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3.xml" ContentType="application/vnd.openxmlformats-officedocument.theme+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notesSlides/notesSlide1.xml" ContentType="application/vnd.openxmlformats-officedocument.presentationml.notesSlide+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notesSlides/notesSlide2.xml" ContentType="application/vnd.openxmlformats-officedocument.presentationml.notesSlide+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notesSlides/notesSlide3.xml" ContentType="application/vnd.openxmlformats-officedocument.presentationml.notesSlide+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notesSlides/notesSlide4.xml" ContentType="application/vnd.openxmlformats-officedocument.presentationml.notesSlide+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notesSlides/notesSlide5.xml" ContentType="application/vnd.openxmlformats-officedocument.presentationml.notesSlide+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notesSlides/notesSlide6.xml" ContentType="application/vnd.openxmlformats-officedocument.presentationml.notesSlide+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notesSlides/notesSlide7.xml" ContentType="application/vnd.openxmlformats-officedocument.presentationml.notesSlide+xml"/>
  <Override PartName="/ppt/tags/tag384.xml" ContentType="application/vnd.openxmlformats-officedocument.presentationml.tags+xml"/>
  <Override PartName="/ppt/tags/tag385.xml" ContentType="application/vnd.openxmlformats-officedocument.presentationml.tags+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2"/>
    <p:sldMasterId id="2147483678" r:id="rId3"/>
  </p:sldMasterIdLst>
  <p:notesMasterIdLst>
    <p:notesMasterId r:id="rId22"/>
  </p:notesMasterIdLst>
  <p:handoutMasterIdLst>
    <p:handoutMasterId r:id="rId23"/>
  </p:handoutMasterIdLst>
  <p:sldIdLst>
    <p:sldId id="257" r:id="rId4"/>
    <p:sldId id="265" r:id="rId5"/>
    <p:sldId id="274" r:id="rId6"/>
    <p:sldId id="261" r:id="rId7"/>
    <p:sldId id="300" r:id="rId8"/>
    <p:sldId id="260" r:id="rId9"/>
    <p:sldId id="273" r:id="rId10"/>
    <p:sldId id="289" r:id="rId11"/>
    <p:sldId id="290" r:id="rId12"/>
    <p:sldId id="315" r:id="rId13"/>
    <p:sldId id="278" r:id="rId14"/>
    <p:sldId id="287" r:id="rId15"/>
    <p:sldId id="288" r:id="rId16"/>
    <p:sldId id="291" r:id="rId17"/>
    <p:sldId id="279" r:id="rId18"/>
    <p:sldId id="262" r:id="rId19"/>
    <p:sldId id="266" r:id="rId20"/>
    <p:sldId id="264" r:id="rId21"/>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9">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80" autoAdjust="0"/>
    <p:restoredTop sz="86374"/>
  </p:normalViewPr>
  <p:slideViewPr>
    <p:cSldViewPr snapToGrid="0" showGuides="1">
      <p:cViewPr varScale="1">
        <p:scale>
          <a:sx n="76" d="100"/>
          <a:sy n="76" d="100"/>
        </p:scale>
        <p:origin x="366" y="51"/>
      </p:cViewPr>
      <p:guideLst>
        <p:guide orient="horz" pos="2199"/>
        <p:guide pos="3840"/>
      </p:guideLst>
    </p:cSldViewPr>
  </p:slideViewPr>
  <p:outlineViewPr>
    <p:cViewPr>
      <p:scale>
        <a:sx n="33" d="100"/>
        <a:sy n="33" d="100"/>
      </p:scale>
      <p:origin x="0" y="0"/>
    </p:cViewPr>
  </p:outlin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t>2022/12/12</a:t>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t>2022/12/12</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F734D4-7744-4A3F-B8B1-68F03F15C299}"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F734D4-7744-4A3F-B8B1-68F03F15C299}" type="slidenum">
              <a:rPr lang="zh-CN" altLang="en-US" smtClean="0"/>
              <a:t>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F734D4-7744-4A3F-B8B1-68F03F15C299}" type="slidenum">
              <a:rPr lang="zh-CN" altLang="en-US" smtClean="0"/>
              <a:t>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F734D4-7744-4A3F-B8B1-68F03F15C299}" type="slidenum">
              <a:rPr lang="zh-CN" altLang="en-US" smtClean="0"/>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F734D4-7744-4A3F-B8B1-68F03F15C299}" type="slidenum">
              <a:rPr lang="zh-CN" altLang="en-US" smtClean="0"/>
              <a:t>16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F734D4-7744-4A3F-B8B1-68F03F15C299}" type="slidenum">
              <a:rPr lang="zh-CN" altLang="en-US" smtClean="0"/>
              <a:t>17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F734D4-7744-4A3F-B8B1-68F03F15C299}" type="slidenum">
              <a:rPr lang="zh-CN" altLang="en-US" smtClean="0"/>
              <a:t>18</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14.xml"/><Relationship Id="rId3" Type="http://schemas.openxmlformats.org/officeDocument/2006/relationships/tags" Target="../tags/tag9.xml"/><Relationship Id="rId7" Type="http://schemas.openxmlformats.org/officeDocument/2006/relationships/tags" Target="../tags/tag13.xml"/><Relationship Id="rId12" Type="http://schemas.openxmlformats.org/officeDocument/2006/relationships/image" Target="../media/image1.jpe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slideMaster" Target="../slideMasters/slideMaster2.xml"/><Relationship Id="rId5" Type="http://schemas.openxmlformats.org/officeDocument/2006/relationships/tags" Target="../tags/tag11.xml"/><Relationship Id="rId10" Type="http://schemas.openxmlformats.org/officeDocument/2006/relationships/tags" Target="../tags/tag16.xml"/><Relationship Id="rId4" Type="http://schemas.openxmlformats.org/officeDocument/2006/relationships/tags" Target="../tags/tag10.xml"/><Relationship Id="rId9" Type="http://schemas.openxmlformats.org/officeDocument/2006/relationships/tags" Target="../tags/tag15.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Master" Target="../slideMasters/slideMaster2.xml"/><Relationship Id="rId5" Type="http://schemas.openxmlformats.org/officeDocument/2006/relationships/tags" Target="../tags/tag21.xml"/><Relationship Id="rId4" Type="http://schemas.openxmlformats.org/officeDocument/2006/relationships/tags" Target="../tags/tag20.xm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29.xml"/><Relationship Id="rId3" Type="http://schemas.openxmlformats.org/officeDocument/2006/relationships/tags" Target="../tags/tag24.xml"/><Relationship Id="rId7" Type="http://schemas.openxmlformats.org/officeDocument/2006/relationships/tags" Target="../tags/tag28.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5" Type="http://schemas.openxmlformats.org/officeDocument/2006/relationships/tags" Target="../tags/tag26.xml"/><Relationship Id="rId10" Type="http://schemas.openxmlformats.org/officeDocument/2006/relationships/slideMaster" Target="../slideMasters/slideMaster2.xml"/><Relationship Id="rId4" Type="http://schemas.openxmlformats.org/officeDocument/2006/relationships/tags" Target="../tags/tag25.xml"/><Relationship Id="rId9" Type="http://schemas.openxmlformats.org/officeDocument/2006/relationships/tags" Target="../tags/tag30.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tags" Target="../tags/tag36.xml"/><Relationship Id="rId5" Type="http://schemas.openxmlformats.org/officeDocument/2006/relationships/tags" Target="../tags/tag35.xml"/><Relationship Id="rId4" Type="http://schemas.openxmlformats.org/officeDocument/2006/relationships/tags" Target="../tags/tag34.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44.xml"/><Relationship Id="rId3" Type="http://schemas.openxmlformats.org/officeDocument/2006/relationships/tags" Target="../tags/tag39.xml"/><Relationship Id="rId7" Type="http://schemas.openxmlformats.org/officeDocument/2006/relationships/tags" Target="../tags/tag43.xml"/><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tags" Target="../tags/tag42.xml"/><Relationship Id="rId5" Type="http://schemas.openxmlformats.org/officeDocument/2006/relationships/tags" Target="../tags/tag41.xml"/><Relationship Id="rId4" Type="http://schemas.openxmlformats.org/officeDocument/2006/relationships/tags" Target="../tags/tag40.xml"/><Relationship Id="rId9"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tags" Target="../tags/tag45.xml"/><Relationship Id="rId5" Type="http://schemas.openxmlformats.org/officeDocument/2006/relationships/slideMaster" Target="../slideMasters/slideMaster2.xml"/><Relationship Id="rId4" Type="http://schemas.openxmlformats.org/officeDocument/2006/relationships/tags" Target="../tags/tag48.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4"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54.xml"/><Relationship Id="rId7" Type="http://schemas.openxmlformats.org/officeDocument/2006/relationships/slideMaster" Target="../slideMasters/slideMaster2.xml"/><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tags" Target="../tags/tag57.xml"/><Relationship Id="rId5" Type="http://schemas.openxmlformats.org/officeDocument/2006/relationships/tags" Target="../tags/tag56.xml"/><Relationship Id="rId4" Type="http://schemas.openxmlformats.org/officeDocument/2006/relationships/tags" Target="../tags/tag55.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slideMaster" Target="../slideMasters/slideMaster2.xml"/><Relationship Id="rId5" Type="http://schemas.openxmlformats.org/officeDocument/2006/relationships/tags" Target="../tags/tag62.xml"/><Relationship Id="rId4" Type="http://schemas.openxmlformats.org/officeDocument/2006/relationships/tags" Target="../tags/tag6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 Id="rId5" Type="http://schemas.openxmlformats.org/officeDocument/2006/relationships/slideMaster" Target="../slideMasters/slideMaster2.xml"/><Relationship Id="rId4" Type="http://schemas.openxmlformats.org/officeDocument/2006/relationships/tags" Target="../tags/tag66.xml"/></Relationships>
</file>

<file path=ppt/slideLayouts/_rels/slideLayout21.xml.rels><?xml version="1.0" encoding="UTF-8" standalone="yes"?>
<Relationships xmlns="http://schemas.openxmlformats.org/package/2006/relationships"><Relationship Id="rId8" Type="http://schemas.openxmlformats.org/officeDocument/2006/relationships/tags" Target="../tags/tag74.xml"/><Relationship Id="rId3" Type="http://schemas.openxmlformats.org/officeDocument/2006/relationships/tags" Target="../tags/tag69.xml"/><Relationship Id="rId7" Type="http://schemas.openxmlformats.org/officeDocument/2006/relationships/tags" Target="../tags/tag73.xml"/><Relationship Id="rId2" Type="http://schemas.openxmlformats.org/officeDocument/2006/relationships/tags" Target="../tags/tag68.xml"/><Relationship Id="rId1" Type="http://schemas.openxmlformats.org/officeDocument/2006/relationships/tags" Target="../tags/tag67.xml"/><Relationship Id="rId6" Type="http://schemas.openxmlformats.org/officeDocument/2006/relationships/tags" Target="../tags/tag72.xml"/><Relationship Id="rId5" Type="http://schemas.openxmlformats.org/officeDocument/2006/relationships/tags" Target="../tags/tag71.xml"/><Relationship Id="rId4" Type="http://schemas.openxmlformats.org/officeDocument/2006/relationships/tags" Target="../tags/tag70.xml"/><Relationship Id="rId9"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82.xml"/><Relationship Id="rId3" Type="http://schemas.openxmlformats.org/officeDocument/2006/relationships/tags" Target="../tags/tag77.xml"/><Relationship Id="rId7" Type="http://schemas.openxmlformats.org/officeDocument/2006/relationships/tags" Target="../tags/tag81.xml"/><Relationship Id="rId12" Type="http://schemas.openxmlformats.org/officeDocument/2006/relationships/slideMaster" Target="../slideMasters/slideMaster2.xml"/><Relationship Id="rId2" Type="http://schemas.openxmlformats.org/officeDocument/2006/relationships/tags" Target="../tags/tag76.xml"/><Relationship Id="rId1" Type="http://schemas.openxmlformats.org/officeDocument/2006/relationships/tags" Target="../tags/tag75.xml"/><Relationship Id="rId6" Type="http://schemas.openxmlformats.org/officeDocument/2006/relationships/tags" Target="../tags/tag80.xml"/><Relationship Id="rId11" Type="http://schemas.openxmlformats.org/officeDocument/2006/relationships/tags" Target="../tags/tag85.xml"/><Relationship Id="rId5" Type="http://schemas.openxmlformats.org/officeDocument/2006/relationships/tags" Target="../tags/tag79.xml"/><Relationship Id="rId10" Type="http://schemas.openxmlformats.org/officeDocument/2006/relationships/tags" Target="../tags/tag84.xml"/><Relationship Id="rId4" Type="http://schemas.openxmlformats.org/officeDocument/2006/relationships/tags" Target="../tags/tag78.xml"/><Relationship Id="rId9" Type="http://schemas.openxmlformats.org/officeDocument/2006/relationships/tags" Target="../tags/tag83.xml"/></Relationships>
</file>

<file path=ppt/slideLayouts/_rels/slideLayout23.xml.rels><?xml version="1.0" encoding="UTF-8" standalone="yes"?>
<Relationships xmlns="http://schemas.openxmlformats.org/package/2006/relationships"><Relationship Id="rId8" Type="http://schemas.openxmlformats.org/officeDocument/2006/relationships/tags" Target="../tags/tag93.xml"/><Relationship Id="rId13" Type="http://schemas.openxmlformats.org/officeDocument/2006/relationships/slideMaster" Target="../slideMasters/slideMaster2.xml"/><Relationship Id="rId3" Type="http://schemas.openxmlformats.org/officeDocument/2006/relationships/tags" Target="../tags/tag88.xml"/><Relationship Id="rId7" Type="http://schemas.openxmlformats.org/officeDocument/2006/relationships/tags" Target="../tags/tag92.xml"/><Relationship Id="rId12" Type="http://schemas.openxmlformats.org/officeDocument/2006/relationships/tags" Target="../tags/tag97.xml"/><Relationship Id="rId2" Type="http://schemas.openxmlformats.org/officeDocument/2006/relationships/tags" Target="../tags/tag87.xml"/><Relationship Id="rId1" Type="http://schemas.openxmlformats.org/officeDocument/2006/relationships/tags" Target="../tags/tag86.xml"/><Relationship Id="rId6" Type="http://schemas.openxmlformats.org/officeDocument/2006/relationships/tags" Target="../tags/tag91.xml"/><Relationship Id="rId11" Type="http://schemas.openxmlformats.org/officeDocument/2006/relationships/tags" Target="../tags/tag96.xml"/><Relationship Id="rId5" Type="http://schemas.openxmlformats.org/officeDocument/2006/relationships/tags" Target="../tags/tag90.xml"/><Relationship Id="rId10" Type="http://schemas.openxmlformats.org/officeDocument/2006/relationships/tags" Target="../tags/tag95.xml"/><Relationship Id="rId4" Type="http://schemas.openxmlformats.org/officeDocument/2006/relationships/tags" Target="../tags/tag89.xml"/><Relationship Id="rId9" Type="http://schemas.openxmlformats.org/officeDocument/2006/relationships/tags" Target="../tags/tag94.xml"/></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105.xml"/><Relationship Id="rId13" Type="http://schemas.openxmlformats.org/officeDocument/2006/relationships/tags" Target="../tags/tag110.xml"/><Relationship Id="rId3" Type="http://schemas.openxmlformats.org/officeDocument/2006/relationships/tags" Target="../tags/tag100.xml"/><Relationship Id="rId7" Type="http://schemas.openxmlformats.org/officeDocument/2006/relationships/tags" Target="../tags/tag104.xml"/><Relationship Id="rId12" Type="http://schemas.openxmlformats.org/officeDocument/2006/relationships/tags" Target="../tags/tag109.xml"/><Relationship Id="rId2" Type="http://schemas.openxmlformats.org/officeDocument/2006/relationships/tags" Target="../tags/tag99.xml"/><Relationship Id="rId1" Type="http://schemas.openxmlformats.org/officeDocument/2006/relationships/tags" Target="../tags/tag98.xml"/><Relationship Id="rId6" Type="http://schemas.openxmlformats.org/officeDocument/2006/relationships/tags" Target="../tags/tag103.xml"/><Relationship Id="rId11" Type="http://schemas.openxmlformats.org/officeDocument/2006/relationships/tags" Target="../tags/tag108.xml"/><Relationship Id="rId5" Type="http://schemas.openxmlformats.org/officeDocument/2006/relationships/tags" Target="../tags/tag102.xml"/><Relationship Id="rId10" Type="http://schemas.openxmlformats.org/officeDocument/2006/relationships/tags" Target="../tags/tag107.xml"/><Relationship Id="rId4" Type="http://schemas.openxmlformats.org/officeDocument/2006/relationships/tags" Target="../tags/tag101.xml"/><Relationship Id="rId9" Type="http://schemas.openxmlformats.org/officeDocument/2006/relationships/tags" Target="../tags/tag106.xml"/><Relationship Id="rId14"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118.xml"/><Relationship Id="rId13" Type="http://schemas.openxmlformats.org/officeDocument/2006/relationships/tags" Target="../tags/tag123.xml"/><Relationship Id="rId3" Type="http://schemas.openxmlformats.org/officeDocument/2006/relationships/tags" Target="../tags/tag113.xml"/><Relationship Id="rId7" Type="http://schemas.openxmlformats.org/officeDocument/2006/relationships/tags" Target="../tags/tag117.xml"/><Relationship Id="rId12" Type="http://schemas.openxmlformats.org/officeDocument/2006/relationships/tags" Target="../tags/tag122.xml"/><Relationship Id="rId2" Type="http://schemas.openxmlformats.org/officeDocument/2006/relationships/tags" Target="../tags/tag112.xml"/><Relationship Id="rId1" Type="http://schemas.openxmlformats.org/officeDocument/2006/relationships/tags" Target="../tags/tag111.xml"/><Relationship Id="rId6" Type="http://schemas.openxmlformats.org/officeDocument/2006/relationships/tags" Target="../tags/tag116.xml"/><Relationship Id="rId11" Type="http://schemas.openxmlformats.org/officeDocument/2006/relationships/tags" Target="../tags/tag121.xml"/><Relationship Id="rId5" Type="http://schemas.openxmlformats.org/officeDocument/2006/relationships/tags" Target="../tags/tag115.xml"/><Relationship Id="rId10" Type="http://schemas.openxmlformats.org/officeDocument/2006/relationships/tags" Target="../tags/tag120.xml"/><Relationship Id="rId4" Type="http://schemas.openxmlformats.org/officeDocument/2006/relationships/tags" Target="../tags/tag114.xml"/><Relationship Id="rId9" Type="http://schemas.openxmlformats.org/officeDocument/2006/relationships/tags" Target="../tags/tag119.xml"/><Relationship Id="rId14"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8" Type="http://schemas.openxmlformats.org/officeDocument/2006/relationships/tags" Target="../tags/tag131.xml"/><Relationship Id="rId13" Type="http://schemas.openxmlformats.org/officeDocument/2006/relationships/tags" Target="../tags/tag136.xml"/><Relationship Id="rId3" Type="http://schemas.openxmlformats.org/officeDocument/2006/relationships/tags" Target="../tags/tag126.xml"/><Relationship Id="rId7" Type="http://schemas.openxmlformats.org/officeDocument/2006/relationships/tags" Target="../tags/tag130.xml"/><Relationship Id="rId12" Type="http://schemas.openxmlformats.org/officeDocument/2006/relationships/tags" Target="../tags/tag135.xml"/><Relationship Id="rId2" Type="http://schemas.openxmlformats.org/officeDocument/2006/relationships/tags" Target="../tags/tag125.xml"/><Relationship Id="rId1" Type="http://schemas.openxmlformats.org/officeDocument/2006/relationships/tags" Target="../tags/tag124.xml"/><Relationship Id="rId6" Type="http://schemas.openxmlformats.org/officeDocument/2006/relationships/tags" Target="../tags/tag129.xml"/><Relationship Id="rId11" Type="http://schemas.openxmlformats.org/officeDocument/2006/relationships/tags" Target="../tags/tag134.xml"/><Relationship Id="rId5" Type="http://schemas.openxmlformats.org/officeDocument/2006/relationships/tags" Target="../tags/tag128.xml"/><Relationship Id="rId10" Type="http://schemas.openxmlformats.org/officeDocument/2006/relationships/tags" Target="../tags/tag133.xml"/><Relationship Id="rId4" Type="http://schemas.openxmlformats.org/officeDocument/2006/relationships/tags" Target="../tags/tag127.xml"/><Relationship Id="rId9" Type="http://schemas.openxmlformats.org/officeDocument/2006/relationships/tags" Target="../tags/tag132.xml"/><Relationship Id="rId14"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144.xml"/><Relationship Id="rId13" Type="http://schemas.openxmlformats.org/officeDocument/2006/relationships/slideMaster" Target="../slideMasters/slideMaster2.xml"/><Relationship Id="rId3" Type="http://schemas.openxmlformats.org/officeDocument/2006/relationships/tags" Target="../tags/tag139.xml"/><Relationship Id="rId7" Type="http://schemas.openxmlformats.org/officeDocument/2006/relationships/tags" Target="../tags/tag143.xml"/><Relationship Id="rId12" Type="http://schemas.openxmlformats.org/officeDocument/2006/relationships/tags" Target="../tags/tag148.xml"/><Relationship Id="rId2" Type="http://schemas.openxmlformats.org/officeDocument/2006/relationships/tags" Target="../tags/tag138.xml"/><Relationship Id="rId1" Type="http://schemas.openxmlformats.org/officeDocument/2006/relationships/tags" Target="../tags/tag137.xml"/><Relationship Id="rId6" Type="http://schemas.openxmlformats.org/officeDocument/2006/relationships/tags" Target="../tags/tag142.xml"/><Relationship Id="rId11" Type="http://schemas.openxmlformats.org/officeDocument/2006/relationships/tags" Target="../tags/tag147.xml"/><Relationship Id="rId5" Type="http://schemas.openxmlformats.org/officeDocument/2006/relationships/tags" Target="../tags/tag141.xml"/><Relationship Id="rId10" Type="http://schemas.openxmlformats.org/officeDocument/2006/relationships/tags" Target="../tags/tag146.xml"/><Relationship Id="rId4" Type="http://schemas.openxmlformats.org/officeDocument/2006/relationships/tags" Target="../tags/tag140.xml"/><Relationship Id="rId9" Type="http://schemas.openxmlformats.org/officeDocument/2006/relationships/tags" Target="../tags/tag145.xml"/></Relationships>
</file>

<file path=ppt/slideLayouts/_rels/slideLayout28.xml.rels><?xml version="1.0" encoding="UTF-8" standalone="yes"?>
<Relationships xmlns="http://schemas.openxmlformats.org/package/2006/relationships"><Relationship Id="rId8" Type="http://schemas.openxmlformats.org/officeDocument/2006/relationships/tags" Target="../tags/tag156.xml"/><Relationship Id="rId3" Type="http://schemas.openxmlformats.org/officeDocument/2006/relationships/tags" Target="../tags/tag151.xml"/><Relationship Id="rId7" Type="http://schemas.openxmlformats.org/officeDocument/2006/relationships/tags" Target="../tags/tag155.xml"/><Relationship Id="rId2" Type="http://schemas.openxmlformats.org/officeDocument/2006/relationships/tags" Target="../tags/tag150.xml"/><Relationship Id="rId1" Type="http://schemas.openxmlformats.org/officeDocument/2006/relationships/tags" Target="../tags/tag149.xml"/><Relationship Id="rId6" Type="http://schemas.openxmlformats.org/officeDocument/2006/relationships/tags" Target="../tags/tag154.xml"/><Relationship Id="rId11" Type="http://schemas.openxmlformats.org/officeDocument/2006/relationships/slideMaster" Target="../slideMasters/slideMaster2.xml"/><Relationship Id="rId5" Type="http://schemas.openxmlformats.org/officeDocument/2006/relationships/tags" Target="../tags/tag153.xml"/><Relationship Id="rId10" Type="http://schemas.openxmlformats.org/officeDocument/2006/relationships/tags" Target="../tags/tag158.xml"/><Relationship Id="rId4" Type="http://schemas.openxmlformats.org/officeDocument/2006/relationships/tags" Target="../tags/tag152.xml"/><Relationship Id="rId9" Type="http://schemas.openxmlformats.org/officeDocument/2006/relationships/tags" Target="../tags/tag157.xml"/></Relationships>
</file>

<file path=ppt/slideLayouts/_rels/slideLayout29.xml.rels><?xml version="1.0" encoding="UTF-8" standalone="yes"?>
<Relationships xmlns="http://schemas.openxmlformats.org/package/2006/relationships"><Relationship Id="rId8" Type="http://schemas.openxmlformats.org/officeDocument/2006/relationships/tags" Target="../tags/tag172.xml"/><Relationship Id="rId3" Type="http://schemas.openxmlformats.org/officeDocument/2006/relationships/tags" Target="../tags/tag167.xml"/><Relationship Id="rId7" Type="http://schemas.openxmlformats.org/officeDocument/2006/relationships/tags" Target="../tags/tag171.xml"/><Relationship Id="rId12" Type="http://schemas.openxmlformats.org/officeDocument/2006/relationships/image" Target="../media/image1.jpeg"/><Relationship Id="rId2" Type="http://schemas.openxmlformats.org/officeDocument/2006/relationships/tags" Target="../tags/tag166.xml"/><Relationship Id="rId1" Type="http://schemas.openxmlformats.org/officeDocument/2006/relationships/tags" Target="../tags/tag165.xml"/><Relationship Id="rId6" Type="http://schemas.openxmlformats.org/officeDocument/2006/relationships/tags" Target="../tags/tag170.xml"/><Relationship Id="rId11" Type="http://schemas.openxmlformats.org/officeDocument/2006/relationships/slideMaster" Target="../slideMasters/slideMaster3.xml"/><Relationship Id="rId5" Type="http://schemas.openxmlformats.org/officeDocument/2006/relationships/tags" Target="../tags/tag169.xml"/><Relationship Id="rId10" Type="http://schemas.openxmlformats.org/officeDocument/2006/relationships/tags" Target="../tags/tag174.xml"/><Relationship Id="rId4" Type="http://schemas.openxmlformats.org/officeDocument/2006/relationships/tags" Target="../tags/tag168.xml"/><Relationship Id="rId9" Type="http://schemas.openxmlformats.org/officeDocument/2006/relationships/tags" Target="../tags/tag17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tags" Target="../tags/tag177.xml"/><Relationship Id="rId2" Type="http://schemas.openxmlformats.org/officeDocument/2006/relationships/tags" Target="../tags/tag176.xml"/><Relationship Id="rId1" Type="http://schemas.openxmlformats.org/officeDocument/2006/relationships/tags" Target="../tags/tag175.xml"/><Relationship Id="rId6" Type="http://schemas.openxmlformats.org/officeDocument/2006/relationships/slideMaster" Target="../slideMasters/slideMaster3.xml"/><Relationship Id="rId5" Type="http://schemas.openxmlformats.org/officeDocument/2006/relationships/tags" Target="../tags/tag179.xml"/><Relationship Id="rId4" Type="http://schemas.openxmlformats.org/officeDocument/2006/relationships/tags" Target="../tags/tag178.xml"/></Relationships>
</file>

<file path=ppt/slideLayouts/_rels/slideLayout31.xml.rels><?xml version="1.0" encoding="UTF-8" standalone="yes"?>
<Relationships xmlns="http://schemas.openxmlformats.org/package/2006/relationships"><Relationship Id="rId8" Type="http://schemas.openxmlformats.org/officeDocument/2006/relationships/tags" Target="../tags/tag187.xml"/><Relationship Id="rId3" Type="http://schemas.openxmlformats.org/officeDocument/2006/relationships/tags" Target="../tags/tag182.xml"/><Relationship Id="rId7" Type="http://schemas.openxmlformats.org/officeDocument/2006/relationships/tags" Target="../tags/tag186.xml"/><Relationship Id="rId2" Type="http://schemas.openxmlformats.org/officeDocument/2006/relationships/tags" Target="../tags/tag181.xml"/><Relationship Id="rId1" Type="http://schemas.openxmlformats.org/officeDocument/2006/relationships/tags" Target="../tags/tag180.xml"/><Relationship Id="rId6" Type="http://schemas.openxmlformats.org/officeDocument/2006/relationships/tags" Target="../tags/tag185.xml"/><Relationship Id="rId5" Type="http://schemas.openxmlformats.org/officeDocument/2006/relationships/tags" Target="../tags/tag184.xml"/><Relationship Id="rId10" Type="http://schemas.openxmlformats.org/officeDocument/2006/relationships/slideMaster" Target="../slideMasters/slideMaster3.xml"/><Relationship Id="rId4" Type="http://schemas.openxmlformats.org/officeDocument/2006/relationships/tags" Target="../tags/tag183.xml"/><Relationship Id="rId9" Type="http://schemas.openxmlformats.org/officeDocument/2006/relationships/tags" Target="../tags/tag188.xml"/></Relationships>
</file>

<file path=ppt/slideLayouts/_rels/slideLayout32.xml.rels><?xml version="1.0" encoding="UTF-8" standalone="yes"?>
<Relationships xmlns="http://schemas.openxmlformats.org/package/2006/relationships"><Relationship Id="rId3" Type="http://schemas.openxmlformats.org/officeDocument/2006/relationships/tags" Target="../tags/tag191.xml"/><Relationship Id="rId7" Type="http://schemas.openxmlformats.org/officeDocument/2006/relationships/slideMaster" Target="../slideMasters/slideMaster3.xml"/><Relationship Id="rId2" Type="http://schemas.openxmlformats.org/officeDocument/2006/relationships/tags" Target="../tags/tag190.xml"/><Relationship Id="rId1" Type="http://schemas.openxmlformats.org/officeDocument/2006/relationships/tags" Target="../tags/tag189.xml"/><Relationship Id="rId6" Type="http://schemas.openxmlformats.org/officeDocument/2006/relationships/tags" Target="../tags/tag194.xml"/><Relationship Id="rId5" Type="http://schemas.openxmlformats.org/officeDocument/2006/relationships/tags" Target="../tags/tag193.xml"/><Relationship Id="rId4" Type="http://schemas.openxmlformats.org/officeDocument/2006/relationships/tags" Target="../tags/tag192.xml"/></Relationships>
</file>

<file path=ppt/slideLayouts/_rels/slideLayout33.xml.rels><?xml version="1.0" encoding="UTF-8" standalone="yes"?>
<Relationships xmlns="http://schemas.openxmlformats.org/package/2006/relationships"><Relationship Id="rId8" Type="http://schemas.openxmlformats.org/officeDocument/2006/relationships/tags" Target="../tags/tag202.xml"/><Relationship Id="rId3" Type="http://schemas.openxmlformats.org/officeDocument/2006/relationships/tags" Target="../tags/tag197.xml"/><Relationship Id="rId7" Type="http://schemas.openxmlformats.org/officeDocument/2006/relationships/tags" Target="../tags/tag201.xml"/><Relationship Id="rId2" Type="http://schemas.openxmlformats.org/officeDocument/2006/relationships/tags" Target="../tags/tag196.xml"/><Relationship Id="rId1" Type="http://schemas.openxmlformats.org/officeDocument/2006/relationships/tags" Target="../tags/tag195.xml"/><Relationship Id="rId6" Type="http://schemas.openxmlformats.org/officeDocument/2006/relationships/tags" Target="../tags/tag200.xml"/><Relationship Id="rId5" Type="http://schemas.openxmlformats.org/officeDocument/2006/relationships/tags" Target="../tags/tag199.xml"/><Relationship Id="rId4" Type="http://schemas.openxmlformats.org/officeDocument/2006/relationships/tags" Target="../tags/tag198.xml"/><Relationship Id="rId9"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tags" Target="../tags/tag205.xml"/><Relationship Id="rId2" Type="http://schemas.openxmlformats.org/officeDocument/2006/relationships/tags" Target="../tags/tag204.xml"/><Relationship Id="rId1" Type="http://schemas.openxmlformats.org/officeDocument/2006/relationships/tags" Target="../tags/tag203.xml"/><Relationship Id="rId5" Type="http://schemas.openxmlformats.org/officeDocument/2006/relationships/slideMaster" Target="../slideMasters/slideMaster3.xml"/><Relationship Id="rId4" Type="http://schemas.openxmlformats.org/officeDocument/2006/relationships/tags" Target="../tags/tag206.xml"/></Relationships>
</file>

<file path=ppt/slideLayouts/_rels/slideLayout35.xml.rels><?xml version="1.0" encoding="UTF-8" standalone="yes"?>
<Relationships xmlns="http://schemas.openxmlformats.org/package/2006/relationships"><Relationship Id="rId3" Type="http://schemas.openxmlformats.org/officeDocument/2006/relationships/tags" Target="../tags/tag209.xml"/><Relationship Id="rId2" Type="http://schemas.openxmlformats.org/officeDocument/2006/relationships/tags" Target="../tags/tag208.xml"/><Relationship Id="rId1" Type="http://schemas.openxmlformats.org/officeDocument/2006/relationships/tags" Target="../tags/tag207.xml"/><Relationship Id="rId4"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tags" Target="../tags/tag212.xml"/><Relationship Id="rId7" Type="http://schemas.openxmlformats.org/officeDocument/2006/relationships/slideMaster" Target="../slideMasters/slideMaster3.xml"/><Relationship Id="rId2" Type="http://schemas.openxmlformats.org/officeDocument/2006/relationships/tags" Target="../tags/tag211.xml"/><Relationship Id="rId1" Type="http://schemas.openxmlformats.org/officeDocument/2006/relationships/tags" Target="../tags/tag210.xml"/><Relationship Id="rId6" Type="http://schemas.openxmlformats.org/officeDocument/2006/relationships/tags" Target="../tags/tag215.xml"/><Relationship Id="rId5" Type="http://schemas.openxmlformats.org/officeDocument/2006/relationships/tags" Target="../tags/tag214.xml"/><Relationship Id="rId4" Type="http://schemas.openxmlformats.org/officeDocument/2006/relationships/tags" Target="../tags/tag213.xml"/></Relationships>
</file>

<file path=ppt/slideLayouts/_rels/slideLayout37.xml.rels><?xml version="1.0" encoding="UTF-8" standalone="yes"?>
<Relationships xmlns="http://schemas.openxmlformats.org/package/2006/relationships"><Relationship Id="rId3" Type="http://schemas.openxmlformats.org/officeDocument/2006/relationships/tags" Target="../tags/tag218.xml"/><Relationship Id="rId2" Type="http://schemas.openxmlformats.org/officeDocument/2006/relationships/tags" Target="../tags/tag217.xml"/><Relationship Id="rId1" Type="http://schemas.openxmlformats.org/officeDocument/2006/relationships/tags" Target="../tags/tag216.xml"/><Relationship Id="rId6" Type="http://schemas.openxmlformats.org/officeDocument/2006/relationships/slideMaster" Target="../slideMasters/slideMaster3.xml"/><Relationship Id="rId5" Type="http://schemas.openxmlformats.org/officeDocument/2006/relationships/tags" Target="../tags/tag220.xml"/><Relationship Id="rId4" Type="http://schemas.openxmlformats.org/officeDocument/2006/relationships/tags" Target="../tags/tag219.xml"/></Relationships>
</file>

<file path=ppt/slideLayouts/_rels/slideLayout38.xml.rels><?xml version="1.0" encoding="UTF-8" standalone="yes"?>
<Relationships xmlns="http://schemas.openxmlformats.org/package/2006/relationships"><Relationship Id="rId3" Type="http://schemas.openxmlformats.org/officeDocument/2006/relationships/tags" Target="../tags/tag223.xml"/><Relationship Id="rId2" Type="http://schemas.openxmlformats.org/officeDocument/2006/relationships/tags" Target="../tags/tag222.xml"/><Relationship Id="rId1" Type="http://schemas.openxmlformats.org/officeDocument/2006/relationships/tags" Target="../tags/tag221.xml"/><Relationship Id="rId5" Type="http://schemas.openxmlformats.org/officeDocument/2006/relationships/slideMaster" Target="../slideMasters/slideMaster3.xml"/><Relationship Id="rId4" Type="http://schemas.openxmlformats.org/officeDocument/2006/relationships/tags" Target="../tags/tag224.xml"/></Relationships>
</file>

<file path=ppt/slideLayouts/_rels/slideLayout39.xml.rels><?xml version="1.0" encoding="UTF-8" standalone="yes"?>
<Relationships xmlns="http://schemas.openxmlformats.org/package/2006/relationships"><Relationship Id="rId8" Type="http://schemas.openxmlformats.org/officeDocument/2006/relationships/tags" Target="../tags/tag232.xml"/><Relationship Id="rId3" Type="http://schemas.openxmlformats.org/officeDocument/2006/relationships/tags" Target="../tags/tag227.xml"/><Relationship Id="rId7" Type="http://schemas.openxmlformats.org/officeDocument/2006/relationships/tags" Target="../tags/tag231.xml"/><Relationship Id="rId2" Type="http://schemas.openxmlformats.org/officeDocument/2006/relationships/tags" Target="../tags/tag226.xml"/><Relationship Id="rId1" Type="http://schemas.openxmlformats.org/officeDocument/2006/relationships/tags" Target="../tags/tag225.xml"/><Relationship Id="rId6" Type="http://schemas.openxmlformats.org/officeDocument/2006/relationships/tags" Target="../tags/tag230.xml"/><Relationship Id="rId5" Type="http://schemas.openxmlformats.org/officeDocument/2006/relationships/tags" Target="../tags/tag229.xml"/><Relationship Id="rId4" Type="http://schemas.openxmlformats.org/officeDocument/2006/relationships/tags" Target="../tags/tag228.xml"/><Relationship Id="rId9"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8" Type="http://schemas.openxmlformats.org/officeDocument/2006/relationships/tags" Target="../tags/tag240.xml"/><Relationship Id="rId3" Type="http://schemas.openxmlformats.org/officeDocument/2006/relationships/tags" Target="../tags/tag235.xml"/><Relationship Id="rId7" Type="http://schemas.openxmlformats.org/officeDocument/2006/relationships/tags" Target="../tags/tag239.xml"/><Relationship Id="rId12" Type="http://schemas.openxmlformats.org/officeDocument/2006/relationships/slideMaster" Target="../slideMasters/slideMaster3.xml"/><Relationship Id="rId2" Type="http://schemas.openxmlformats.org/officeDocument/2006/relationships/tags" Target="../tags/tag234.xml"/><Relationship Id="rId1" Type="http://schemas.openxmlformats.org/officeDocument/2006/relationships/tags" Target="../tags/tag233.xml"/><Relationship Id="rId6" Type="http://schemas.openxmlformats.org/officeDocument/2006/relationships/tags" Target="../tags/tag238.xml"/><Relationship Id="rId11" Type="http://schemas.openxmlformats.org/officeDocument/2006/relationships/tags" Target="../tags/tag243.xml"/><Relationship Id="rId5" Type="http://schemas.openxmlformats.org/officeDocument/2006/relationships/tags" Target="../tags/tag237.xml"/><Relationship Id="rId10" Type="http://schemas.openxmlformats.org/officeDocument/2006/relationships/tags" Target="../tags/tag242.xml"/><Relationship Id="rId4" Type="http://schemas.openxmlformats.org/officeDocument/2006/relationships/tags" Target="../tags/tag236.xml"/><Relationship Id="rId9" Type="http://schemas.openxmlformats.org/officeDocument/2006/relationships/tags" Target="../tags/tag241.xml"/></Relationships>
</file>

<file path=ppt/slideLayouts/_rels/slideLayout41.xml.rels><?xml version="1.0" encoding="UTF-8" standalone="yes"?>
<Relationships xmlns="http://schemas.openxmlformats.org/package/2006/relationships"><Relationship Id="rId8" Type="http://schemas.openxmlformats.org/officeDocument/2006/relationships/tags" Target="../tags/tag251.xml"/><Relationship Id="rId13" Type="http://schemas.openxmlformats.org/officeDocument/2006/relationships/slideMaster" Target="../slideMasters/slideMaster3.xml"/><Relationship Id="rId3" Type="http://schemas.openxmlformats.org/officeDocument/2006/relationships/tags" Target="../tags/tag246.xml"/><Relationship Id="rId7" Type="http://schemas.openxmlformats.org/officeDocument/2006/relationships/tags" Target="../tags/tag250.xml"/><Relationship Id="rId12" Type="http://schemas.openxmlformats.org/officeDocument/2006/relationships/tags" Target="../tags/tag255.xml"/><Relationship Id="rId2" Type="http://schemas.openxmlformats.org/officeDocument/2006/relationships/tags" Target="../tags/tag245.xml"/><Relationship Id="rId1" Type="http://schemas.openxmlformats.org/officeDocument/2006/relationships/tags" Target="../tags/tag244.xml"/><Relationship Id="rId6" Type="http://schemas.openxmlformats.org/officeDocument/2006/relationships/tags" Target="../tags/tag249.xml"/><Relationship Id="rId11" Type="http://schemas.openxmlformats.org/officeDocument/2006/relationships/tags" Target="../tags/tag254.xml"/><Relationship Id="rId5" Type="http://schemas.openxmlformats.org/officeDocument/2006/relationships/tags" Target="../tags/tag248.xml"/><Relationship Id="rId10" Type="http://schemas.openxmlformats.org/officeDocument/2006/relationships/tags" Target="../tags/tag253.xml"/><Relationship Id="rId4" Type="http://schemas.openxmlformats.org/officeDocument/2006/relationships/tags" Target="../tags/tag247.xml"/><Relationship Id="rId9" Type="http://schemas.openxmlformats.org/officeDocument/2006/relationships/tags" Target="../tags/tag252.xml"/></Relationships>
</file>

<file path=ppt/slideLayouts/_rels/slideLayout42.xml.rels><?xml version="1.0" encoding="UTF-8" standalone="yes"?>
<Relationships xmlns="http://schemas.openxmlformats.org/package/2006/relationships"><Relationship Id="rId8" Type="http://schemas.openxmlformats.org/officeDocument/2006/relationships/tags" Target="../tags/tag263.xml"/><Relationship Id="rId13" Type="http://schemas.openxmlformats.org/officeDocument/2006/relationships/tags" Target="../tags/tag268.xml"/><Relationship Id="rId3" Type="http://schemas.openxmlformats.org/officeDocument/2006/relationships/tags" Target="../tags/tag258.xml"/><Relationship Id="rId7" Type="http://schemas.openxmlformats.org/officeDocument/2006/relationships/tags" Target="../tags/tag262.xml"/><Relationship Id="rId12" Type="http://schemas.openxmlformats.org/officeDocument/2006/relationships/tags" Target="../tags/tag267.xml"/><Relationship Id="rId2" Type="http://schemas.openxmlformats.org/officeDocument/2006/relationships/tags" Target="../tags/tag257.xml"/><Relationship Id="rId1" Type="http://schemas.openxmlformats.org/officeDocument/2006/relationships/tags" Target="../tags/tag256.xml"/><Relationship Id="rId6" Type="http://schemas.openxmlformats.org/officeDocument/2006/relationships/tags" Target="../tags/tag261.xml"/><Relationship Id="rId11" Type="http://schemas.openxmlformats.org/officeDocument/2006/relationships/tags" Target="../tags/tag266.xml"/><Relationship Id="rId5" Type="http://schemas.openxmlformats.org/officeDocument/2006/relationships/tags" Target="../tags/tag260.xml"/><Relationship Id="rId10" Type="http://schemas.openxmlformats.org/officeDocument/2006/relationships/tags" Target="../tags/tag265.xml"/><Relationship Id="rId4" Type="http://schemas.openxmlformats.org/officeDocument/2006/relationships/tags" Target="../tags/tag259.xml"/><Relationship Id="rId9" Type="http://schemas.openxmlformats.org/officeDocument/2006/relationships/tags" Target="../tags/tag264.xml"/><Relationship Id="rId14"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8" Type="http://schemas.openxmlformats.org/officeDocument/2006/relationships/tags" Target="../tags/tag276.xml"/><Relationship Id="rId13" Type="http://schemas.openxmlformats.org/officeDocument/2006/relationships/tags" Target="../tags/tag281.xml"/><Relationship Id="rId3" Type="http://schemas.openxmlformats.org/officeDocument/2006/relationships/tags" Target="../tags/tag271.xml"/><Relationship Id="rId7" Type="http://schemas.openxmlformats.org/officeDocument/2006/relationships/tags" Target="../tags/tag275.xml"/><Relationship Id="rId12" Type="http://schemas.openxmlformats.org/officeDocument/2006/relationships/tags" Target="../tags/tag280.xml"/><Relationship Id="rId2" Type="http://schemas.openxmlformats.org/officeDocument/2006/relationships/tags" Target="../tags/tag270.xml"/><Relationship Id="rId1" Type="http://schemas.openxmlformats.org/officeDocument/2006/relationships/tags" Target="../tags/tag269.xml"/><Relationship Id="rId6" Type="http://schemas.openxmlformats.org/officeDocument/2006/relationships/tags" Target="../tags/tag274.xml"/><Relationship Id="rId11" Type="http://schemas.openxmlformats.org/officeDocument/2006/relationships/tags" Target="../tags/tag279.xml"/><Relationship Id="rId5" Type="http://schemas.openxmlformats.org/officeDocument/2006/relationships/tags" Target="../tags/tag273.xml"/><Relationship Id="rId10" Type="http://schemas.openxmlformats.org/officeDocument/2006/relationships/tags" Target="../tags/tag278.xml"/><Relationship Id="rId4" Type="http://schemas.openxmlformats.org/officeDocument/2006/relationships/tags" Target="../tags/tag272.xml"/><Relationship Id="rId9" Type="http://schemas.openxmlformats.org/officeDocument/2006/relationships/tags" Target="../tags/tag277.xml"/><Relationship Id="rId14"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8" Type="http://schemas.openxmlformats.org/officeDocument/2006/relationships/tags" Target="../tags/tag289.xml"/><Relationship Id="rId13" Type="http://schemas.openxmlformats.org/officeDocument/2006/relationships/tags" Target="../tags/tag294.xml"/><Relationship Id="rId3" Type="http://schemas.openxmlformats.org/officeDocument/2006/relationships/tags" Target="../tags/tag284.xml"/><Relationship Id="rId7" Type="http://schemas.openxmlformats.org/officeDocument/2006/relationships/tags" Target="../tags/tag288.xml"/><Relationship Id="rId12" Type="http://schemas.openxmlformats.org/officeDocument/2006/relationships/tags" Target="../tags/tag293.xml"/><Relationship Id="rId2" Type="http://schemas.openxmlformats.org/officeDocument/2006/relationships/tags" Target="../tags/tag283.xml"/><Relationship Id="rId1" Type="http://schemas.openxmlformats.org/officeDocument/2006/relationships/tags" Target="../tags/tag282.xml"/><Relationship Id="rId6" Type="http://schemas.openxmlformats.org/officeDocument/2006/relationships/tags" Target="../tags/tag287.xml"/><Relationship Id="rId11" Type="http://schemas.openxmlformats.org/officeDocument/2006/relationships/tags" Target="../tags/tag292.xml"/><Relationship Id="rId5" Type="http://schemas.openxmlformats.org/officeDocument/2006/relationships/tags" Target="../tags/tag286.xml"/><Relationship Id="rId10" Type="http://schemas.openxmlformats.org/officeDocument/2006/relationships/tags" Target="../tags/tag291.xml"/><Relationship Id="rId4" Type="http://schemas.openxmlformats.org/officeDocument/2006/relationships/tags" Target="../tags/tag285.xml"/><Relationship Id="rId9" Type="http://schemas.openxmlformats.org/officeDocument/2006/relationships/tags" Target="../tags/tag290.xml"/><Relationship Id="rId14"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8" Type="http://schemas.openxmlformats.org/officeDocument/2006/relationships/tags" Target="../tags/tag302.xml"/><Relationship Id="rId13" Type="http://schemas.openxmlformats.org/officeDocument/2006/relationships/slideMaster" Target="../slideMasters/slideMaster3.xml"/><Relationship Id="rId3" Type="http://schemas.openxmlformats.org/officeDocument/2006/relationships/tags" Target="../tags/tag297.xml"/><Relationship Id="rId7" Type="http://schemas.openxmlformats.org/officeDocument/2006/relationships/tags" Target="../tags/tag301.xml"/><Relationship Id="rId12" Type="http://schemas.openxmlformats.org/officeDocument/2006/relationships/tags" Target="../tags/tag306.xml"/><Relationship Id="rId2" Type="http://schemas.openxmlformats.org/officeDocument/2006/relationships/tags" Target="../tags/tag296.xml"/><Relationship Id="rId1" Type="http://schemas.openxmlformats.org/officeDocument/2006/relationships/tags" Target="../tags/tag295.xml"/><Relationship Id="rId6" Type="http://schemas.openxmlformats.org/officeDocument/2006/relationships/tags" Target="../tags/tag300.xml"/><Relationship Id="rId11" Type="http://schemas.openxmlformats.org/officeDocument/2006/relationships/tags" Target="../tags/tag305.xml"/><Relationship Id="rId5" Type="http://schemas.openxmlformats.org/officeDocument/2006/relationships/tags" Target="../tags/tag299.xml"/><Relationship Id="rId10" Type="http://schemas.openxmlformats.org/officeDocument/2006/relationships/tags" Target="../tags/tag304.xml"/><Relationship Id="rId4" Type="http://schemas.openxmlformats.org/officeDocument/2006/relationships/tags" Target="../tags/tag298.xml"/><Relationship Id="rId9" Type="http://schemas.openxmlformats.org/officeDocument/2006/relationships/tags" Target="../tags/tag303.xml"/></Relationships>
</file>

<file path=ppt/slideLayouts/_rels/slideLayout46.xml.rels><?xml version="1.0" encoding="UTF-8" standalone="yes"?>
<Relationships xmlns="http://schemas.openxmlformats.org/package/2006/relationships"><Relationship Id="rId8" Type="http://schemas.openxmlformats.org/officeDocument/2006/relationships/tags" Target="../tags/tag314.xml"/><Relationship Id="rId3" Type="http://schemas.openxmlformats.org/officeDocument/2006/relationships/tags" Target="../tags/tag309.xml"/><Relationship Id="rId7" Type="http://schemas.openxmlformats.org/officeDocument/2006/relationships/tags" Target="../tags/tag313.xml"/><Relationship Id="rId2" Type="http://schemas.openxmlformats.org/officeDocument/2006/relationships/tags" Target="../tags/tag308.xml"/><Relationship Id="rId1" Type="http://schemas.openxmlformats.org/officeDocument/2006/relationships/tags" Target="../tags/tag307.xml"/><Relationship Id="rId6" Type="http://schemas.openxmlformats.org/officeDocument/2006/relationships/tags" Target="../tags/tag312.xml"/><Relationship Id="rId11" Type="http://schemas.openxmlformats.org/officeDocument/2006/relationships/slideMaster" Target="../slideMasters/slideMaster3.xml"/><Relationship Id="rId5" Type="http://schemas.openxmlformats.org/officeDocument/2006/relationships/tags" Target="../tags/tag311.xml"/><Relationship Id="rId10" Type="http://schemas.openxmlformats.org/officeDocument/2006/relationships/tags" Target="../tags/tag316.xml"/><Relationship Id="rId4" Type="http://schemas.openxmlformats.org/officeDocument/2006/relationships/tags" Target="../tags/tag310.xml"/><Relationship Id="rId9" Type="http://schemas.openxmlformats.org/officeDocument/2006/relationships/tags" Target="../tags/tag31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defRPr>
            </a:lvl1pPr>
          </a:lstStyle>
          <a:p>
            <a:r>
              <a:rPr lang="zh-CN" altLang="en-US" dirty="0"/>
              <a:t>单击此处添加标题</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2022/12/12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2400">
                <a:solidFill>
                  <a:schemeClr val="tx1">
                    <a:lumMod val="75000"/>
                    <a:lumOff val="25000"/>
                  </a:schemeClr>
                </a:solidFill>
                <a:effectLst/>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t>2022/12/12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3" name="任意多边形: 形状 12"/>
          <p:cNvSpPr/>
          <p:nvPr>
            <p:custDataLst>
              <p:tags r:id="rId1"/>
            </p:custDataLst>
          </p:nvPr>
        </p:nvSpPr>
        <p:spPr>
          <a:xfrm rot="10800000">
            <a:off x="3244802" y="0"/>
            <a:ext cx="8946988" cy="6858000"/>
          </a:xfrm>
          <a:custGeom>
            <a:avLst/>
            <a:gdLst>
              <a:gd name="connsiteX0" fmla="*/ 8946988 w 8946988"/>
              <a:gd name="connsiteY0" fmla="*/ 6858000 h 6858000"/>
              <a:gd name="connsiteX1" fmla="*/ 0 w 8946988"/>
              <a:gd name="connsiteY1" fmla="*/ 6858000 h 6858000"/>
              <a:gd name="connsiteX2" fmla="*/ 9315 w 8946988"/>
              <a:gd name="connsiteY2" fmla="*/ 0 h 6858000"/>
              <a:gd name="connsiteX3" fmla="*/ 2685840 w 8946988"/>
              <a:gd name="connsiteY3" fmla="*/ 0 h 6858000"/>
            </a:gdLst>
            <a:ahLst/>
            <a:cxnLst>
              <a:cxn ang="0">
                <a:pos x="connsiteX0" y="connsiteY0"/>
              </a:cxn>
              <a:cxn ang="0">
                <a:pos x="connsiteX1" y="connsiteY1"/>
              </a:cxn>
              <a:cxn ang="0">
                <a:pos x="connsiteX2" y="connsiteY2"/>
              </a:cxn>
              <a:cxn ang="0">
                <a:pos x="connsiteX3" y="connsiteY3"/>
              </a:cxn>
            </a:cxnLst>
            <a:rect l="l" t="t" r="r" b="b"/>
            <a:pathLst>
              <a:path w="8946988" h="6858000">
                <a:moveTo>
                  <a:pt x="8946988" y="6858000"/>
                </a:moveTo>
                <a:lnTo>
                  <a:pt x="0" y="6858000"/>
                </a:lnTo>
                <a:lnTo>
                  <a:pt x="9315" y="0"/>
                </a:lnTo>
                <a:lnTo>
                  <a:pt x="2685840" y="0"/>
                </a:lnTo>
                <a:close/>
              </a:path>
            </a:pathLst>
          </a:custGeom>
          <a:blipFill dpi="0" rotWithShape="0">
            <a:blip r:embed="rId12"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solidFill>
                <a:schemeClr val="lt1"/>
              </a:solidFill>
            </a:endParaRPr>
          </a:p>
        </p:txBody>
      </p:sp>
      <p:sp>
        <p:nvSpPr>
          <p:cNvPr id="14" name="任意多边形: 形状 13"/>
          <p:cNvSpPr/>
          <p:nvPr>
            <p:custDataLst>
              <p:tags r:id="rId2"/>
            </p:custDataLst>
          </p:nvPr>
        </p:nvSpPr>
        <p:spPr>
          <a:xfrm rot="10800000">
            <a:off x="3244802" y="-2918"/>
            <a:ext cx="8976698" cy="6862757"/>
          </a:xfrm>
          <a:custGeom>
            <a:avLst/>
            <a:gdLst>
              <a:gd name="connsiteX0" fmla="*/ 8976698 w 8976698"/>
              <a:gd name="connsiteY0" fmla="*/ 6862757 h 6862757"/>
              <a:gd name="connsiteX1" fmla="*/ 0 w 8976698"/>
              <a:gd name="connsiteY1" fmla="*/ 6862757 h 6862757"/>
              <a:gd name="connsiteX2" fmla="*/ 9359 w 8976698"/>
              <a:gd name="connsiteY2" fmla="*/ 0 h 6862757"/>
              <a:gd name="connsiteX3" fmla="*/ 2685884 w 8976698"/>
              <a:gd name="connsiteY3" fmla="*/ 0 h 6862757"/>
            </a:gdLst>
            <a:ahLst/>
            <a:cxnLst>
              <a:cxn ang="0">
                <a:pos x="connsiteX0" y="connsiteY0"/>
              </a:cxn>
              <a:cxn ang="0">
                <a:pos x="connsiteX1" y="connsiteY1"/>
              </a:cxn>
              <a:cxn ang="0">
                <a:pos x="connsiteX2" y="connsiteY2"/>
              </a:cxn>
              <a:cxn ang="0">
                <a:pos x="connsiteX3" y="connsiteY3"/>
              </a:cxn>
            </a:cxnLst>
            <a:rect l="l" t="t" r="r" b="b"/>
            <a:pathLst>
              <a:path w="8976698" h="6862757">
                <a:moveTo>
                  <a:pt x="8976698" y="6862757"/>
                </a:moveTo>
                <a:lnTo>
                  <a:pt x="0" y="6862757"/>
                </a:lnTo>
                <a:lnTo>
                  <a:pt x="9359" y="0"/>
                </a:lnTo>
                <a:lnTo>
                  <a:pt x="2685884" y="0"/>
                </a:lnTo>
                <a:close/>
              </a:path>
            </a:pathLst>
          </a:custGeom>
          <a:solidFill>
            <a:srgbClr val="455171">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endParaRPr>
          </a:p>
        </p:txBody>
      </p:sp>
      <p:grpSp>
        <p:nvGrpSpPr>
          <p:cNvPr id="12" name="组合 11"/>
          <p:cNvGrpSpPr/>
          <p:nvPr>
            <p:custDataLst>
              <p:tags r:id="rId3"/>
            </p:custDataLst>
          </p:nvPr>
        </p:nvGrpSpPr>
        <p:grpSpPr>
          <a:xfrm>
            <a:off x="557881" y="3882916"/>
            <a:ext cx="1633414" cy="614561"/>
            <a:chOff x="949766" y="3882916"/>
            <a:chExt cx="2002973" cy="753605"/>
          </a:xfrm>
        </p:grpSpPr>
        <p:sp>
          <p:nvSpPr>
            <p:cNvPr id="8" name="矩形 7"/>
            <p:cNvSpPr/>
            <p:nvPr>
              <p:custDataLst>
                <p:tags r:id="rId9"/>
              </p:custDataLst>
            </p:nvPr>
          </p:nvSpPr>
          <p:spPr>
            <a:xfrm>
              <a:off x="949766" y="3882916"/>
              <a:ext cx="2002973" cy="7078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9" name="矩形 8"/>
            <p:cNvSpPr/>
            <p:nvPr>
              <p:custDataLst>
                <p:tags r:id="rId10"/>
              </p:custDataLst>
            </p:nvPr>
          </p:nvSpPr>
          <p:spPr>
            <a:xfrm>
              <a:off x="949766" y="4590802"/>
              <a:ext cx="2002973"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sp>
        <p:nvSpPr>
          <p:cNvPr id="2" name="标题 1"/>
          <p:cNvSpPr>
            <a:spLocks noGrp="1"/>
          </p:cNvSpPr>
          <p:nvPr>
            <p:ph type="ctrTitle" hasCustomPrompt="1"/>
            <p:custDataLst>
              <p:tags r:id="rId4"/>
            </p:custDataLst>
          </p:nvPr>
        </p:nvSpPr>
        <p:spPr>
          <a:xfrm>
            <a:off x="472073" y="2579256"/>
            <a:ext cx="4782098" cy="757130"/>
          </a:xfrm>
        </p:spPr>
        <p:txBody>
          <a:bodyPr wrap="square" anchor="b">
            <a:noAutofit/>
          </a:bodyPr>
          <a:lstStyle>
            <a:lvl1pPr algn="l">
              <a:defRPr sz="4400">
                <a:solidFill>
                  <a:schemeClr val="accent1"/>
                </a:solidFill>
              </a:defRPr>
            </a:lvl1pPr>
          </a:lstStyle>
          <a:p>
            <a:r>
              <a:rPr lang="zh-CN" altLang="en-US" dirty="0"/>
              <a:t>单击此处编辑标题</a:t>
            </a:r>
          </a:p>
        </p:txBody>
      </p:sp>
      <p:sp>
        <p:nvSpPr>
          <p:cNvPr id="3" name="副标题 2"/>
          <p:cNvSpPr>
            <a:spLocks noGrp="1"/>
          </p:cNvSpPr>
          <p:nvPr>
            <p:ph type="subTitle" idx="1"/>
            <p:custDataLst>
              <p:tags r:id="rId5"/>
            </p:custDataLst>
          </p:nvPr>
        </p:nvSpPr>
        <p:spPr>
          <a:xfrm>
            <a:off x="472073" y="3428461"/>
            <a:ext cx="4782098" cy="286232"/>
          </a:xfrm>
        </p:spPr>
        <p:txBody>
          <a:bodyPr wrap="square">
            <a:noAutofit/>
          </a:bodyPr>
          <a:lstStyle>
            <a:lvl1pPr marL="0" indent="0" algn="l">
              <a:buNone/>
              <a:defRPr sz="1600">
                <a:solidFill>
                  <a:schemeClr val="tx1">
                    <a:lumMod val="65000"/>
                    <a:lumOff val="3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custDataLst>
              <p:tags r:id="rId6"/>
            </p:custDataLst>
          </p:nvPr>
        </p:nvSpPr>
        <p:spPr/>
        <p:txBody>
          <a:bodyPr/>
          <a:lstStyle/>
          <a:p>
            <a:fld id="{760FBDFE-C587-4B4C-A407-44438C67B59E}" type="datetimeFigureOut">
              <a:rPr lang="zh-CN" altLang="en-US" smtClean="0"/>
              <a:t>2022/12/12</a:t>
            </a:fld>
            <a:endParaRPr lang="zh-CN" altLang="en-US"/>
          </a:p>
        </p:txBody>
      </p:sp>
      <p:sp>
        <p:nvSpPr>
          <p:cNvPr id="5" name="页脚占位符 4"/>
          <p:cNvSpPr>
            <a:spLocks noGrp="1"/>
          </p:cNvSpPr>
          <p:nvPr>
            <p:ph type="ftr" sz="quarter" idx="11"/>
            <p:custDataLst>
              <p:tags r:id="rId7"/>
            </p:custDataLst>
          </p:nvPr>
        </p:nvSpPr>
        <p:spPr>
          <a:xfrm>
            <a:off x="4038600" y="6346825"/>
            <a:ext cx="4114800" cy="365125"/>
          </a:xfrm>
        </p:spPr>
        <p:txBody>
          <a:bodyPr/>
          <a:lstStyle/>
          <a:p>
            <a:endParaRPr lang="zh-CN" altLang="en-US"/>
          </a:p>
        </p:txBody>
      </p:sp>
      <p:sp>
        <p:nvSpPr>
          <p:cNvPr id="6" name="灯片编号占位符 5"/>
          <p:cNvSpPr>
            <a:spLocks noGrp="1"/>
          </p:cNvSpPr>
          <p:nvPr>
            <p:ph type="sldNum" sz="quarter" idx="12"/>
            <p:custDataLst>
              <p:tags r:id="rId8"/>
            </p:custDataLst>
          </p:nvPr>
        </p:nvSpPr>
        <p:spPr>
          <a:xfrm>
            <a:off x="8610600" y="6346825"/>
            <a:ext cx="2743200" cy="365125"/>
          </a:xfrm>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en-US" dirty="0"/>
              <a:t>单击此处编辑母版标题样式</a:t>
            </a:r>
          </a:p>
        </p:txBody>
      </p:sp>
      <p:sp>
        <p:nvSpPr>
          <p:cNvPr id="3" name="内容占位符 2"/>
          <p:cNvSpPr>
            <a:spLocks noGrp="1"/>
          </p:cNvSpPr>
          <p:nvPr>
            <p:ph idx="1"/>
            <p:custDataLst>
              <p:tags r:id="rId2"/>
            </p:custDataLst>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2022/12/12</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等腰三角形 6"/>
          <p:cNvSpPr/>
          <p:nvPr>
            <p:custDataLst>
              <p:tags r:id="rId1"/>
            </p:custDataLst>
          </p:nvPr>
        </p:nvSpPr>
        <p:spPr>
          <a:xfrm rot="5400000">
            <a:off x="365579" y="-384630"/>
            <a:ext cx="3106057" cy="3875317"/>
          </a:xfrm>
          <a:prstGeom prst="triangl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custDataLst>
              <p:tags r:id="rId2"/>
            </p:custDataLst>
          </p:nvPr>
        </p:nvSpPr>
        <p:spPr>
          <a:xfrm rot="16200000">
            <a:off x="8672738" y="3367313"/>
            <a:ext cx="3106057" cy="3875317"/>
          </a:xfrm>
          <a:prstGeom prst="triangl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12"/>
          <p:cNvSpPr/>
          <p:nvPr>
            <p:custDataLst>
              <p:tags r:id="rId3"/>
            </p:custDataLst>
          </p:nvPr>
        </p:nvSpPr>
        <p:spPr>
          <a:xfrm rot="19299726">
            <a:off x="6750617" y="4812139"/>
            <a:ext cx="6346464" cy="695922"/>
          </a:xfrm>
          <a:custGeom>
            <a:avLst/>
            <a:gdLst>
              <a:gd name="connsiteX0" fmla="*/ 0 w 5892800"/>
              <a:gd name="connsiteY0" fmla="*/ 0 h 707886"/>
              <a:gd name="connsiteX1" fmla="*/ 5892800 w 5892800"/>
              <a:gd name="connsiteY1" fmla="*/ 0 h 707886"/>
              <a:gd name="connsiteX2" fmla="*/ 5892800 w 5892800"/>
              <a:gd name="connsiteY2" fmla="*/ 707886 h 707886"/>
              <a:gd name="connsiteX3" fmla="*/ 0 w 5892800"/>
              <a:gd name="connsiteY3" fmla="*/ 707886 h 707886"/>
              <a:gd name="connsiteX4" fmla="*/ 0 w 5892800"/>
              <a:gd name="connsiteY4" fmla="*/ 0 h 707886"/>
              <a:gd name="connsiteX0-1" fmla="*/ 0 w 6244155"/>
              <a:gd name="connsiteY0-2" fmla="*/ 0 h 707886"/>
              <a:gd name="connsiteX1-3" fmla="*/ 6244155 w 6244155"/>
              <a:gd name="connsiteY1-4" fmla="*/ 293 h 707886"/>
              <a:gd name="connsiteX2-5" fmla="*/ 5892800 w 6244155"/>
              <a:gd name="connsiteY2-6" fmla="*/ 707886 h 707886"/>
              <a:gd name="connsiteX3-7" fmla="*/ 0 w 6244155"/>
              <a:gd name="connsiteY3-8" fmla="*/ 707886 h 707886"/>
              <a:gd name="connsiteX4-9" fmla="*/ 0 w 6244155"/>
              <a:gd name="connsiteY4-10" fmla="*/ 0 h 707886"/>
              <a:gd name="connsiteX0-11" fmla="*/ 0 w 6244155"/>
              <a:gd name="connsiteY0-12" fmla="*/ 0 h 707886"/>
              <a:gd name="connsiteX1-13" fmla="*/ 6244155 w 6244155"/>
              <a:gd name="connsiteY1-14" fmla="*/ 293 h 707886"/>
              <a:gd name="connsiteX2-15" fmla="*/ 5654769 w 6244155"/>
              <a:gd name="connsiteY2-16" fmla="*/ 704690 h 707886"/>
              <a:gd name="connsiteX3-17" fmla="*/ 0 w 6244155"/>
              <a:gd name="connsiteY3-18" fmla="*/ 707886 h 707886"/>
              <a:gd name="connsiteX4-19" fmla="*/ 0 w 6244155"/>
              <a:gd name="connsiteY4-20" fmla="*/ 0 h 707886"/>
              <a:gd name="connsiteX0-21" fmla="*/ 0 w 6201341"/>
              <a:gd name="connsiteY0-22" fmla="*/ 0 h 707886"/>
              <a:gd name="connsiteX1-23" fmla="*/ 6201341 w 6201341"/>
              <a:gd name="connsiteY1-24" fmla="*/ 5293 h 707886"/>
              <a:gd name="connsiteX2-25" fmla="*/ 5654769 w 6201341"/>
              <a:gd name="connsiteY2-26" fmla="*/ 704690 h 707886"/>
              <a:gd name="connsiteX3-27" fmla="*/ 0 w 6201341"/>
              <a:gd name="connsiteY3-28" fmla="*/ 707886 h 707886"/>
              <a:gd name="connsiteX4-29" fmla="*/ 0 w 6201341"/>
              <a:gd name="connsiteY4-30" fmla="*/ 0 h 707886"/>
              <a:gd name="connsiteX0-31" fmla="*/ 0 w 6201341"/>
              <a:gd name="connsiteY0-32" fmla="*/ 0 h 707886"/>
              <a:gd name="connsiteX1-33" fmla="*/ 6201341 w 6201341"/>
              <a:gd name="connsiteY1-34" fmla="*/ 5293 h 707886"/>
              <a:gd name="connsiteX2-35" fmla="*/ 5638088 w 6201341"/>
              <a:gd name="connsiteY2-36" fmla="*/ 701215 h 707886"/>
              <a:gd name="connsiteX3-37" fmla="*/ 0 w 6201341"/>
              <a:gd name="connsiteY3-38" fmla="*/ 707886 h 707886"/>
              <a:gd name="connsiteX4-39" fmla="*/ 0 w 6201341"/>
              <a:gd name="connsiteY4-40" fmla="*/ 0 h 707886"/>
              <a:gd name="connsiteX0-41" fmla="*/ 0 w 6201341"/>
              <a:gd name="connsiteY0-42" fmla="*/ 0 h 701215"/>
              <a:gd name="connsiteX1-43" fmla="*/ 6201341 w 6201341"/>
              <a:gd name="connsiteY1-44" fmla="*/ 5293 h 701215"/>
              <a:gd name="connsiteX2-45" fmla="*/ 5638088 w 6201341"/>
              <a:gd name="connsiteY2-46" fmla="*/ 701215 h 701215"/>
              <a:gd name="connsiteX3-47" fmla="*/ 719912 w 6201341"/>
              <a:gd name="connsiteY3-48" fmla="*/ 694321 h 701215"/>
              <a:gd name="connsiteX4-49" fmla="*/ 0 w 6201341"/>
              <a:gd name="connsiteY4-50" fmla="*/ 0 h 701215"/>
              <a:gd name="connsiteX0-51" fmla="*/ 0 w 6346464"/>
              <a:gd name="connsiteY0-52" fmla="*/ 6233 h 695922"/>
              <a:gd name="connsiteX1-53" fmla="*/ 6346464 w 6346464"/>
              <a:gd name="connsiteY1-54" fmla="*/ 0 h 695922"/>
              <a:gd name="connsiteX2-55" fmla="*/ 5783211 w 6346464"/>
              <a:gd name="connsiteY2-56" fmla="*/ 695922 h 695922"/>
              <a:gd name="connsiteX3-57" fmla="*/ 865035 w 6346464"/>
              <a:gd name="connsiteY3-58" fmla="*/ 689028 h 695922"/>
              <a:gd name="connsiteX4-59" fmla="*/ 0 w 6346464"/>
              <a:gd name="connsiteY4-60" fmla="*/ 6233 h 69592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346464" h="695922">
                <a:moveTo>
                  <a:pt x="0" y="6233"/>
                </a:moveTo>
                <a:lnTo>
                  <a:pt x="6346464" y="0"/>
                </a:lnTo>
                <a:lnTo>
                  <a:pt x="5783211" y="695922"/>
                </a:lnTo>
                <a:lnTo>
                  <a:pt x="865035" y="689028"/>
                </a:lnTo>
                <a:lnTo>
                  <a:pt x="0" y="6233"/>
                </a:lnTo>
                <a:close/>
              </a:path>
            </a:pathLst>
          </a:custGeom>
          <a:solidFill>
            <a:schemeClr val="accent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12"/>
          <p:cNvSpPr/>
          <p:nvPr>
            <p:custDataLst>
              <p:tags r:id="rId4"/>
            </p:custDataLst>
          </p:nvPr>
        </p:nvSpPr>
        <p:spPr>
          <a:xfrm rot="8445098">
            <a:off x="-970111" y="1383138"/>
            <a:ext cx="6346464" cy="695922"/>
          </a:xfrm>
          <a:custGeom>
            <a:avLst/>
            <a:gdLst>
              <a:gd name="connsiteX0" fmla="*/ 0 w 5892800"/>
              <a:gd name="connsiteY0" fmla="*/ 0 h 707886"/>
              <a:gd name="connsiteX1" fmla="*/ 5892800 w 5892800"/>
              <a:gd name="connsiteY1" fmla="*/ 0 h 707886"/>
              <a:gd name="connsiteX2" fmla="*/ 5892800 w 5892800"/>
              <a:gd name="connsiteY2" fmla="*/ 707886 h 707886"/>
              <a:gd name="connsiteX3" fmla="*/ 0 w 5892800"/>
              <a:gd name="connsiteY3" fmla="*/ 707886 h 707886"/>
              <a:gd name="connsiteX4" fmla="*/ 0 w 5892800"/>
              <a:gd name="connsiteY4" fmla="*/ 0 h 707886"/>
              <a:gd name="connsiteX0-1" fmla="*/ 0 w 6244155"/>
              <a:gd name="connsiteY0-2" fmla="*/ 0 h 707886"/>
              <a:gd name="connsiteX1-3" fmla="*/ 6244155 w 6244155"/>
              <a:gd name="connsiteY1-4" fmla="*/ 293 h 707886"/>
              <a:gd name="connsiteX2-5" fmla="*/ 5892800 w 6244155"/>
              <a:gd name="connsiteY2-6" fmla="*/ 707886 h 707886"/>
              <a:gd name="connsiteX3-7" fmla="*/ 0 w 6244155"/>
              <a:gd name="connsiteY3-8" fmla="*/ 707886 h 707886"/>
              <a:gd name="connsiteX4-9" fmla="*/ 0 w 6244155"/>
              <a:gd name="connsiteY4-10" fmla="*/ 0 h 707886"/>
              <a:gd name="connsiteX0-11" fmla="*/ 0 w 6244155"/>
              <a:gd name="connsiteY0-12" fmla="*/ 0 h 707886"/>
              <a:gd name="connsiteX1-13" fmla="*/ 6244155 w 6244155"/>
              <a:gd name="connsiteY1-14" fmla="*/ 293 h 707886"/>
              <a:gd name="connsiteX2-15" fmla="*/ 5654769 w 6244155"/>
              <a:gd name="connsiteY2-16" fmla="*/ 704690 h 707886"/>
              <a:gd name="connsiteX3-17" fmla="*/ 0 w 6244155"/>
              <a:gd name="connsiteY3-18" fmla="*/ 707886 h 707886"/>
              <a:gd name="connsiteX4-19" fmla="*/ 0 w 6244155"/>
              <a:gd name="connsiteY4-20" fmla="*/ 0 h 707886"/>
              <a:gd name="connsiteX0-21" fmla="*/ 0 w 6201341"/>
              <a:gd name="connsiteY0-22" fmla="*/ 0 h 707886"/>
              <a:gd name="connsiteX1-23" fmla="*/ 6201341 w 6201341"/>
              <a:gd name="connsiteY1-24" fmla="*/ 5293 h 707886"/>
              <a:gd name="connsiteX2-25" fmla="*/ 5654769 w 6201341"/>
              <a:gd name="connsiteY2-26" fmla="*/ 704690 h 707886"/>
              <a:gd name="connsiteX3-27" fmla="*/ 0 w 6201341"/>
              <a:gd name="connsiteY3-28" fmla="*/ 707886 h 707886"/>
              <a:gd name="connsiteX4-29" fmla="*/ 0 w 6201341"/>
              <a:gd name="connsiteY4-30" fmla="*/ 0 h 707886"/>
              <a:gd name="connsiteX0-31" fmla="*/ 0 w 6201341"/>
              <a:gd name="connsiteY0-32" fmla="*/ 0 h 707886"/>
              <a:gd name="connsiteX1-33" fmla="*/ 6201341 w 6201341"/>
              <a:gd name="connsiteY1-34" fmla="*/ 5293 h 707886"/>
              <a:gd name="connsiteX2-35" fmla="*/ 5638088 w 6201341"/>
              <a:gd name="connsiteY2-36" fmla="*/ 701215 h 707886"/>
              <a:gd name="connsiteX3-37" fmla="*/ 0 w 6201341"/>
              <a:gd name="connsiteY3-38" fmla="*/ 707886 h 707886"/>
              <a:gd name="connsiteX4-39" fmla="*/ 0 w 6201341"/>
              <a:gd name="connsiteY4-40" fmla="*/ 0 h 707886"/>
              <a:gd name="connsiteX0-41" fmla="*/ 0 w 6201341"/>
              <a:gd name="connsiteY0-42" fmla="*/ 0 h 701215"/>
              <a:gd name="connsiteX1-43" fmla="*/ 6201341 w 6201341"/>
              <a:gd name="connsiteY1-44" fmla="*/ 5293 h 701215"/>
              <a:gd name="connsiteX2-45" fmla="*/ 5638088 w 6201341"/>
              <a:gd name="connsiteY2-46" fmla="*/ 701215 h 701215"/>
              <a:gd name="connsiteX3-47" fmla="*/ 719912 w 6201341"/>
              <a:gd name="connsiteY3-48" fmla="*/ 694321 h 701215"/>
              <a:gd name="connsiteX4-49" fmla="*/ 0 w 6201341"/>
              <a:gd name="connsiteY4-50" fmla="*/ 0 h 701215"/>
              <a:gd name="connsiteX0-51" fmla="*/ 0 w 6346464"/>
              <a:gd name="connsiteY0-52" fmla="*/ 6233 h 695922"/>
              <a:gd name="connsiteX1-53" fmla="*/ 6346464 w 6346464"/>
              <a:gd name="connsiteY1-54" fmla="*/ 0 h 695922"/>
              <a:gd name="connsiteX2-55" fmla="*/ 5783211 w 6346464"/>
              <a:gd name="connsiteY2-56" fmla="*/ 695922 h 695922"/>
              <a:gd name="connsiteX3-57" fmla="*/ 865035 w 6346464"/>
              <a:gd name="connsiteY3-58" fmla="*/ 689028 h 695922"/>
              <a:gd name="connsiteX4-59" fmla="*/ 0 w 6346464"/>
              <a:gd name="connsiteY4-60" fmla="*/ 6233 h 69592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346464" h="695922">
                <a:moveTo>
                  <a:pt x="0" y="6233"/>
                </a:moveTo>
                <a:lnTo>
                  <a:pt x="6346464" y="0"/>
                </a:lnTo>
                <a:lnTo>
                  <a:pt x="5783211" y="695922"/>
                </a:lnTo>
                <a:lnTo>
                  <a:pt x="865035" y="689028"/>
                </a:lnTo>
                <a:lnTo>
                  <a:pt x="0" y="6233"/>
                </a:lnTo>
                <a:close/>
              </a:path>
            </a:pathLst>
          </a:custGeom>
          <a:solidFill>
            <a:schemeClr val="accent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5"/>
            </p:custDataLst>
          </p:nvPr>
        </p:nvSpPr>
        <p:spPr>
          <a:xfrm>
            <a:off x="4850087" y="2804984"/>
            <a:ext cx="5529587" cy="898493"/>
          </a:xfrm>
        </p:spPr>
        <p:txBody>
          <a:bodyPr anchor="ctr" anchorCtr="0">
            <a:normAutofit/>
          </a:bodyPr>
          <a:lstStyle>
            <a:lvl1pPr>
              <a:defRPr sz="4000">
                <a:solidFill>
                  <a:schemeClr val="tx1">
                    <a:lumMod val="65000"/>
                    <a:lumOff val="35000"/>
                  </a:schemeClr>
                </a:solidFill>
              </a:defRPr>
            </a:lvl1pPr>
          </a:lstStyle>
          <a:p>
            <a:r>
              <a:rPr lang="zh-CN" altLang="en-US" dirty="0"/>
              <a:t>单击此处编辑标题</a:t>
            </a:r>
          </a:p>
        </p:txBody>
      </p:sp>
      <p:sp>
        <p:nvSpPr>
          <p:cNvPr id="3" name="文本占位符 2"/>
          <p:cNvSpPr>
            <a:spLocks noGrp="1"/>
          </p:cNvSpPr>
          <p:nvPr>
            <p:ph type="body" idx="1" hasCustomPrompt="1"/>
            <p:custDataLst>
              <p:tags r:id="rId6"/>
            </p:custDataLst>
          </p:nvPr>
        </p:nvSpPr>
        <p:spPr>
          <a:xfrm>
            <a:off x="3317769" y="2804984"/>
            <a:ext cx="1466507" cy="898493"/>
          </a:xfrm>
        </p:spPr>
        <p:txBody>
          <a:bodyPr wrap="square" anchor="ctr" anchorCtr="0">
            <a:normAutofit/>
          </a:bodyPr>
          <a:lstStyle>
            <a:lvl1pPr marL="0" indent="0" algn="r">
              <a:buNone/>
              <a:defRPr sz="4400" b="1">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文本</a:t>
            </a:r>
          </a:p>
        </p:txBody>
      </p:sp>
      <p:sp>
        <p:nvSpPr>
          <p:cNvPr id="4" name="日期占位符 3"/>
          <p:cNvSpPr>
            <a:spLocks noGrp="1"/>
          </p:cNvSpPr>
          <p:nvPr>
            <p:ph type="dt" sz="half" idx="10"/>
            <p:custDataLst>
              <p:tags r:id="rId7"/>
            </p:custDataLst>
          </p:nvPr>
        </p:nvSpPr>
        <p:spPr/>
        <p:txBody>
          <a:bodyPr/>
          <a:lstStyle/>
          <a:p>
            <a:fld id="{760FBDFE-C587-4B4C-A407-44438C67B59E}" type="datetimeFigureOut">
              <a:rPr lang="zh-CN" altLang="en-US" smtClean="0"/>
              <a:t>2022/12/12</a:t>
            </a:fld>
            <a:endParaRPr lang="zh-CN" altLang="en-US"/>
          </a:p>
        </p:txBody>
      </p:sp>
      <p:sp>
        <p:nvSpPr>
          <p:cNvPr id="5" name="页脚占位符 4"/>
          <p:cNvSpPr>
            <a:spLocks noGrp="1"/>
          </p:cNvSpPr>
          <p:nvPr>
            <p:ph type="ftr" sz="quarter" idx="11"/>
            <p:custDataLst>
              <p:tags r:id="rId8"/>
            </p:custDataLst>
          </p:nvPr>
        </p:nvSpPr>
        <p:spPr/>
        <p:txBody>
          <a:bodyPr/>
          <a:lstStyle/>
          <a:p>
            <a:endParaRPr lang="zh-CN" altLang="en-US"/>
          </a:p>
        </p:txBody>
      </p:sp>
      <p:sp>
        <p:nvSpPr>
          <p:cNvPr id="6" name="灯片编号占位符 5"/>
          <p:cNvSpPr>
            <a:spLocks noGrp="1"/>
          </p:cNvSpPr>
          <p:nvPr>
            <p:ph type="sldNum" sz="quarter" idx="12"/>
            <p:custDataLst>
              <p:tags r:id="rId9"/>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en-US"/>
              <a:t>单击此处编辑母版标题样式</a:t>
            </a:r>
          </a:p>
        </p:txBody>
      </p:sp>
      <p:sp>
        <p:nvSpPr>
          <p:cNvPr id="3" name="内容占位符 2"/>
          <p:cNvSpPr>
            <a:spLocks noGrp="1"/>
          </p:cNvSpPr>
          <p:nvPr>
            <p:ph sz="half" idx="1"/>
            <p:custDataLst>
              <p:tags r:id="rId2"/>
            </p:custDataLst>
          </p:nvPr>
        </p:nvSpPr>
        <p:spPr>
          <a:xfrm>
            <a:off x="838200" y="1825625"/>
            <a:ext cx="51816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custDataLst>
              <p:tags r:id="rId3"/>
            </p:custDataLst>
          </p:nvPr>
        </p:nvSpPr>
        <p:spPr>
          <a:xfrm>
            <a:off x="6172200" y="1825625"/>
            <a:ext cx="51816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2022/12/12</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custDataLst>
              <p:tags r:id="rId2"/>
            </p:custDataLst>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custDataLst>
              <p:tags r:id="rId3"/>
            </p:custDataLst>
          </p:nvPr>
        </p:nvSpPr>
        <p:spPr>
          <a:xfrm>
            <a:off x="839788" y="2615609"/>
            <a:ext cx="5157787"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custDataLst>
              <p:tags r:id="rId4"/>
            </p:custDataLst>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custDataLst>
              <p:tags r:id="rId5"/>
            </p:custDataLst>
          </p:nvPr>
        </p:nvSpPr>
        <p:spPr>
          <a:xfrm>
            <a:off x="6172200" y="2615609"/>
            <a:ext cx="5183188"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2022/12/12</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2022/12/12</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2022/12/12</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839787" y="457200"/>
            <a:ext cx="4165200" cy="1600200"/>
          </a:xfrm>
        </p:spPr>
        <p:txBody>
          <a:bodyPr anchor="t" anchorCtr="0">
            <a:normAutofit/>
          </a:bodyPr>
          <a:lstStyle>
            <a:lvl1pPr>
              <a:defRPr sz="3600"/>
            </a:lvl1pPr>
          </a:lstStyle>
          <a:p>
            <a:r>
              <a:rPr lang="zh-CN" altLang="en-US" dirty="0"/>
              <a:t>单击此处编辑母版标题样式</a:t>
            </a:r>
          </a:p>
        </p:txBody>
      </p:sp>
      <p:sp>
        <p:nvSpPr>
          <p:cNvPr id="3" name="图片占位符 2"/>
          <p:cNvSpPr>
            <a:spLocks noGrp="1" noChangeAspect="1"/>
          </p:cNvSpPr>
          <p:nvPr>
            <p:ph type="pic" idx="1"/>
            <p:custDataLst>
              <p:tags r:id="rId2"/>
            </p:custDataLst>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custDataLst>
              <p:tags r:id="rId3"/>
            </p:custDataLst>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t>2022/12/12</a:t>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9824484" y="365125"/>
            <a:ext cx="1529316" cy="5811838"/>
          </a:xfrm>
        </p:spPr>
        <p:txBody>
          <a:bodyPr vert="eaVert">
            <a:normAutofit/>
          </a:bodyPr>
          <a:lstStyle>
            <a:lvl1pPr>
              <a:defRPr sz="3600"/>
            </a:lvl1pPr>
          </a:lstStyle>
          <a:p>
            <a:r>
              <a:rPr lang="zh-CN" altLang="en-US"/>
              <a:t>单击此处编辑母版标题样式</a:t>
            </a:r>
          </a:p>
        </p:txBody>
      </p:sp>
      <p:sp>
        <p:nvSpPr>
          <p:cNvPr id="3" name="竖排文字占位符 2"/>
          <p:cNvSpPr>
            <a:spLocks noGrp="1"/>
          </p:cNvSpPr>
          <p:nvPr>
            <p:ph type="body" orient="vert" idx="1"/>
            <p:custDataLst>
              <p:tags r:id="rId2"/>
            </p:custDataLst>
          </p:nvPr>
        </p:nvSpPr>
        <p:spPr>
          <a:xfrm>
            <a:off x="838200" y="365125"/>
            <a:ext cx="8879958" cy="5811838"/>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2022/12/12</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4400" b="0">
                <a:effectLst/>
              </a:defRPr>
            </a:lvl1pPr>
          </a:lstStyle>
          <a:p>
            <a:r>
              <a:rPr lang="zh-CN" altLang="en-US" dirty="0"/>
              <a:t>单击此处编辑母版标题样式</a:t>
            </a:r>
          </a:p>
        </p:txBody>
      </p:sp>
      <p:sp>
        <p:nvSpPr>
          <p:cNvPr id="3" name="内容占位符 2"/>
          <p:cNvSpPr>
            <a:spLocks noGrp="1"/>
          </p:cNvSpPr>
          <p:nvPr>
            <p:ph idx="1"/>
          </p:nvPr>
        </p:nvSpPr>
        <p:spPr>
          <a:xfrm>
            <a:off x="647700" y="1825625"/>
            <a:ext cx="10515600" cy="4351338"/>
          </a:xfrm>
        </p:spPr>
        <p:txBody>
          <a:bodyPr>
            <a:normAutofit/>
          </a:bodyPr>
          <a:lstStyle>
            <a:lvl1pPr>
              <a:defRPr sz="2800">
                <a:solidFill>
                  <a:schemeClr val="tx1">
                    <a:lumMod val="75000"/>
                    <a:lumOff val="25000"/>
                  </a:schemeClr>
                </a:solidFill>
              </a:defRPr>
            </a:lvl1pPr>
            <a:lvl2pPr>
              <a:defRPr sz="2400">
                <a:solidFill>
                  <a:schemeClr val="tx1">
                    <a:lumMod val="75000"/>
                    <a:lumOff val="25000"/>
                  </a:schemeClr>
                </a:solidFill>
              </a:defRPr>
            </a:lvl2pPr>
            <a:lvl3pPr>
              <a:defRPr sz="2000">
                <a:solidFill>
                  <a:schemeClr val="tx1">
                    <a:lumMod val="75000"/>
                    <a:lumOff val="25000"/>
                  </a:schemeClr>
                </a:solidFill>
              </a:defRPr>
            </a:lvl3pPr>
            <a:lvl4pPr>
              <a:defRPr sz="1800">
                <a:solidFill>
                  <a:schemeClr val="tx1">
                    <a:lumMod val="75000"/>
                    <a:lumOff val="25000"/>
                  </a:schemeClr>
                </a:solidFill>
              </a:defRPr>
            </a:lvl4pPr>
            <a:lvl5pPr>
              <a:defRPr sz="18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2022/12/12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2022/12/12</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838200" y="551543"/>
            <a:ext cx="10515600" cy="555897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末尾幻灯片">
    <p:spTree>
      <p:nvGrpSpPr>
        <p:cNvPr id="1" name=""/>
        <p:cNvGrpSpPr/>
        <p:nvPr/>
      </p:nvGrpSpPr>
      <p:grpSpPr>
        <a:xfrm>
          <a:off x="0" y="0"/>
          <a:ext cx="0" cy="0"/>
          <a:chOff x="0" y="0"/>
          <a:chExt cx="0" cy="0"/>
        </a:xfrm>
      </p:grpSpPr>
      <p:sp>
        <p:nvSpPr>
          <p:cNvPr id="6" name="矩形 5"/>
          <p:cNvSpPr/>
          <p:nvPr>
            <p:custDataLst>
              <p:tags r:id="rId1"/>
            </p:custDataLst>
          </p:nvPr>
        </p:nvSpPr>
        <p:spPr>
          <a:xfrm>
            <a:off x="3314762" y="2383064"/>
            <a:ext cx="5562475" cy="1699079"/>
          </a:xfrm>
          <a:prstGeom prst="rect">
            <a:avLst/>
          </a:prstGeom>
          <a:solidFill>
            <a:schemeClr val="accent4"/>
          </a:solidFill>
          <a:ln>
            <a:noFill/>
          </a:ln>
          <a:effectLst>
            <a:outerShdw blurRad="508000" dist="50800" dir="2700000" sx="104000" sy="104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custDataLst>
              <p:tags r:id="rId2"/>
            </p:custDataLst>
          </p:nvPr>
        </p:nvGrpSpPr>
        <p:grpSpPr>
          <a:xfrm rot="5400000">
            <a:off x="5773057" y="468083"/>
            <a:ext cx="645888" cy="12192002"/>
            <a:chOff x="9775372" y="0"/>
            <a:chExt cx="832755" cy="6858000"/>
          </a:xfrm>
        </p:grpSpPr>
        <p:sp>
          <p:nvSpPr>
            <p:cNvPr id="8" name="矩形 7"/>
            <p:cNvSpPr/>
            <p:nvPr>
              <p:custDataLst>
                <p:tags r:id="rId7"/>
              </p:custDataLst>
            </p:nvPr>
          </p:nvSpPr>
          <p:spPr>
            <a:xfrm>
              <a:off x="9775372" y="0"/>
              <a:ext cx="65314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custDataLst>
                <p:tags r:id="rId8"/>
              </p:custDataLst>
            </p:nvPr>
          </p:nvSpPr>
          <p:spPr>
            <a:xfrm>
              <a:off x="10428514" y="0"/>
              <a:ext cx="17961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hasCustomPrompt="1"/>
            <p:custDataLst>
              <p:tags r:id="rId3"/>
            </p:custDataLst>
          </p:nvPr>
        </p:nvSpPr>
        <p:spPr>
          <a:xfrm>
            <a:off x="3314763" y="2569821"/>
            <a:ext cx="5562474" cy="1325563"/>
          </a:xfrm>
        </p:spPr>
        <p:txBody>
          <a:bodyPr>
            <a:normAutofit/>
          </a:bodyPr>
          <a:lstStyle>
            <a:lvl1pPr algn="ctr">
              <a:defRPr sz="5400" b="1">
                <a:solidFill>
                  <a:schemeClr val="tx2"/>
                </a:solidFill>
              </a:defRPr>
            </a:lvl1pPr>
          </a:lstStyle>
          <a:p>
            <a:r>
              <a:rPr lang="zh-CN" altLang="en-US" dirty="0"/>
              <a:t>编辑标题</a:t>
            </a:r>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t>2022/12/12</a:t>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grpSp>
        <p:nvGrpSpPr>
          <p:cNvPr id="13" name="组合 12"/>
          <p:cNvGrpSpPr/>
          <p:nvPr userDrawn="1">
            <p:custDataLst>
              <p:tags r:id="rId1"/>
            </p:custDataLst>
          </p:nvPr>
        </p:nvGrpSpPr>
        <p:grpSpPr>
          <a:xfrm>
            <a:off x="9255760" y="5179060"/>
            <a:ext cx="3430270" cy="1678305"/>
            <a:chOff x="10646" y="5909"/>
            <a:chExt cx="9994" cy="4890"/>
          </a:xfrm>
        </p:grpSpPr>
        <p:sp>
          <p:nvSpPr>
            <p:cNvPr id="8" name="等腰三角形 7"/>
            <p:cNvSpPr/>
            <p:nvPr userDrawn="1">
              <p:custDataLst>
                <p:tags r:id="rId10"/>
              </p:custDataLst>
            </p:nvPr>
          </p:nvSpPr>
          <p:spPr>
            <a:xfrm rot="16200000">
              <a:off x="13703" y="5303"/>
              <a:ext cx="4891" cy="6103"/>
            </a:xfrm>
            <a:prstGeom prst="triangl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12"/>
            <p:cNvSpPr/>
            <p:nvPr userDrawn="1">
              <p:custDataLst>
                <p:tags r:id="rId11"/>
              </p:custDataLst>
            </p:nvPr>
          </p:nvSpPr>
          <p:spPr>
            <a:xfrm rot="19299726">
              <a:off x="10646" y="7578"/>
              <a:ext cx="9994" cy="1096"/>
            </a:xfrm>
            <a:custGeom>
              <a:avLst/>
              <a:gdLst>
                <a:gd name="connsiteX0" fmla="*/ 0 w 5892800"/>
                <a:gd name="connsiteY0" fmla="*/ 0 h 707886"/>
                <a:gd name="connsiteX1" fmla="*/ 5892800 w 5892800"/>
                <a:gd name="connsiteY1" fmla="*/ 0 h 707886"/>
                <a:gd name="connsiteX2" fmla="*/ 5892800 w 5892800"/>
                <a:gd name="connsiteY2" fmla="*/ 707886 h 707886"/>
                <a:gd name="connsiteX3" fmla="*/ 0 w 5892800"/>
                <a:gd name="connsiteY3" fmla="*/ 707886 h 707886"/>
                <a:gd name="connsiteX4" fmla="*/ 0 w 5892800"/>
                <a:gd name="connsiteY4" fmla="*/ 0 h 707886"/>
                <a:gd name="connsiteX0-1" fmla="*/ 0 w 6244155"/>
                <a:gd name="connsiteY0-2" fmla="*/ 0 h 707886"/>
                <a:gd name="connsiteX1-3" fmla="*/ 6244155 w 6244155"/>
                <a:gd name="connsiteY1-4" fmla="*/ 293 h 707886"/>
                <a:gd name="connsiteX2-5" fmla="*/ 5892800 w 6244155"/>
                <a:gd name="connsiteY2-6" fmla="*/ 707886 h 707886"/>
                <a:gd name="connsiteX3-7" fmla="*/ 0 w 6244155"/>
                <a:gd name="connsiteY3-8" fmla="*/ 707886 h 707886"/>
                <a:gd name="connsiteX4-9" fmla="*/ 0 w 6244155"/>
                <a:gd name="connsiteY4-10" fmla="*/ 0 h 707886"/>
                <a:gd name="connsiteX0-11" fmla="*/ 0 w 6244155"/>
                <a:gd name="connsiteY0-12" fmla="*/ 0 h 707886"/>
                <a:gd name="connsiteX1-13" fmla="*/ 6244155 w 6244155"/>
                <a:gd name="connsiteY1-14" fmla="*/ 293 h 707886"/>
                <a:gd name="connsiteX2-15" fmla="*/ 5654769 w 6244155"/>
                <a:gd name="connsiteY2-16" fmla="*/ 704690 h 707886"/>
                <a:gd name="connsiteX3-17" fmla="*/ 0 w 6244155"/>
                <a:gd name="connsiteY3-18" fmla="*/ 707886 h 707886"/>
                <a:gd name="connsiteX4-19" fmla="*/ 0 w 6244155"/>
                <a:gd name="connsiteY4-20" fmla="*/ 0 h 707886"/>
                <a:gd name="connsiteX0-21" fmla="*/ 0 w 6201341"/>
                <a:gd name="connsiteY0-22" fmla="*/ 0 h 707886"/>
                <a:gd name="connsiteX1-23" fmla="*/ 6201341 w 6201341"/>
                <a:gd name="connsiteY1-24" fmla="*/ 5293 h 707886"/>
                <a:gd name="connsiteX2-25" fmla="*/ 5654769 w 6201341"/>
                <a:gd name="connsiteY2-26" fmla="*/ 704690 h 707886"/>
                <a:gd name="connsiteX3-27" fmla="*/ 0 w 6201341"/>
                <a:gd name="connsiteY3-28" fmla="*/ 707886 h 707886"/>
                <a:gd name="connsiteX4-29" fmla="*/ 0 w 6201341"/>
                <a:gd name="connsiteY4-30" fmla="*/ 0 h 707886"/>
                <a:gd name="connsiteX0-31" fmla="*/ 0 w 6201341"/>
                <a:gd name="connsiteY0-32" fmla="*/ 0 h 707886"/>
                <a:gd name="connsiteX1-33" fmla="*/ 6201341 w 6201341"/>
                <a:gd name="connsiteY1-34" fmla="*/ 5293 h 707886"/>
                <a:gd name="connsiteX2-35" fmla="*/ 5638088 w 6201341"/>
                <a:gd name="connsiteY2-36" fmla="*/ 701215 h 707886"/>
                <a:gd name="connsiteX3-37" fmla="*/ 0 w 6201341"/>
                <a:gd name="connsiteY3-38" fmla="*/ 707886 h 707886"/>
                <a:gd name="connsiteX4-39" fmla="*/ 0 w 6201341"/>
                <a:gd name="connsiteY4-40" fmla="*/ 0 h 707886"/>
                <a:gd name="connsiteX0-41" fmla="*/ 0 w 6201341"/>
                <a:gd name="connsiteY0-42" fmla="*/ 0 h 701215"/>
                <a:gd name="connsiteX1-43" fmla="*/ 6201341 w 6201341"/>
                <a:gd name="connsiteY1-44" fmla="*/ 5293 h 701215"/>
                <a:gd name="connsiteX2-45" fmla="*/ 5638088 w 6201341"/>
                <a:gd name="connsiteY2-46" fmla="*/ 701215 h 701215"/>
                <a:gd name="connsiteX3-47" fmla="*/ 719912 w 6201341"/>
                <a:gd name="connsiteY3-48" fmla="*/ 694321 h 701215"/>
                <a:gd name="connsiteX4-49" fmla="*/ 0 w 6201341"/>
                <a:gd name="connsiteY4-50" fmla="*/ 0 h 701215"/>
                <a:gd name="connsiteX0-51" fmla="*/ 0 w 6346464"/>
                <a:gd name="connsiteY0-52" fmla="*/ 6233 h 695922"/>
                <a:gd name="connsiteX1-53" fmla="*/ 6346464 w 6346464"/>
                <a:gd name="connsiteY1-54" fmla="*/ 0 h 695922"/>
                <a:gd name="connsiteX2-55" fmla="*/ 5783211 w 6346464"/>
                <a:gd name="connsiteY2-56" fmla="*/ 695922 h 695922"/>
                <a:gd name="connsiteX3-57" fmla="*/ 865035 w 6346464"/>
                <a:gd name="connsiteY3-58" fmla="*/ 689028 h 695922"/>
                <a:gd name="connsiteX4-59" fmla="*/ 0 w 6346464"/>
                <a:gd name="connsiteY4-60" fmla="*/ 6233 h 69592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346464" h="695922">
                  <a:moveTo>
                    <a:pt x="0" y="6233"/>
                  </a:moveTo>
                  <a:lnTo>
                    <a:pt x="6346464" y="0"/>
                  </a:lnTo>
                  <a:lnTo>
                    <a:pt x="5783211" y="695922"/>
                  </a:lnTo>
                  <a:lnTo>
                    <a:pt x="865035" y="689028"/>
                  </a:lnTo>
                  <a:lnTo>
                    <a:pt x="0" y="6233"/>
                  </a:lnTo>
                  <a:close/>
                </a:path>
              </a:pathLst>
            </a:custGeom>
            <a:solidFill>
              <a:schemeClr val="accent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userDrawn="1">
            <p:custDataLst>
              <p:tags r:id="rId2"/>
            </p:custDataLst>
          </p:nvPr>
        </p:nvGrpSpPr>
        <p:grpSpPr>
          <a:xfrm>
            <a:off x="-558165" y="9525"/>
            <a:ext cx="3763010" cy="1841500"/>
            <a:chOff x="-1483" y="0"/>
            <a:chExt cx="9994" cy="4890"/>
          </a:xfrm>
        </p:grpSpPr>
        <p:sp>
          <p:nvSpPr>
            <p:cNvPr id="7" name="等腰三角形 6"/>
            <p:cNvSpPr/>
            <p:nvPr userDrawn="1">
              <p:custDataLst>
                <p:tags r:id="rId8"/>
              </p:custDataLst>
            </p:nvPr>
          </p:nvSpPr>
          <p:spPr>
            <a:xfrm rot="5400000">
              <a:off x="606" y="-606"/>
              <a:ext cx="4891" cy="6103"/>
            </a:xfrm>
            <a:prstGeom prst="triangl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12"/>
            <p:cNvSpPr/>
            <p:nvPr userDrawn="1">
              <p:custDataLst>
                <p:tags r:id="rId9"/>
              </p:custDataLst>
            </p:nvPr>
          </p:nvSpPr>
          <p:spPr>
            <a:xfrm rot="8445098">
              <a:off x="-1483" y="2178"/>
              <a:ext cx="9994" cy="1096"/>
            </a:xfrm>
            <a:custGeom>
              <a:avLst/>
              <a:gdLst>
                <a:gd name="connsiteX0" fmla="*/ 0 w 5892800"/>
                <a:gd name="connsiteY0" fmla="*/ 0 h 707886"/>
                <a:gd name="connsiteX1" fmla="*/ 5892800 w 5892800"/>
                <a:gd name="connsiteY1" fmla="*/ 0 h 707886"/>
                <a:gd name="connsiteX2" fmla="*/ 5892800 w 5892800"/>
                <a:gd name="connsiteY2" fmla="*/ 707886 h 707886"/>
                <a:gd name="connsiteX3" fmla="*/ 0 w 5892800"/>
                <a:gd name="connsiteY3" fmla="*/ 707886 h 707886"/>
                <a:gd name="connsiteX4" fmla="*/ 0 w 5892800"/>
                <a:gd name="connsiteY4" fmla="*/ 0 h 707886"/>
                <a:gd name="connsiteX0-1" fmla="*/ 0 w 6244155"/>
                <a:gd name="connsiteY0-2" fmla="*/ 0 h 707886"/>
                <a:gd name="connsiteX1-3" fmla="*/ 6244155 w 6244155"/>
                <a:gd name="connsiteY1-4" fmla="*/ 293 h 707886"/>
                <a:gd name="connsiteX2-5" fmla="*/ 5892800 w 6244155"/>
                <a:gd name="connsiteY2-6" fmla="*/ 707886 h 707886"/>
                <a:gd name="connsiteX3-7" fmla="*/ 0 w 6244155"/>
                <a:gd name="connsiteY3-8" fmla="*/ 707886 h 707886"/>
                <a:gd name="connsiteX4-9" fmla="*/ 0 w 6244155"/>
                <a:gd name="connsiteY4-10" fmla="*/ 0 h 707886"/>
                <a:gd name="connsiteX0-11" fmla="*/ 0 w 6244155"/>
                <a:gd name="connsiteY0-12" fmla="*/ 0 h 707886"/>
                <a:gd name="connsiteX1-13" fmla="*/ 6244155 w 6244155"/>
                <a:gd name="connsiteY1-14" fmla="*/ 293 h 707886"/>
                <a:gd name="connsiteX2-15" fmla="*/ 5654769 w 6244155"/>
                <a:gd name="connsiteY2-16" fmla="*/ 704690 h 707886"/>
                <a:gd name="connsiteX3-17" fmla="*/ 0 w 6244155"/>
                <a:gd name="connsiteY3-18" fmla="*/ 707886 h 707886"/>
                <a:gd name="connsiteX4-19" fmla="*/ 0 w 6244155"/>
                <a:gd name="connsiteY4-20" fmla="*/ 0 h 707886"/>
                <a:gd name="connsiteX0-21" fmla="*/ 0 w 6201341"/>
                <a:gd name="connsiteY0-22" fmla="*/ 0 h 707886"/>
                <a:gd name="connsiteX1-23" fmla="*/ 6201341 w 6201341"/>
                <a:gd name="connsiteY1-24" fmla="*/ 5293 h 707886"/>
                <a:gd name="connsiteX2-25" fmla="*/ 5654769 w 6201341"/>
                <a:gd name="connsiteY2-26" fmla="*/ 704690 h 707886"/>
                <a:gd name="connsiteX3-27" fmla="*/ 0 w 6201341"/>
                <a:gd name="connsiteY3-28" fmla="*/ 707886 h 707886"/>
                <a:gd name="connsiteX4-29" fmla="*/ 0 w 6201341"/>
                <a:gd name="connsiteY4-30" fmla="*/ 0 h 707886"/>
                <a:gd name="connsiteX0-31" fmla="*/ 0 w 6201341"/>
                <a:gd name="connsiteY0-32" fmla="*/ 0 h 707886"/>
                <a:gd name="connsiteX1-33" fmla="*/ 6201341 w 6201341"/>
                <a:gd name="connsiteY1-34" fmla="*/ 5293 h 707886"/>
                <a:gd name="connsiteX2-35" fmla="*/ 5638088 w 6201341"/>
                <a:gd name="connsiteY2-36" fmla="*/ 701215 h 707886"/>
                <a:gd name="connsiteX3-37" fmla="*/ 0 w 6201341"/>
                <a:gd name="connsiteY3-38" fmla="*/ 707886 h 707886"/>
                <a:gd name="connsiteX4-39" fmla="*/ 0 w 6201341"/>
                <a:gd name="connsiteY4-40" fmla="*/ 0 h 707886"/>
                <a:gd name="connsiteX0-41" fmla="*/ 0 w 6201341"/>
                <a:gd name="connsiteY0-42" fmla="*/ 0 h 701215"/>
                <a:gd name="connsiteX1-43" fmla="*/ 6201341 w 6201341"/>
                <a:gd name="connsiteY1-44" fmla="*/ 5293 h 701215"/>
                <a:gd name="connsiteX2-45" fmla="*/ 5638088 w 6201341"/>
                <a:gd name="connsiteY2-46" fmla="*/ 701215 h 701215"/>
                <a:gd name="connsiteX3-47" fmla="*/ 719912 w 6201341"/>
                <a:gd name="connsiteY3-48" fmla="*/ 694321 h 701215"/>
                <a:gd name="connsiteX4-49" fmla="*/ 0 w 6201341"/>
                <a:gd name="connsiteY4-50" fmla="*/ 0 h 701215"/>
                <a:gd name="connsiteX0-51" fmla="*/ 0 w 6346464"/>
                <a:gd name="connsiteY0-52" fmla="*/ 6233 h 695922"/>
                <a:gd name="connsiteX1-53" fmla="*/ 6346464 w 6346464"/>
                <a:gd name="connsiteY1-54" fmla="*/ 0 h 695922"/>
                <a:gd name="connsiteX2-55" fmla="*/ 5783211 w 6346464"/>
                <a:gd name="connsiteY2-56" fmla="*/ 695922 h 695922"/>
                <a:gd name="connsiteX3-57" fmla="*/ 865035 w 6346464"/>
                <a:gd name="connsiteY3-58" fmla="*/ 689028 h 695922"/>
                <a:gd name="connsiteX4-59" fmla="*/ 0 w 6346464"/>
                <a:gd name="connsiteY4-60" fmla="*/ 6233 h 69592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346464" h="695922">
                  <a:moveTo>
                    <a:pt x="0" y="6233"/>
                  </a:moveTo>
                  <a:lnTo>
                    <a:pt x="6346464" y="0"/>
                  </a:lnTo>
                  <a:lnTo>
                    <a:pt x="5783211" y="695922"/>
                  </a:lnTo>
                  <a:lnTo>
                    <a:pt x="865035" y="689028"/>
                  </a:lnTo>
                  <a:lnTo>
                    <a:pt x="0" y="6233"/>
                  </a:lnTo>
                  <a:close/>
                </a:path>
              </a:pathLst>
            </a:custGeom>
            <a:solidFill>
              <a:schemeClr val="accent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文本框 21"/>
          <p:cNvSpPr txBox="1"/>
          <p:nvPr userDrawn="1">
            <p:custDataLst>
              <p:tags r:id="rId3"/>
            </p:custDataLst>
          </p:nvPr>
        </p:nvSpPr>
        <p:spPr>
          <a:xfrm>
            <a:off x="609600" y="523875"/>
            <a:ext cx="628650" cy="523220"/>
          </a:xfrm>
          <a:prstGeom prst="rect">
            <a:avLst/>
          </a:prstGeom>
          <a:noFill/>
        </p:spPr>
        <p:txBody>
          <a:bodyPr wrap="square" rtlCol="0">
            <a:normAutofit/>
          </a:bodyPr>
          <a:lstStyle>
            <a:defPPr>
              <a:defRPr lang="zh-CN"/>
            </a:defPPr>
            <a:lvl1pPr algn="ctr">
              <a:defRPr sz="2800">
                <a:solidFill>
                  <a:schemeClr val="bg1"/>
                </a:solidFill>
                <a:latin typeface="Impact" panose="020B0806030902050204" pitchFamily="34" charset="0"/>
              </a:defRPr>
            </a:lvl1pPr>
          </a:lstStyle>
          <a:p>
            <a:endParaRPr lang="zh-CN" altLang="en-US"/>
          </a:p>
        </p:txBody>
      </p:sp>
      <p:sp>
        <p:nvSpPr>
          <p:cNvPr id="2" name="标题 1"/>
          <p:cNvSpPr>
            <a:spLocks noGrp="1"/>
          </p:cNvSpPr>
          <p:nvPr>
            <p:ph type="title"/>
            <p:custDataLst>
              <p:tags r:id="rId4"/>
            </p:custDataLst>
          </p:nvPr>
        </p:nvSpPr>
        <p:spPr/>
        <p:txBody>
          <a:bodyPr/>
          <a:lstStyle>
            <a:lvl1pPr>
              <a:defRPr baseline="0">
                <a:latin typeface="Arial" panose="020B0604020202020204" pitchFamily="34" charset="0"/>
                <a:ea typeface="微软雅黑"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t>2022/12/12</a:t>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grpSp>
        <p:nvGrpSpPr>
          <p:cNvPr id="13" name="组合 12"/>
          <p:cNvGrpSpPr/>
          <p:nvPr userDrawn="1">
            <p:custDataLst>
              <p:tags r:id="rId1"/>
            </p:custDataLst>
          </p:nvPr>
        </p:nvGrpSpPr>
        <p:grpSpPr>
          <a:xfrm>
            <a:off x="9255760" y="5188585"/>
            <a:ext cx="3430270" cy="1678305"/>
            <a:chOff x="10646" y="5909"/>
            <a:chExt cx="9994" cy="4890"/>
          </a:xfrm>
        </p:grpSpPr>
        <p:sp>
          <p:nvSpPr>
            <p:cNvPr id="6" name="等腰三角形 5"/>
            <p:cNvSpPr/>
            <p:nvPr userDrawn="1">
              <p:custDataLst>
                <p:tags r:id="rId11"/>
              </p:custDataLst>
            </p:nvPr>
          </p:nvSpPr>
          <p:spPr>
            <a:xfrm rot="16200000">
              <a:off x="13703" y="5303"/>
              <a:ext cx="4891" cy="6103"/>
            </a:xfrm>
            <a:prstGeom prst="triangl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12"/>
            <p:cNvSpPr/>
            <p:nvPr userDrawn="1">
              <p:custDataLst>
                <p:tags r:id="rId12"/>
              </p:custDataLst>
            </p:nvPr>
          </p:nvSpPr>
          <p:spPr>
            <a:xfrm rot="19299726">
              <a:off x="10646" y="7578"/>
              <a:ext cx="9994" cy="1096"/>
            </a:xfrm>
            <a:custGeom>
              <a:avLst/>
              <a:gdLst>
                <a:gd name="connsiteX0" fmla="*/ 0 w 5892800"/>
                <a:gd name="connsiteY0" fmla="*/ 0 h 707886"/>
                <a:gd name="connsiteX1" fmla="*/ 5892800 w 5892800"/>
                <a:gd name="connsiteY1" fmla="*/ 0 h 707886"/>
                <a:gd name="connsiteX2" fmla="*/ 5892800 w 5892800"/>
                <a:gd name="connsiteY2" fmla="*/ 707886 h 707886"/>
                <a:gd name="connsiteX3" fmla="*/ 0 w 5892800"/>
                <a:gd name="connsiteY3" fmla="*/ 707886 h 707886"/>
                <a:gd name="connsiteX4" fmla="*/ 0 w 5892800"/>
                <a:gd name="connsiteY4" fmla="*/ 0 h 707886"/>
                <a:gd name="connsiteX0-1" fmla="*/ 0 w 6244155"/>
                <a:gd name="connsiteY0-2" fmla="*/ 0 h 707886"/>
                <a:gd name="connsiteX1-3" fmla="*/ 6244155 w 6244155"/>
                <a:gd name="connsiteY1-4" fmla="*/ 293 h 707886"/>
                <a:gd name="connsiteX2-5" fmla="*/ 5892800 w 6244155"/>
                <a:gd name="connsiteY2-6" fmla="*/ 707886 h 707886"/>
                <a:gd name="connsiteX3-7" fmla="*/ 0 w 6244155"/>
                <a:gd name="connsiteY3-8" fmla="*/ 707886 h 707886"/>
                <a:gd name="connsiteX4-9" fmla="*/ 0 w 6244155"/>
                <a:gd name="connsiteY4-10" fmla="*/ 0 h 707886"/>
                <a:gd name="connsiteX0-11" fmla="*/ 0 w 6244155"/>
                <a:gd name="connsiteY0-12" fmla="*/ 0 h 707886"/>
                <a:gd name="connsiteX1-13" fmla="*/ 6244155 w 6244155"/>
                <a:gd name="connsiteY1-14" fmla="*/ 293 h 707886"/>
                <a:gd name="connsiteX2-15" fmla="*/ 5654769 w 6244155"/>
                <a:gd name="connsiteY2-16" fmla="*/ 704690 h 707886"/>
                <a:gd name="connsiteX3-17" fmla="*/ 0 w 6244155"/>
                <a:gd name="connsiteY3-18" fmla="*/ 707886 h 707886"/>
                <a:gd name="connsiteX4-19" fmla="*/ 0 w 6244155"/>
                <a:gd name="connsiteY4-20" fmla="*/ 0 h 707886"/>
                <a:gd name="connsiteX0-21" fmla="*/ 0 w 6201341"/>
                <a:gd name="connsiteY0-22" fmla="*/ 0 h 707886"/>
                <a:gd name="connsiteX1-23" fmla="*/ 6201341 w 6201341"/>
                <a:gd name="connsiteY1-24" fmla="*/ 5293 h 707886"/>
                <a:gd name="connsiteX2-25" fmla="*/ 5654769 w 6201341"/>
                <a:gd name="connsiteY2-26" fmla="*/ 704690 h 707886"/>
                <a:gd name="connsiteX3-27" fmla="*/ 0 w 6201341"/>
                <a:gd name="connsiteY3-28" fmla="*/ 707886 h 707886"/>
                <a:gd name="connsiteX4-29" fmla="*/ 0 w 6201341"/>
                <a:gd name="connsiteY4-30" fmla="*/ 0 h 707886"/>
                <a:gd name="connsiteX0-31" fmla="*/ 0 w 6201341"/>
                <a:gd name="connsiteY0-32" fmla="*/ 0 h 707886"/>
                <a:gd name="connsiteX1-33" fmla="*/ 6201341 w 6201341"/>
                <a:gd name="connsiteY1-34" fmla="*/ 5293 h 707886"/>
                <a:gd name="connsiteX2-35" fmla="*/ 5638088 w 6201341"/>
                <a:gd name="connsiteY2-36" fmla="*/ 701215 h 707886"/>
                <a:gd name="connsiteX3-37" fmla="*/ 0 w 6201341"/>
                <a:gd name="connsiteY3-38" fmla="*/ 707886 h 707886"/>
                <a:gd name="connsiteX4-39" fmla="*/ 0 w 6201341"/>
                <a:gd name="connsiteY4-40" fmla="*/ 0 h 707886"/>
                <a:gd name="connsiteX0-41" fmla="*/ 0 w 6201341"/>
                <a:gd name="connsiteY0-42" fmla="*/ 0 h 701215"/>
                <a:gd name="connsiteX1-43" fmla="*/ 6201341 w 6201341"/>
                <a:gd name="connsiteY1-44" fmla="*/ 5293 h 701215"/>
                <a:gd name="connsiteX2-45" fmla="*/ 5638088 w 6201341"/>
                <a:gd name="connsiteY2-46" fmla="*/ 701215 h 701215"/>
                <a:gd name="connsiteX3-47" fmla="*/ 719912 w 6201341"/>
                <a:gd name="connsiteY3-48" fmla="*/ 694321 h 701215"/>
                <a:gd name="connsiteX4-49" fmla="*/ 0 w 6201341"/>
                <a:gd name="connsiteY4-50" fmla="*/ 0 h 701215"/>
                <a:gd name="connsiteX0-51" fmla="*/ 0 w 6346464"/>
                <a:gd name="connsiteY0-52" fmla="*/ 6233 h 695922"/>
                <a:gd name="connsiteX1-53" fmla="*/ 6346464 w 6346464"/>
                <a:gd name="connsiteY1-54" fmla="*/ 0 h 695922"/>
                <a:gd name="connsiteX2-55" fmla="*/ 5783211 w 6346464"/>
                <a:gd name="connsiteY2-56" fmla="*/ 695922 h 695922"/>
                <a:gd name="connsiteX3-57" fmla="*/ 865035 w 6346464"/>
                <a:gd name="connsiteY3-58" fmla="*/ 689028 h 695922"/>
                <a:gd name="connsiteX4-59" fmla="*/ 0 w 6346464"/>
                <a:gd name="connsiteY4-60" fmla="*/ 6233 h 69592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346464" h="695922">
                  <a:moveTo>
                    <a:pt x="0" y="6233"/>
                  </a:moveTo>
                  <a:lnTo>
                    <a:pt x="6346464" y="0"/>
                  </a:lnTo>
                  <a:lnTo>
                    <a:pt x="5783211" y="695922"/>
                  </a:lnTo>
                  <a:lnTo>
                    <a:pt x="865035" y="689028"/>
                  </a:lnTo>
                  <a:lnTo>
                    <a:pt x="0" y="6233"/>
                  </a:lnTo>
                  <a:close/>
                </a:path>
              </a:pathLst>
            </a:custGeom>
            <a:solidFill>
              <a:schemeClr val="accent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userDrawn="1">
            <p:custDataLst>
              <p:tags r:id="rId2"/>
            </p:custDataLst>
          </p:nvPr>
        </p:nvGrpSpPr>
        <p:grpSpPr>
          <a:xfrm>
            <a:off x="-558165" y="0"/>
            <a:ext cx="3763010" cy="1841500"/>
            <a:chOff x="-1483" y="0"/>
            <a:chExt cx="9994" cy="4890"/>
          </a:xfrm>
        </p:grpSpPr>
        <p:sp>
          <p:nvSpPr>
            <p:cNvPr id="10" name="等腰三角形 9"/>
            <p:cNvSpPr/>
            <p:nvPr userDrawn="1">
              <p:custDataLst>
                <p:tags r:id="rId9"/>
              </p:custDataLst>
            </p:nvPr>
          </p:nvSpPr>
          <p:spPr>
            <a:xfrm rot="5400000">
              <a:off x="606" y="-606"/>
              <a:ext cx="4891" cy="6103"/>
            </a:xfrm>
            <a:prstGeom prst="triangl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2"/>
            <p:cNvSpPr/>
            <p:nvPr userDrawn="1">
              <p:custDataLst>
                <p:tags r:id="rId10"/>
              </p:custDataLst>
            </p:nvPr>
          </p:nvSpPr>
          <p:spPr>
            <a:xfrm rot="8445098">
              <a:off x="-1483" y="2178"/>
              <a:ext cx="9994" cy="1096"/>
            </a:xfrm>
            <a:custGeom>
              <a:avLst/>
              <a:gdLst>
                <a:gd name="connsiteX0" fmla="*/ 0 w 5892800"/>
                <a:gd name="connsiteY0" fmla="*/ 0 h 707886"/>
                <a:gd name="connsiteX1" fmla="*/ 5892800 w 5892800"/>
                <a:gd name="connsiteY1" fmla="*/ 0 h 707886"/>
                <a:gd name="connsiteX2" fmla="*/ 5892800 w 5892800"/>
                <a:gd name="connsiteY2" fmla="*/ 707886 h 707886"/>
                <a:gd name="connsiteX3" fmla="*/ 0 w 5892800"/>
                <a:gd name="connsiteY3" fmla="*/ 707886 h 707886"/>
                <a:gd name="connsiteX4" fmla="*/ 0 w 5892800"/>
                <a:gd name="connsiteY4" fmla="*/ 0 h 707886"/>
                <a:gd name="connsiteX0-1" fmla="*/ 0 w 6244155"/>
                <a:gd name="connsiteY0-2" fmla="*/ 0 h 707886"/>
                <a:gd name="connsiteX1-3" fmla="*/ 6244155 w 6244155"/>
                <a:gd name="connsiteY1-4" fmla="*/ 293 h 707886"/>
                <a:gd name="connsiteX2-5" fmla="*/ 5892800 w 6244155"/>
                <a:gd name="connsiteY2-6" fmla="*/ 707886 h 707886"/>
                <a:gd name="connsiteX3-7" fmla="*/ 0 w 6244155"/>
                <a:gd name="connsiteY3-8" fmla="*/ 707886 h 707886"/>
                <a:gd name="connsiteX4-9" fmla="*/ 0 w 6244155"/>
                <a:gd name="connsiteY4-10" fmla="*/ 0 h 707886"/>
                <a:gd name="connsiteX0-11" fmla="*/ 0 w 6244155"/>
                <a:gd name="connsiteY0-12" fmla="*/ 0 h 707886"/>
                <a:gd name="connsiteX1-13" fmla="*/ 6244155 w 6244155"/>
                <a:gd name="connsiteY1-14" fmla="*/ 293 h 707886"/>
                <a:gd name="connsiteX2-15" fmla="*/ 5654769 w 6244155"/>
                <a:gd name="connsiteY2-16" fmla="*/ 704690 h 707886"/>
                <a:gd name="connsiteX3-17" fmla="*/ 0 w 6244155"/>
                <a:gd name="connsiteY3-18" fmla="*/ 707886 h 707886"/>
                <a:gd name="connsiteX4-19" fmla="*/ 0 w 6244155"/>
                <a:gd name="connsiteY4-20" fmla="*/ 0 h 707886"/>
                <a:gd name="connsiteX0-21" fmla="*/ 0 w 6201341"/>
                <a:gd name="connsiteY0-22" fmla="*/ 0 h 707886"/>
                <a:gd name="connsiteX1-23" fmla="*/ 6201341 w 6201341"/>
                <a:gd name="connsiteY1-24" fmla="*/ 5293 h 707886"/>
                <a:gd name="connsiteX2-25" fmla="*/ 5654769 w 6201341"/>
                <a:gd name="connsiteY2-26" fmla="*/ 704690 h 707886"/>
                <a:gd name="connsiteX3-27" fmla="*/ 0 w 6201341"/>
                <a:gd name="connsiteY3-28" fmla="*/ 707886 h 707886"/>
                <a:gd name="connsiteX4-29" fmla="*/ 0 w 6201341"/>
                <a:gd name="connsiteY4-30" fmla="*/ 0 h 707886"/>
                <a:gd name="connsiteX0-31" fmla="*/ 0 w 6201341"/>
                <a:gd name="connsiteY0-32" fmla="*/ 0 h 707886"/>
                <a:gd name="connsiteX1-33" fmla="*/ 6201341 w 6201341"/>
                <a:gd name="connsiteY1-34" fmla="*/ 5293 h 707886"/>
                <a:gd name="connsiteX2-35" fmla="*/ 5638088 w 6201341"/>
                <a:gd name="connsiteY2-36" fmla="*/ 701215 h 707886"/>
                <a:gd name="connsiteX3-37" fmla="*/ 0 w 6201341"/>
                <a:gd name="connsiteY3-38" fmla="*/ 707886 h 707886"/>
                <a:gd name="connsiteX4-39" fmla="*/ 0 w 6201341"/>
                <a:gd name="connsiteY4-40" fmla="*/ 0 h 707886"/>
                <a:gd name="connsiteX0-41" fmla="*/ 0 w 6201341"/>
                <a:gd name="connsiteY0-42" fmla="*/ 0 h 701215"/>
                <a:gd name="connsiteX1-43" fmla="*/ 6201341 w 6201341"/>
                <a:gd name="connsiteY1-44" fmla="*/ 5293 h 701215"/>
                <a:gd name="connsiteX2-45" fmla="*/ 5638088 w 6201341"/>
                <a:gd name="connsiteY2-46" fmla="*/ 701215 h 701215"/>
                <a:gd name="connsiteX3-47" fmla="*/ 719912 w 6201341"/>
                <a:gd name="connsiteY3-48" fmla="*/ 694321 h 701215"/>
                <a:gd name="connsiteX4-49" fmla="*/ 0 w 6201341"/>
                <a:gd name="connsiteY4-50" fmla="*/ 0 h 701215"/>
                <a:gd name="connsiteX0-51" fmla="*/ 0 w 6346464"/>
                <a:gd name="connsiteY0-52" fmla="*/ 6233 h 695922"/>
                <a:gd name="connsiteX1-53" fmla="*/ 6346464 w 6346464"/>
                <a:gd name="connsiteY1-54" fmla="*/ 0 h 695922"/>
                <a:gd name="connsiteX2-55" fmla="*/ 5783211 w 6346464"/>
                <a:gd name="connsiteY2-56" fmla="*/ 695922 h 695922"/>
                <a:gd name="connsiteX3-57" fmla="*/ 865035 w 6346464"/>
                <a:gd name="connsiteY3-58" fmla="*/ 689028 h 695922"/>
                <a:gd name="connsiteX4-59" fmla="*/ 0 w 6346464"/>
                <a:gd name="connsiteY4-60" fmla="*/ 6233 h 69592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346464" h="695922">
                  <a:moveTo>
                    <a:pt x="0" y="6233"/>
                  </a:moveTo>
                  <a:lnTo>
                    <a:pt x="6346464" y="0"/>
                  </a:lnTo>
                  <a:lnTo>
                    <a:pt x="5783211" y="695922"/>
                  </a:lnTo>
                  <a:lnTo>
                    <a:pt x="865035" y="689028"/>
                  </a:lnTo>
                  <a:lnTo>
                    <a:pt x="0" y="6233"/>
                  </a:lnTo>
                  <a:close/>
                </a:path>
              </a:pathLst>
            </a:custGeom>
            <a:solidFill>
              <a:schemeClr val="accent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矩形 7"/>
          <p:cNvSpPr/>
          <p:nvPr userDrawn="1">
            <p:custDataLst>
              <p:tags r:id="rId3"/>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4"/>
            </p:custDataLst>
          </p:nvPr>
        </p:nvSpPr>
        <p:spPr>
          <a:xfrm>
            <a:off x="1281600" y="1249200"/>
            <a:ext cx="9626400" cy="723600"/>
          </a:xfrm>
        </p:spPr>
        <p:txBody>
          <a:bodyPr anchor="ctr"/>
          <a:lstStyle>
            <a:lvl1pPr>
              <a:defRPr sz="3200" baseline="0">
                <a:solidFill>
                  <a:schemeClr val="tx1"/>
                </a:solidFill>
                <a:latin typeface="Arial" panose="020B0604020202020204" pitchFamily="34" charset="0"/>
                <a:ea typeface="微软雅黑" charset="-122"/>
              </a:defRPr>
            </a:lvl1pPr>
          </a:lstStyle>
          <a:p>
            <a:r>
              <a:rPr lang="zh-CN" altLang="en-US" dirty="0"/>
              <a:t>单击此处编辑标题</a:t>
            </a:r>
          </a:p>
        </p:txBody>
      </p:sp>
      <p:sp>
        <p:nvSpPr>
          <p:cNvPr id="7" name="内容占位符 6"/>
          <p:cNvSpPr>
            <a:spLocks noGrp="1"/>
          </p:cNvSpPr>
          <p:nvPr>
            <p:ph sz="quarter" idx="13"/>
            <p:custDataLst>
              <p:tags r:id="rId5"/>
            </p:custDataLst>
          </p:nvPr>
        </p:nvSpPr>
        <p:spPr>
          <a:xfrm>
            <a:off x="1281113" y="2163600"/>
            <a:ext cx="9626600" cy="3445200"/>
          </a:xfrm>
        </p:spPr>
        <p:txBody>
          <a:bodyPr/>
          <a:lstStyle>
            <a:lvl1pPr>
              <a:defRPr baseline="0">
                <a:solidFill>
                  <a:schemeClr val="tx1"/>
                </a:solidFill>
                <a:latin typeface="Arial" panose="020B0604020202020204" pitchFamily="34" charset="0"/>
                <a:ea typeface="微软雅黑" charset="-122"/>
              </a:defRPr>
            </a:lvl1pPr>
            <a:lvl2pPr>
              <a:defRPr baseline="0">
                <a:solidFill>
                  <a:schemeClr val="tx1"/>
                </a:solidFill>
                <a:latin typeface="Arial" panose="020B0604020202020204" pitchFamily="34" charset="0"/>
                <a:ea typeface="微软雅黑" charset="-122"/>
              </a:defRPr>
            </a:lvl2pPr>
            <a:lvl3pPr>
              <a:defRPr baseline="0">
                <a:solidFill>
                  <a:schemeClr val="tx1"/>
                </a:solidFill>
                <a:latin typeface="Arial" panose="020B0604020202020204" pitchFamily="34" charset="0"/>
                <a:ea typeface="微软雅黑" charset="-122"/>
              </a:defRPr>
            </a:lvl3pPr>
            <a:lvl4pPr>
              <a:defRPr baseline="0">
                <a:solidFill>
                  <a:schemeClr val="tx1"/>
                </a:solidFill>
                <a:latin typeface="Arial" panose="020B0604020202020204" pitchFamily="34" charset="0"/>
                <a:ea typeface="微软雅黑" charset="-122"/>
              </a:defRPr>
            </a:lvl4pPr>
            <a:lvl5pPr>
              <a:defRPr baseline="0">
                <a:solidFill>
                  <a:schemeClr val="tx1"/>
                </a:solidFill>
                <a:latin typeface="Arial" panose="020B0604020202020204" pitchFamily="34" charset="0"/>
                <a:ea typeface="微软雅黑"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t>2022/12/12</a:t>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grpSp>
        <p:nvGrpSpPr>
          <p:cNvPr id="13" name="组合 12"/>
          <p:cNvGrpSpPr/>
          <p:nvPr userDrawn="1">
            <p:custDataLst>
              <p:tags r:id="rId1"/>
            </p:custDataLst>
          </p:nvPr>
        </p:nvGrpSpPr>
        <p:grpSpPr>
          <a:xfrm>
            <a:off x="9708515" y="5438775"/>
            <a:ext cx="2901315" cy="1419225"/>
            <a:chOff x="10646" y="5909"/>
            <a:chExt cx="9994" cy="4890"/>
          </a:xfrm>
        </p:grpSpPr>
        <p:sp>
          <p:nvSpPr>
            <p:cNvPr id="11" name="等腰三角形 10"/>
            <p:cNvSpPr/>
            <p:nvPr userDrawn="1">
              <p:custDataLst>
                <p:tags r:id="rId12"/>
              </p:custDataLst>
            </p:nvPr>
          </p:nvSpPr>
          <p:spPr>
            <a:xfrm rot="16200000">
              <a:off x="13703" y="5303"/>
              <a:ext cx="4891" cy="6103"/>
            </a:xfrm>
            <a:prstGeom prst="triangl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2"/>
            <p:cNvSpPr/>
            <p:nvPr userDrawn="1">
              <p:custDataLst>
                <p:tags r:id="rId13"/>
              </p:custDataLst>
            </p:nvPr>
          </p:nvSpPr>
          <p:spPr>
            <a:xfrm rot="19299726">
              <a:off x="10646" y="7578"/>
              <a:ext cx="9994" cy="1096"/>
            </a:xfrm>
            <a:custGeom>
              <a:avLst/>
              <a:gdLst>
                <a:gd name="connsiteX0" fmla="*/ 0 w 5892800"/>
                <a:gd name="connsiteY0" fmla="*/ 0 h 707886"/>
                <a:gd name="connsiteX1" fmla="*/ 5892800 w 5892800"/>
                <a:gd name="connsiteY1" fmla="*/ 0 h 707886"/>
                <a:gd name="connsiteX2" fmla="*/ 5892800 w 5892800"/>
                <a:gd name="connsiteY2" fmla="*/ 707886 h 707886"/>
                <a:gd name="connsiteX3" fmla="*/ 0 w 5892800"/>
                <a:gd name="connsiteY3" fmla="*/ 707886 h 707886"/>
                <a:gd name="connsiteX4" fmla="*/ 0 w 5892800"/>
                <a:gd name="connsiteY4" fmla="*/ 0 h 707886"/>
                <a:gd name="connsiteX0-1" fmla="*/ 0 w 6244155"/>
                <a:gd name="connsiteY0-2" fmla="*/ 0 h 707886"/>
                <a:gd name="connsiteX1-3" fmla="*/ 6244155 w 6244155"/>
                <a:gd name="connsiteY1-4" fmla="*/ 293 h 707886"/>
                <a:gd name="connsiteX2-5" fmla="*/ 5892800 w 6244155"/>
                <a:gd name="connsiteY2-6" fmla="*/ 707886 h 707886"/>
                <a:gd name="connsiteX3-7" fmla="*/ 0 w 6244155"/>
                <a:gd name="connsiteY3-8" fmla="*/ 707886 h 707886"/>
                <a:gd name="connsiteX4-9" fmla="*/ 0 w 6244155"/>
                <a:gd name="connsiteY4-10" fmla="*/ 0 h 707886"/>
                <a:gd name="connsiteX0-11" fmla="*/ 0 w 6244155"/>
                <a:gd name="connsiteY0-12" fmla="*/ 0 h 707886"/>
                <a:gd name="connsiteX1-13" fmla="*/ 6244155 w 6244155"/>
                <a:gd name="connsiteY1-14" fmla="*/ 293 h 707886"/>
                <a:gd name="connsiteX2-15" fmla="*/ 5654769 w 6244155"/>
                <a:gd name="connsiteY2-16" fmla="*/ 704690 h 707886"/>
                <a:gd name="connsiteX3-17" fmla="*/ 0 w 6244155"/>
                <a:gd name="connsiteY3-18" fmla="*/ 707886 h 707886"/>
                <a:gd name="connsiteX4-19" fmla="*/ 0 w 6244155"/>
                <a:gd name="connsiteY4-20" fmla="*/ 0 h 707886"/>
                <a:gd name="connsiteX0-21" fmla="*/ 0 w 6201341"/>
                <a:gd name="connsiteY0-22" fmla="*/ 0 h 707886"/>
                <a:gd name="connsiteX1-23" fmla="*/ 6201341 w 6201341"/>
                <a:gd name="connsiteY1-24" fmla="*/ 5293 h 707886"/>
                <a:gd name="connsiteX2-25" fmla="*/ 5654769 w 6201341"/>
                <a:gd name="connsiteY2-26" fmla="*/ 704690 h 707886"/>
                <a:gd name="connsiteX3-27" fmla="*/ 0 w 6201341"/>
                <a:gd name="connsiteY3-28" fmla="*/ 707886 h 707886"/>
                <a:gd name="connsiteX4-29" fmla="*/ 0 w 6201341"/>
                <a:gd name="connsiteY4-30" fmla="*/ 0 h 707886"/>
                <a:gd name="connsiteX0-31" fmla="*/ 0 w 6201341"/>
                <a:gd name="connsiteY0-32" fmla="*/ 0 h 707886"/>
                <a:gd name="connsiteX1-33" fmla="*/ 6201341 w 6201341"/>
                <a:gd name="connsiteY1-34" fmla="*/ 5293 h 707886"/>
                <a:gd name="connsiteX2-35" fmla="*/ 5638088 w 6201341"/>
                <a:gd name="connsiteY2-36" fmla="*/ 701215 h 707886"/>
                <a:gd name="connsiteX3-37" fmla="*/ 0 w 6201341"/>
                <a:gd name="connsiteY3-38" fmla="*/ 707886 h 707886"/>
                <a:gd name="connsiteX4-39" fmla="*/ 0 w 6201341"/>
                <a:gd name="connsiteY4-40" fmla="*/ 0 h 707886"/>
                <a:gd name="connsiteX0-41" fmla="*/ 0 w 6201341"/>
                <a:gd name="connsiteY0-42" fmla="*/ 0 h 701215"/>
                <a:gd name="connsiteX1-43" fmla="*/ 6201341 w 6201341"/>
                <a:gd name="connsiteY1-44" fmla="*/ 5293 h 701215"/>
                <a:gd name="connsiteX2-45" fmla="*/ 5638088 w 6201341"/>
                <a:gd name="connsiteY2-46" fmla="*/ 701215 h 701215"/>
                <a:gd name="connsiteX3-47" fmla="*/ 719912 w 6201341"/>
                <a:gd name="connsiteY3-48" fmla="*/ 694321 h 701215"/>
                <a:gd name="connsiteX4-49" fmla="*/ 0 w 6201341"/>
                <a:gd name="connsiteY4-50" fmla="*/ 0 h 701215"/>
                <a:gd name="connsiteX0-51" fmla="*/ 0 w 6346464"/>
                <a:gd name="connsiteY0-52" fmla="*/ 6233 h 695922"/>
                <a:gd name="connsiteX1-53" fmla="*/ 6346464 w 6346464"/>
                <a:gd name="connsiteY1-54" fmla="*/ 0 h 695922"/>
                <a:gd name="connsiteX2-55" fmla="*/ 5783211 w 6346464"/>
                <a:gd name="connsiteY2-56" fmla="*/ 695922 h 695922"/>
                <a:gd name="connsiteX3-57" fmla="*/ 865035 w 6346464"/>
                <a:gd name="connsiteY3-58" fmla="*/ 689028 h 695922"/>
                <a:gd name="connsiteX4-59" fmla="*/ 0 w 6346464"/>
                <a:gd name="connsiteY4-60" fmla="*/ 6233 h 69592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346464" h="695922">
                  <a:moveTo>
                    <a:pt x="0" y="6233"/>
                  </a:moveTo>
                  <a:lnTo>
                    <a:pt x="6346464" y="0"/>
                  </a:lnTo>
                  <a:lnTo>
                    <a:pt x="5783211" y="695922"/>
                  </a:lnTo>
                  <a:lnTo>
                    <a:pt x="865035" y="689028"/>
                  </a:lnTo>
                  <a:lnTo>
                    <a:pt x="0" y="6233"/>
                  </a:lnTo>
                  <a:close/>
                </a:path>
              </a:pathLst>
            </a:custGeom>
            <a:solidFill>
              <a:schemeClr val="accent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矩形 7"/>
          <p:cNvSpPr/>
          <p:nvPr userDrawn="1">
            <p:custDataLst>
              <p:tags r:id="rId2"/>
            </p:custDataLst>
          </p:nvPr>
        </p:nvSpPr>
        <p:spPr>
          <a:xfrm>
            <a:off x="0" y="0"/>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grpSp>
        <p:nvGrpSpPr>
          <p:cNvPr id="12" name="组合 11"/>
          <p:cNvGrpSpPr/>
          <p:nvPr userDrawn="1">
            <p:custDataLst>
              <p:tags r:id="rId3"/>
            </p:custDataLst>
          </p:nvPr>
        </p:nvGrpSpPr>
        <p:grpSpPr>
          <a:xfrm>
            <a:off x="-284" y="-109"/>
            <a:ext cx="1633414" cy="614561"/>
            <a:chOff x="949766" y="3882916"/>
            <a:chExt cx="2002973" cy="753605"/>
          </a:xfrm>
        </p:grpSpPr>
        <p:sp>
          <p:nvSpPr>
            <p:cNvPr id="6" name="矩形 5"/>
            <p:cNvSpPr/>
            <p:nvPr>
              <p:custDataLst>
                <p:tags r:id="rId10"/>
              </p:custDataLst>
            </p:nvPr>
          </p:nvSpPr>
          <p:spPr>
            <a:xfrm>
              <a:off x="949766" y="3882916"/>
              <a:ext cx="2002973" cy="7078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custDataLst>
                <p:tags r:id="rId11"/>
              </p:custDataLst>
            </p:nvPr>
          </p:nvSpPr>
          <p:spPr>
            <a:xfrm>
              <a:off x="949766" y="4590802"/>
              <a:ext cx="2002973"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hasCustomPrompt="1"/>
            <p:custDataLst>
              <p:tags r:id="rId4"/>
            </p:custDataLst>
          </p:nvPr>
        </p:nvSpPr>
        <p:spPr>
          <a:xfrm>
            <a:off x="583200" y="770400"/>
            <a:ext cx="3960000" cy="882000"/>
          </a:xfrm>
        </p:spPr>
        <p:txBody>
          <a:bodyPr anchor="ctr"/>
          <a:lstStyle>
            <a:lvl1pPr>
              <a:defRPr sz="3600" baseline="0">
                <a:solidFill>
                  <a:schemeClr val="tx1"/>
                </a:solidFill>
                <a:latin typeface="Arial" panose="020B0604020202020204" pitchFamily="34" charset="0"/>
                <a:ea typeface="微软雅黑" charset="-122"/>
              </a:defRPr>
            </a:lvl1pPr>
          </a:lstStyle>
          <a:p>
            <a:r>
              <a:rPr lang="zh-CN" altLang="en-US" dirty="0"/>
              <a:t>单击编辑标题</a:t>
            </a:r>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t>2022/12/12</a:t>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586800" y="1764000"/>
            <a:ext cx="3956400" cy="4093200"/>
          </a:xfrm>
        </p:spPr>
        <p:txBody>
          <a:bodyPr/>
          <a:lstStyle>
            <a:lvl1pPr>
              <a:defRPr baseline="0">
                <a:solidFill>
                  <a:schemeClr val="tx1"/>
                </a:solidFill>
                <a:latin typeface="Arial" panose="020B0604020202020204" pitchFamily="34" charset="0"/>
                <a:ea typeface="微软雅黑" charset="-122"/>
              </a:defRPr>
            </a:lvl1pPr>
            <a:lvl2pPr>
              <a:defRPr baseline="0">
                <a:solidFill>
                  <a:schemeClr val="tx1"/>
                </a:solidFill>
                <a:latin typeface="Arial" panose="020B0604020202020204" pitchFamily="34" charset="0"/>
                <a:ea typeface="微软雅黑" charset="-122"/>
              </a:defRPr>
            </a:lvl2pPr>
            <a:lvl3pPr>
              <a:defRPr baseline="0">
                <a:solidFill>
                  <a:schemeClr val="tx1"/>
                </a:solidFill>
                <a:latin typeface="Arial" panose="020B0604020202020204" pitchFamily="34" charset="0"/>
                <a:ea typeface="微软雅黑" charset="-122"/>
              </a:defRPr>
            </a:lvl3pPr>
            <a:lvl4pPr>
              <a:defRPr baseline="0">
                <a:solidFill>
                  <a:schemeClr val="tx1"/>
                </a:solidFill>
                <a:latin typeface="Arial" panose="020B0604020202020204" pitchFamily="34" charset="0"/>
                <a:ea typeface="微软雅黑" charset="-122"/>
              </a:defRPr>
            </a:lvl4pPr>
            <a:lvl5pPr>
              <a:defRPr baseline="0">
                <a:solidFill>
                  <a:schemeClr val="tx1"/>
                </a:solidFill>
                <a:latin typeface="Arial" panose="020B0604020202020204" pitchFamily="34" charset="0"/>
                <a:ea typeface="微软雅黑"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9"/>
            </p:custDataLst>
          </p:nvPr>
        </p:nvSpPr>
        <p:spPr>
          <a:xfrm>
            <a:off x="5101200" y="769938"/>
            <a:ext cx="6480000" cy="5087937"/>
          </a:xfrm>
        </p:spPr>
        <p:txBody>
          <a:bodyPr/>
          <a:lstStyle>
            <a:lvl1pPr>
              <a:defRPr baseline="0">
                <a:solidFill>
                  <a:schemeClr val="tx1"/>
                </a:solidFill>
                <a:latin typeface="Arial" panose="020B0604020202020204" pitchFamily="34" charset="0"/>
                <a:ea typeface="微软雅黑" charset="-122"/>
              </a:defRPr>
            </a:lvl1pPr>
            <a:lvl2pPr>
              <a:defRPr baseline="0">
                <a:solidFill>
                  <a:schemeClr val="tx1"/>
                </a:solidFill>
                <a:latin typeface="Arial" panose="020B0604020202020204" pitchFamily="34" charset="0"/>
                <a:ea typeface="微软雅黑" charset="-122"/>
              </a:defRPr>
            </a:lvl2pPr>
            <a:lvl3pPr>
              <a:defRPr baseline="0">
                <a:solidFill>
                  <a:schemeClr val="tx1"/>
                </a:solidFill>
                <a:latin typeface="Arial" panose="020B0604020202020204" pitchFamily="34" charset="0"/>
                <a:ea typeface="微软雅黑" charset="-122"/>
              </a:defRPr>
            </a:lvl3pPr>
            <a:lvl4pPr>
              <a:defRPr baseline="0">
                <a:solidFill>
                  <a:schemeClr val="tx1"/>
                </a:solidFill>
                <a:latin typeface="Arial" panose="020B0604020202020204" pitchFamily="34" charset="0"/>
                <a:ea typeface="微软雅黑" charset="-122"/>
              </a:defRPr>
            </a:lvl4pPr>
            <a:lvl5pPr>
              <a:defRPr baseline="0">
                <a:solidFill>
                  <a:schemeClr val="tx1"/>
                </a:solidFill>
                <a:latin typeface="Arial" panose="020B0604020202020204" pitchFamily="34" charset="0"/>
                <a:ea typeface="微软雅黑"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grpSp>
        <p:nvGrpSpPr>
          <p:cNvPr id="13" name="组合 12"/>
          <p:cNvGrpSpPr/>
          <p:nvPr userDrawn="1">
            <p:custDataLst>
              <p:tags r:id="rId1"/>
            </p:custDataLst>
          </p:nvPr>
        </p:nvGrpSpPr>
        <p:grpSpPr>
          <a:xfrm flipH="1">
            <a:off x="-417830" y="5438775"/>
            <a:ext cx="2901315" cy="1419225"/>
            <a:chOff x="10646" y="5909"/>
            <a:chExt cx="9994" cy="4890"/>
          </a:xfrm>
        </p:grpSpPr>
        <p:sp>
          <p:nvSpPr>
            <p:cNvPr id="11" name="等腰三角形 10"/>
            <p:cNvSpPr/>
            <p:nvPr userDrawn="1">
              <p:custDataLst>
                <p:tags r:id="rId12"/>
              </p:custDataLst>
            </p:nvPr>
          </p:nvSpPr>
          <p:spPr>
            <a:xfrm rot="16200000">
              <a:off x="13703" y="5303"/>
              <a:ext cx="4891" cy="6103"/>
            </a:xfrm>
            <a:prstGeom prst="triangl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2"/>
            <p:cNvSpPr/>
            <p:nvPr userDrawn="1">
              <p:custDataLst>
                <p:tags r:id="rId13"/>
              </p:custDataLst>
            </p:nvPr>
          </p:nvSpPr>
          <p:spPr>
            <a:xfrm rot="19299726">
              <a:off x="10646" y="7578"/>
              <a:ext cx="9994" cy="1096"/>
            </a:xfrm>
            <a:custGeom>
              <a:avLst/>
              <a:gdLst>
                <a:gd name="connsiteX0" fmla="*/ 0 w 5892800"/>
                <a:gd name="connsiteY0" fmla="*/ 0 h 707886"/>
                <a:gd name="connsiteX1" fmla="*/ 5892800 w 5892800"/>
                <a:gd name="connsiteY1" fmla="*/ 0 h 707886"/>
                <a:gd name="connsiteX2" fmla="*/ 5892800 w 5892800"/>
                <a:gd name="connsiteY2" fmla="*/ 707886 h 707886"/>
                <a:gd name="connsiteX3" fmla="*/ 0 w 5892800"/>
                <a:gd name="connsiteY3" fmla="*/ 707886 h 707886"/>
                <a:gd name="connsiteX4" fmla="*/ 0 w 5892800"/>
                <a:gd name="connsiteY4" fmla="*/ 0 h 707886"/>
                <a:gd name="connsiteX0-1" fmla="*/ 0 w 6244155"/>
                <a:gd name="connsiteY0-2" fmla="*/ 0 h 707886"/>
                <a:gd name="connsiteX1-3" fmla="*/ 6244155 w 6244155"/>
                <a:gd name="connsiteY1-4" fmla="*/ 293 h 707886"/>
                <a:gd name="connsiteX2-5" fmla="*/ 5892800 w 6244155"/>
                <a:gd name="connsiteY2-6" fmla="*/ 707886 h 707886"/>
                <a:gd name="connsiteX3-7" fmla="*/ 0 w 6244155"/>
                <a:gd name="connsiteY3-8" fmla="*/ 707886 h 707886"/>
                <a:gd name="connsiteX4-9" fmla="*/ 0 w 6244155"/>
                <a:gd name="connsiteY4-10" fmla="*/ 0 h 707886"/>
                <a:gd name="connsiteX0-11" fmla="*/ 0 w 6244155"/>
                <a:gd name="connsiteY0-12" fmla="*/ 0 h 707886"/>
                <a:gd name="connsiteX1-13" fmla="*/ 6244155 w 6244155"/>
                <a:gd name="connsiteY1-14" fmla="*/ 293 h 707886"/>
                <a:gd name="connsiteX2-15" fmla="*/ 5654769 w 6244155"/>
                <a:gd name="connsiteY2-16" fmla="*/ 704690 h 707886"/>
                <a:gd name="connsiteX3-17" fmla="*/ 0 w 6244155"/>
                <a:gd name="connsiteY3-18" fmla="*/ 707886 h 707886"/>
                <a:gd name="connsiteX4-19" fmla="*/ 0 w 6244155"/>
                <a:gd name="connsiteY4-20" fmla="*/ 0 h 707886"/>
                <a:gd name="connsiteX0-21" fmla="*/ 0 w 6201341"/>
                <a:gd name="connsiteY0-22" fmla="*/ 0 h 707886"/>
                <a:gd name="connsiteX1-23" fmla="*/ 6201341 w 6201341"/>
                <a:gd name="connsiteY1-24" fmla="*/ 5293 h 707886"/>
                <a:gd name="connsiteX2-25" fmla="*/ 5654769 w 6201341"/>
                <a:gd name="connsiteY2-26" fmla="*/ 704690 h 707886"/>
                <a:gd name="connsiteX3-27" fmla="*/ 0 w 6201341"/>
                <a:gd name="connsiteY3-28" fmla="*/ 707886 h 707886"/>
                <a:gd name="connsiteX4-29" fmla="*/ 0 w 6201341"/>
                <a:gd name="connsiteY4-30" fmla="*/ 0 h 707886"/>
                <a:gd name="connsiteX0-31" fmla="*/ 0 w 6201341"/>
                <a:gd name="connsiteY0-32" fmla="*/ 0 h 707886"/>
                <a:gd name="connsiteX1-33" fmla="*/ 6201341 w 6201341"/>
                <a:gd name="connsiteY1-34" fmla="*/ 5293 h 707886"/>
                <a:gd name="connsiteX2-35" fmla="*/ 5638088 w 6201341"/>
                <a:gd name="connsiteY2-36" fmla="*/ 701215 h 707886"/>
                <a:gd name="connsiteX3-37" fmla="*/ 0 w 6201341"/>
                <a:gd name="connsiteY3-38" fmla="*/ 707886 h 707886"/>
                <a:gd name="connsiteX4-39" fmla="*/ 0 w 6201341"/>
                <a:gd name="connsiteY4-40" fmla="*/ 0 h 707886"/>
                <a:gd name="connsiteX0-41" fmla="*/ 0 w 6201341"/>
                <a:gd name="connsiteY0-42" fmla="*/ 0 h 701215"/>
                <a:gd name="connsiteX1-43" fmla="*/ 6201341 w 6201341"/>
                <a:gd name="connsiteY1-44" fmla="*/ 5293 h 701215"/>
                <a:gd name="connsiteX2-45" fmla="*/ 5638088 w 6201341"/>
                <a:gd name="connsiteY2-46" fmla="*/ 701215 h 701215"/>
                <a:gd name="connsiteX3-47" fmla="*/ 719912 w 6201341"/>
                <a:gd name="connsiteY3-48" fmla="*/ 694321 h 701215"/>
                <a:gd name="connsiteX4-49" fmla="*/ 0 w 6201341"/>
                <a:gd name="connsiteY4-50" fmla="*/ 0 h 701215"/>
                <a:gd name="connsiteX0-51" fmla="*/ 0 w 6346464"/>
                <a:gd name="connsiteY0-52" fmla="*/ 6233 h 695922"/>
                <a:gd name="connsiteX1-53" fmla="*/ 6346464 w 6346464"/>
                <a:gd name="connsiteY1-54" fmla="*/ 0 h 695922"/>
                <a:gd name="connsiteX2-55" fmla="*/ 5783211 w 6346464"/>
                <a:gd name="connsiteY2-56" fmla="*/ 695922 h 695922"/>
                <a:gd name="connsiteX3-57" fmla="*/ 865035 w 6346464"/>
                <a:gd name="connsiteY3-58" fmla="*/ 689028 h 695922"/>
                <a:gd name="connsiteX4-59" fmla="*/ 0 w 6346464"/>
                <a:gd name="connsiteY4-60" fmla="*/ 6233 h 69592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346464" h="695922">
                  <a:moveTo>
                    <a:pt x="0" y="6233"/>
                  </a:moveTo>
                  <a:lnTo>
                    <a:pt x="6346464" y="0"/>
                  </a:lnTo>
                  <a:lnTo>
                    <a:pt x="5783211" y="695922"/>
                  </a:lnTo>
                  <a:lnTo>
                    <a:pt x="865035" y="689028"/>
                  </a:lnTo>
                  <a:lnTo>
                    <a:pt x="0" y="6233"/>
                  </a:lnTo>
                  <a:close/>
                </a:path>
              </a:pathLst>
            </a:custGeom>
            <a:solidFill>
              <a:schemeClr val="accent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矩形 9"/>
          <p:cNvSpPr/>
          <p:nvPr userDrawn="1">
            <p:custDataLst>
              <p:tags r:id="rId2"/>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grpSp>
        <p:nvGrpSpPr>
          <p:cNvPr id="12" name="组合 11"/>
          <p:cNvGrpSpPr/>
          <p:nvPr userDrawn="1">
            <p:custDataLst>
              <p:tags r:id="rId3"/>
            </p:custDataLst>
          </p:nvPr>
        </p:nvGrpSpPr>
        <p:grpSpPr>
          <a:xfrm>
            <a:off x="10558496" y="-9634"/>
            <a:ext cx="1633414" cy="614561"/>
            <a:chOff x="949766" y="3882916"/>
            <a:chExt cx="2002973" cy="753605"/>
          </a:xfrm>
        </p:grpSpPr>
        <p:sp>
          <p:nvSpPr>
            <p:cNvPr id="6" name="矩形 5"/>
            <p:cNvSpPr/>
            <p:nvPr>
              <p:custDataLst>
                <p:tags r:id="rId10"/>
              </p:custDataLst>
            </p:nvPr>
          </p:nvSpPr>
          <p:spPr>
            <a:xfrm>
              <a:off x="949766" y="3882916"/>
              <a:ext cx="2002973" cy="7078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11"/>
              </p:custDataLst>
            </p:nvPr>
          </p:nvSpPr>
          <p:spPr>
            <a:xfrm>
              <a:off x="949766" y="4590802"/>
              <a:ext cx="2002973"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custDataLst>
              <p:tags r:id="rId4"/>
            </p:custDataLst>
          </p:nvPr>
        </p:nvSpPr>
        <p:spPr>
          <a:xfrm>
            <a:off x="612000" y="781200"/>
            <a:ext cx="10976400" cy="626400"/>
          </a:xfrm>
        </p:spPr>
        <p:txBody>
          <a:bodyPr anchor="ctr"/>
          <a:lstStyle>
            <a:lvl1pPr algn="ctr">
              <a:defRPr sz="3600" baseline="0">
                <a:solidFill>
                  <a:schemeClr val="tx1"/>
                </a:solidFill>
                <a:latin typeface="Arial" panose="020B0604020202020204" pitchFamily="34" charset="0"/>
                <a:ea typeface="微软雅黑" charset="-122"/>
              </a:defRPr>
            </a:lvl1pPr>
          </a:lstStyle>
          <a:p>
            <a:r>
              <a:rPr lang="zh-CN" altLang="en-US"/>
              <a:t>单击此处编辑母版标题样式</a:t>
            </a:r>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t>2022/12/12</a:t>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612000" y="1659600"/>
            <a:ext cx="10975975" cy="828000"/>
          </a:xfrm>
        </p:spPr>
        <p:txBody>
          <a:bodyPr/>
          <a:lstStyle>
            <a:lvl1pPr algn="ctr">
              <a:defRPr baseline="0">
                <a:solidFill>
                  <a:schemeClr val="tx1"/>
                </a:solidFill>
                <a:latin typeface="Arial" panose="020B0604020202020204" pitchFamily="34" charset="0"/>
                <a:ea typeface="微软雅黑" charset="-122"/>
              </a:defRPr>
            </a:lvl1pPr>
          </a:lstStyle>
          <a:p>
            <a:pPr lvl="0"/>
            <a:r>
              <a:rPr lang="zh-CN" altLang="en-US" dirty="0"/>
              <a:t>单击此处编辑母版文本样式</a:t>
            </a:r>
          </a:p>
        </p:txBody>
      </p:sp>
      <p:sp>
        <p:nvSpPr>
          <p:cNvPr id="9" name="内容占位符 8"/>
          <p:cNvSpPr>
            <a:spLocks noGrp="1"/>
          </p:cNvSpPr>
          <p:nvPr>
            <p:ph sz="quarter" idx="14"/>
            <p:custDataLst>
              <p:tags r:id="rId9"/>
            </p:custDataLst>
          </p:nvPr>
        </p:nvSpPr>
        <p:spPr>
          <a:xfrm>
            <a:off x="612775" y="2808000"/>
            <a:ext cx="10965600" cy="3430800"/>
          </a:xfrm>
        </p:spPr>
        <p:txBody>
          <a:bodyPr/>
          <a:lstStyle>
            <a:lvl1pPr>
              <a:defRPr baseline="0">
                <a:solidFill>
                  <a:schemeClr val="tx1"/>
                </a:solidFill>
                <a:latin typeface="Arial" panose="020B0604020202020204" pitchFamily="34" charset="0"/>
                <a:ea typeface="微软雅黑" charset="-122"/>
              </a:defRPr>
            </a:lvl1pPr>
            <a:lvl2pPr>
              <a:defRPr baseline="0">
                <a:solidFill>
                  <a:schemeClr val="tx1"/>
                </a:solidFill>
                <a:latin typeface="Arial" panose="020B0604020202020204" pitchFamily="34" charset="0"/>
                <a:ea typeface="微软雅黑" charset="-122"/>
              </a:defRPr>
            </a:lvl2pPr>
            <a:lvl3pPr>
              <a:defRPr baseline="0">
                <a:solidFill>
                  <a:schemeClr val="tx1"/>
                </a:solidFill>
                <a:latin typeface="Arial" panose="020B0604020202020204" pitchFamily="34" charset="0"/>
                <a:ea typeface="微软雅黑" charset="-122"/>
              </a:defRPr>
            </a:lvl3pPr>
            <a:lvl4pPr>
              <a:defRPr baseline="0">
                <a:solidFill>
                  <a:schemeClr val="tx1"/>
                </a:solidFill>
                <a:latin typeface="Arial" panose="020B0604020202020204" pitchFamily="34" charset="0"/>
                <a:ea typeface="微软雅黑" charset="-122"/>
              </a:defRPr>
            </a:lvl4pPr>
            <a:lvl5pPr>
              <a:defRPr baseline="0">
                <a:solidFill>
                  <a:schemeClr val="tx1"/>
                </a:solidFill>
                <a:latin typeface="Arial" panose="020B0604020202020204" pitchFamily="34" charset="0"/>
                <a:ea typeface="微软雅黑"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grpSp>
        <p:nvGrpSpPr>
          <p:cNvPr id="12" name="组合 11"/>
          <p:cNvGrpSpPr/>
          <p:nvPr userDrawn="1">
            <p:custDataLst>
              <p:tags r:id="rId1"/>
            </p:custDataLst>
          </p:nvPr>
        </p:nvGrpSpPr>
        <p:grpSpPr>
          <a:xfrm>
            <a:off x="-424180" y="-4445"/>
            <a:ext cx="2856865" cy="1398270"/>
            <a:chOff x="-1483" y="0"/>
            <a:chExt cx="9994" cy="4890"/>
          </a:xfrm>
        </p:grpSpPr>
        <p:sp>
          <p:nvSpPr>
            <p:cNvPr id="6" name="等腰三角形 5"/>
            <p:cNvSpPr/>
            <p:nvPr userDrawn="1">
              <p:custDataLst>
                <p:tags r:id="rId12"/>
              </p:custDataLst>
            </p:nvPr>
          </p:nvSpPr>
          <p:spPr>
            <a:xfrm rot="5400000">
              <a:off x="606" y="-606"/>
              <a:ext cx="4891" cy="6103"/>
            </a:xfrm>
            <a:prstGeom prst="triangl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12"/>
            <p:cNvSpPr/>
            <p:nvPr userDrawn="1">
              <p:custDataLst>
                <p:tags r:id="rId13"/>
              </p:custDataLst>
            </p:nvPr>
          </p:nvSpPr>
          <p:spPr>
            <a:xfrm rot="8445098">
              <a:off x="-1483" y="2178"/>
              <a:ext cx="9994" cy="1096"/>
            </a:xfrm>
            <a:custGeom>
              <a:avLst/>
              <a:gdLst>
                <a:gd name="connsiteX0" fmla="*/ 0 w 5892800"/>
                <a:gd name="connsiteY0" fmla="*/ 0 h 707886"/>
                <a:gd name="connsiteX1" fmla="*/ 5892800 w 5892800"/>
                <a:gd name="connsiteY1" fmla="*/ 0 h 707886"/>
                <a:gd name="connsiteX2" fmla="*/ 5892800 w 5892800"/>
                <a:gd name="connsiteY2" fmla="*/ 707886 h 707886"/>
                <a:gd name="connsiteX3" fmla="*/ 0 w 5892800"/>
                <a:gd name="connsiteY3" fmla="*/ 707886 h 707886"/>
                <a:gd name="connsiteX4" fmla="*/ 0 w 5892800"/>
                <a:gd name="connsiteY4" fmla="*/ 0 h 707886"/>
                <a:gd name="connsiteX0-1" fmla="*/ 0 w 6244155"/>
                <a:gd name="connsiteY0-2" fmla="*/ 0 h 707886"/>
                <a:gd name="connsiteX1-3" fmla="*/ 6244155 w 6244155"/>
                <a:gd name="connsiteY1-4" fmla="*/ 293 h 707886"/>
                <a:gd name="connsiteX2-5" fmla="*/ 5892800 w 6244155"/>
                <a:gd name="connsiteY2-6" fmla="*/ 707886 h 707886"/>
                <a:gd name="connsiteX3-7" fmla="*/ 0 w 6244155"/>
                <a:gd name="connsiteY3-8" fmla="*/ 707886 h 707886"/>
                <a:gd name="connsiteX4-9" fmla="*/ 0 w 6244155"/>
                <a:gd name="connsiteY4-10" fmla="*/ 0 h 707886"/>
                <a:gd name="connsiteX0-11" fmla="*/ 0 w 6244155"/>
                <a:gd name="connsiteY0-12" fmla="*/ 0 h 707886"/>
                <a:gd name="connsiteX1-13" fmla="*/ 6244155 w 6244155"/>
                <a:gd name="connsiteY1-14" fmla="*/ 293 h 707886"/>
                <a:gd name="connsiteX2-15" fmla="*/ 5654769 w 6244155"/>
                <a:gd name="connsiteY2-16" fmla="*/ 704690 h 707886"/>
                <a:gd name="connsiteX3-17" fmla="*/ 0 w 6244155"/>
                <a:gd name="connsiteY3-18" fmla="*/ 707886 h 707886"/>
                <a:gd name="connsiteX4-19" fmla="*/ 0 w 6244155"/>
                <a:gd name="connsiteY4-20" fmla="*/ 0 h 707886"/>
                <a:gd name="connsiteX0-21" fmla="*/ 0 w 6201341"/>
                <a:gd name="connsiteY0-22" fmla="*/ 0 h 707886"/>
                <a:gd name="connsiteX1-23" fmla="*/ 6201341 w 6201341"/>
                <a:gd name="connsiteY1-24" fmla="*/ 5293 h 707886"/>
                <a:gd name="connsiteX2-25" fmla="*/ 5654769 w 6201341"/>
                <a:gd name="connsiteY2-26" fmla="*/ 704690 h 707886"/>
                <a:gd name="connsiteX3-27" fmla="*/ 0 w 6201341"/>
                <a:gd name="connsiteY3-28" fmla="*/ 707886 h 707886"/>
                <a:gd name="connsiteX4-29" fmla="*/ 0 w 6201341"/>
                <a:gd name="connsiteY4-30" fmla="*/ 0 h 707886"/>
                <a:gd name="connsiteX0-31" fmla="*/ 0 w 6201341"/>
                <a:gd name="connsiteY0-32" fmla="*/ 0 h 707886"/>
                <a:gd name="connsiteX1-33" fmla="*/ 6201341 w 6201341"/>
                <a:gd name="connsiteY1-34" fmla="*/ 5293 h 707886"/>
                <a:gd name="connsiteX2-35" fmla="*/ 5638088 w 6201341"/>
                <a:gd name="connsiteY2-36" fmla="*/ 701215 h 707886"/>
                <a:gd name="connsiteX3-37" fmla="*/ 0 w 6201341"/>
                <a:gd name="connsiteY3-38" fmla="*/ 707886 h 707886"/>
                <a:gd name="connsiteX4-39" fmla="*/ 0 w 6201341"/>
                <a:gd name="connsiteY4-40" fmla="*/ 0 h 707886"/>
                <a:gd name="connsiteX0-41" fmla="*/ 0 w 6201341"/>
                <a:gd name="connsiteY0-42" fmla="*/ 0 h 701215"/>
                <a:gd name="connsiteX1-43" fmla="*/ 6201341 w 6201341"/>
                <a:gd name="connsiteY1-44" fmla="*/ 5293 h 701215"/>
                <a:gd name="connsiteX2-45" fmla="*/ 5638088 w 6201341"/>
                <a:gd name="connsiteY2-46" fmla="*/ 701215 h 701215"/>
                <a:gd name="connsiteX3-47" fmla="*/ 719912 w 6201341"/>
                <a:gd name="connsiteY3-48" fmla="*/ 694321 h 701215"/>
                <a:gd name="connsiteX4-49" fmla="*/ 0 w 6201341"/>
                <a:gd name="connsiteY4-50" fmla="*/ 0 h 701215"/>
                <a:gd name="connsiteX0-51" fmla="*/ 0 w 6346464"/>
                <a:gd name="connsiteY0-52" fmla="*/ 6233 h 695922"/>
                <a:gd name="connsiteX1-53" fmla="*/ 6346464 w 6346464"/>
                <a:gd name="connsiteY1-54" fmla="*/ 0 h 695922"/>
                <a:gd name="connsiteX2-55" fmla="*/ 5783211 w 6346464"/>
                <a:gd name="connsiteY2-56" fmla="*/ 695922 h 695922"/>
                <a:gd name="connsiteX3-57" fmla="*/ 865035 w 6346464"/>
                <a:gd name="connsiteY3-58" fmla="*/ 689028 h 695922"/>
                <a:gd name="connsiteX4-59" fmla="*/ 0 w 6346464"/>
                <a:gd name="connsiteY4-60" fmla="*/ 6233 h 69592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346464" h="695922">
                  <a:moveTo>
                    <a:pt x="0" y="6233"/>
                  </a:moveTo>
                  <a:lnTo>
                    <a:pt x="6346464" y="0"/>
                  </a:lnTo>
                  <a:lnTo>
                    <a:pt x="5783211" y="695922"/>
                  </a:lnTo>
                  <a:lnTo>
                    <a:pt x="865035" y="689028"/>
                  </a:lnTo>
                  <a:lnTo>
                    <a:pt x="0" y="6233"/>
                  </a:lnTo>
                  <a:close/>
                </a:path>
              </a:pathLst>
            </a:custGeom>
            <a:solidFill>
              <a:schemeClr val="accent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矩形 7"/>
          <p:cNvSpPr/>
          <p:nvPr userDrawn="1">
            <p:custDataLst>
              <p:tags r:id="rId2"/>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grpSp>
        <p:nvGrpSpPr>
          <p:cNvPr id="11" name="组合 10"/>
          <p:cNvGrpSpPr/>
          <p:nvPr userDrawn="1">
            <p:custDataLst>
              <p:tags r:id="rId3"/>
            </p:custDataLst>
          </p:nvPr>
        </p:nvGrpSpPr>
        <p:grpSpPr>
          <a:xfrm>
            <a:off x="10558496" y="6250196"/>
            <a:ext cx="1633414" cy="614561"/>
            <a:chOff x="949766" y="3882916"/>
            <a:chExt cx="2002973" cy="753605"/>
          </a:xfrm>
        </p:grpSpPr>
        <p:sp>
          <p:nvSpPr>
            <p:cNvPr id="13" name="矩形 12"/>
            <p:cNvSpPr/>
            <p:nvPr>
              <p:custDataLst>
                <p:tags r:id="rId10"/>
              </p:custDataLst>
            </p:nvPr>
          </p:nvSpPr>
          <p:spPr>
            <a:xfrm>
              <a:off x="949766" y="3882916"/>
              <a:ext cx="2002973" cy="7078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custDataLst>
                <p:tags r:id="rId11"/>
              </p:custDataLst>
            </p:nvPr>
          </p:nvSpPr>
          <p:spPr>
            <a:xfrm>
              <a:off x="949766" y="4590802"/>
              <a:ext cx="2002973"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custDataLst>
              <p:tags r:id="rId4"/>
            </p:custDataLst>
          </p:nvPr>
        </p:nvSpPr>
        <p:spPr>
          <a:xfrm>
            <a:off x="604800" y="669600"/>
            <a:ext cx="10976400" cy="565200"/>
          </a:xfrm>
        </p:spPr>
        <p:txBody>
          <a:bodyPr anchor="ctr"/>
          <a:lstStyle>
            <a:lvl1pPr algn="ctr">
              <a:defRPr sz="3200" baseline="0">
                <a:solidFill>
                  <a:schemeClr val="tx1"/>
                </a:solidFill>
                <a:latin typeface="Arial" panose="020B0604020202020204" pitchFamily="34" charset="0"/>
                <a:ea typeface="微软雅黑"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t>2022/12/12</a:t>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8"/>
            </p:custDataLst>
          </p:nvPr>
        </p:nvSpPr>
        <p:spPr>
          <a:xfrm>
            <a:off x="604837" y="1681200"/>
            <a:ext cx="10990800" cy="3211200"/>
          </a:xfrm>
        </p:spPr>
        <p:txBody>
          <a:bodyPr/>
          <a:lstStyle>
            <a:lvl1pPr>
              <a:defRPr baseline="0">
                <a:solidFill>
                  <a:schemeClr val="tx1"/>
                </a:solidFill>
                <a:latin typeface="Arial" panose="020B0604020202020204" pitchFamily="34" charset="0"/>
                <a:ea typeface="微软雅黑" charset="-122"/>
              </a:defRPr>
            </a:lvl1pPr>
            <a:lvl2pPr>
              <a:defRPr baseline="0">
                <a:solidFill>
                  <a:schemeClr val="tx1"/>
                </a:solidFill>
                <a:latin typeface="Arial" panose="020B0604020202020204" pitchFamily="34" charset="0"/>
                <a:ea typeface="微软雅黑" charset="-122"/>
              </a:defRPr>
            </a:lvl2pPr>
            <a:lvl3pPr>
              <a:defRPr baseline="0">
                <a:solidFill>
                  <a:schemeClr val="tx1"/>
                </a:solidFill>
                <a:latin typeface="Arial" panose="020B0604020202020204" pitchFamily="34" charset="0"/>
                <a:ea typeface="微软雅黑" charset="-122"/>
              </a:defRPr>
            </a:lvl3pPr>
            <a:lvl4pPr>
              <a:defRPr baseline="0">
                <a:solidFill>
                  <a:schemeClr val="tx1"/>
                </a:solidFill>
                <a:latin typeface="Arial" panose="020B0604020202020204" pitchFamily="34" charset="0"/>
                <a:ea typeface="微软雅黑" charset="-122"/>
              </a:defRPr>
            </a:lvl4pPr>
            <a:lvl5pPr>
              <a:defRPr baseline="0">
                <a:solidFill>
                  <a:schemeClr val="tx1"/>
                </a:solidFill>
                <a:latin typeface="Arial" panose="020B0604020202020204" pitchFamily="34" charset="0"/>
                <a:ea typeface="微软雅黑"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占位符 8"/>
          <p:cNvSpPr>
            <a:spLocks noGrp="1"/>
          </p:cNvSpPr>
          <p:nvPr>
            <p:ph type="body" sz="quarter" idx="14"/>
            <p:custDataLst>
              <p:tags r:id="rId9"/>
            </p:custDataLst>
          </p:nvPr>
        </p:nvSpPr>
        <p:spPr>
          <a:xfrm>
            <a:off x="594000" y="5180400"/>
            <a:ext cx="11001600" cy="1011600"/>
          </a:xfrm>
        </p:spPr>
        <p:txBody>
          <a:bodyPr/>
          <a:lstStyle>
            <a:lvl1pPr>
              <a:defRPr baseline="0">
                <a:solidFill>
                  <a:schemeClr val="tx1"/>
                </a:solidFill>
                <a:latin typeface="Arial" panose="020B0604020202020204" pitchFamily="34" charset="0"/>
                <a:ea typeface="微软雅黑" charset="-122"/>
              </a:defRPr>
            </a:lvl1pPr>
          </a:lstStyle>
          <a:p>
            <a:pPr lvl="0"/>
            <a:r>
              <a:rPr lang="zh-CN" altLang="en-US" dirty="0"/>
              <a:t>单击此处编辑母版文本样式</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grpSp>
        <p:nvGrpSpPr>
          <p:cNvPr id="12" name="组合 11"/>
          <p:cNvGrpSpPr/>
          <p:nvPr userDrawn="1">
            <p:custDataLst>
              <p:tags r:id="rId1"/>
            </p:custDataLst>
          </p:nvPr>
        </p:nvGrpSpPr>
        <p:grpSpPr>
          <a:xfrm>
            <a:off x="10558496" y="6250196"/>
            <a:ext cx="1633414" cy="614561"/>
            <a:chOff x="949766" y="3882916"/>
            <a:chExt cx="2002973" cy="753605"/>
          </a:xfrm>
        </p:grpSpPr>
        <p:sp>
          <p:nvSpPr>
            <p:cNvPr id="15" name="矩形 14"/>
            <p:cNvSpPr/>
            <p:nvPr>
              <p:custDataLst>
                <p:tags r:id="rId11"/>
              </p:custDataLst>
            </p:nvPr>
          </p:nvSpPr>
          <p:spPr>
            <a:xfrm>
              <a:off x="949766" y="3882916"/>
              <a:ext cx="2002973" cy="7078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custDataLst>
                <p:tags r:id="rId12"/>
              </p:custDataLst>
            </p:nvPr>
          </p:nvSpPr>
          <p:spPr>
            <a:xfrm>
              <a:off x="949766" y="4590802"/>
              <a:ext cx="2002973"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矩形 9"/>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3"/>
            </p:custDataLst>
          </p:nvPr>
        </p:nvSpPr>
        <p:spPr>
          <a:xfrm>
            <a:off x="579600" y="237600"/>
            <a:ext cx="11037600" cy="441964"/>
          </a:xfrm>
        </p:spPr>
        <p:txBody>
          <a:bodyPr/>
          <a:lstStyle>
            <a:lvl1pPr>
              <a:defRPr baseline="0">
                <a:solidFill>
                  <a:schemeClr val="tx1"/>
                </a:solidFill>
                <a:latin typeface="Arial" panose="020B0604020202020204" pitchFamily="34" charset="0"/>
                <a:ea typeface="微软雅黑"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t>2022/12/12</a:t>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a:xfrm>
            <a:off x="8610600" y="6356350"/>
            <a:ext cx="2743200" cy="365125"/>
          </a:xfrm>
        </p:spPr>
        <p:txBody>
          <a:body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7"/>
            </p:custDataLst>
          </p:nvPr>
        </p:nvSpPr>
        <p:spPr>
          <a:xfrm>
            <a:off x="579600" y="1663200"/>
            <a:ext cx="5342400" cy="2894400"/>
          </a:xfrm>
        </p:spPr>
        <p:txBody>
          <a:bodyPr/>
          <a:lstStyle>
            <a:lvl1pPr>
              <a:defRPr baseline="0">
                <a:solidFill>
                  <a:schemeClr val="tx1"/>
                </a:solidFill>
                <a:latin typeface="Arial" panose="020B0604020202020204" pitchFamily="34" charset="0"/>
                <a:ea typeface="微软雅黑" charset="-122"/>
              </a:defRPr>
            </a:lvl1pPr>
            <a:lvl2pPr>
              <a:defRPr baseline="0">
                <a:solidFill>
                  <a:schemeClr val="tx1"/>
                </a:solidFill>
                <a:latin typeface="Arial" panose="020B0604020202020204" pitchFamily="34" charset="0"/>
                <a:ea typeface="微软雅黑" charset="-122"/>
              </a:defRPr>
            </a:lvl2pPr>
            <a:lvl3pPr>
              <a:defRPr baseline="0">
                <a:solidFill>
                  <a:schemeClr val="tx1"/>
                </a:solidFill>
                <a:latin typeface="Arial" panose="020B0604020202020204" pitchFamily="34" charset="0"/>
                <a:ea typeface="微软雅黑" charset="-122"/>
              </a:defRPr>
            </a:lvl3pPr>
            <a:lvl4pPr>
              <a:defRPr baseline="0">
                <a:solidFill>
                  <a:schemeClr val="tx1"/>
                </a:solidFill>
                <a:latin typeface="Arial" panose="020B0604020202020204" pitchFamily="34" charset="0"/>
                <a:ea typeface="微软雅黑" charset="-122"/>
              </a:defRPr>
            </a:lvl4pPr>
            <a:lvl5pPr>
              <a:defRPr baseline="0">
                <a:solidFill>
                  <a:schemeClr val="tx1"/>
                </a:solidFill>
                <a:latin typeface="Arial" panose="020B0604020202020204" pitchFamily="34" charset="0"/>
                <a:ea typeface="微软雅黑"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8"/>
            </p:custDataLst>
          </p:nvPr>
        </p:nvSpPr>
        <p:spPr>
          <a:xfrm>
            <a:off x="6242400" y="1663200"/>
            <a:ext cx="5367600" cy="2894400"/>
          </a:xfrm>
        </p:spPr>
        <p:txBody>
          <a:bodyPr/>
          <a:lstStyle>
            <a:lvl1pPr>
              <a:defRPr baseline="0">
                <a:solidFill>
                  <a:schemeClr val="tx1"/>
                </a:solidFill>
                <a:latin typeface="Arial" panose="020B0604020202020204" pitchFamily="34" charset="0"/>
                <a:ea typeface="微软雅黑" charset="-122"/>
              </a:defRPr>
            </a:lvl1pPr>
            <a:lvl2pPr>
              <a:defRPr baseline="0">
                <a:solidFill>
                  <a:schemeClr val="tx1"/>
                </a:solidFill>
                <a:latin typeface="Arial" panose="020B0604020202020204" pitchFamily="34" charset="0"/>
                <a:ea typeface="微软雅黑" charset="-122"/>
              </a:defRPr>
            </a:lvl2pPr>
            <a:lvl3pPr>
              <a:defRPr baseline="0">
                <a:solidFill>
                  <a:schemeClr val="tx1"/>
                </a:solidFill>
                <a:latin typeface="Arial" panose="020B0604020202020204" pitchFamily="34" charset="0"/>
                <a:ea typeface="微软雅黑" charset="-122"/>
              </a:defRPr>
            </a:lvl3pPr>
            <a:lvl4pPr>
              <a:defRPr baseline="0">
                <a:solidFill>
                  <a:schemeClr val="tx1"/>
                </a:solidFill>
                <a:latin typeface="Arial" panose="020B0604020202020204" pitchFamily="34" charset="0"/>
                <a:ea typeface="微软雅黑" charset="-122"/>
              </a:defRPr>
            </a:lvl4pPr>
            <a:lvl5pPr>
              <a:defRPr baseline="0">
                <a:solidFill>
                  <a:schemeClr val="tx1"/>
                </a:solidFill>
                <a:latin typeface="Arial" panose="020B0604020202020204" pitchFamily="34" charset="0"/>
                <a:ea typeface="微软雅黑"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5"/>
            <p:custDataLst>
              <p:tags r:id="rId9"/>
            </p:custDataLst>
          </p:nvPr>
        </p:nvSpPr>
        <p:spPr>
          <a:xfrm>
            <a:off x="572400" y="4816800"/>
            <a:ext cx="5342400" cy="781200"/>
          </a:xfrm>
        </p:spPr>
        <p:txBody>
          <a:bodyPr/>
          <a:lstStyle>
            <a:lvl1pPr>
              <a:defRPr baseline="0">
                <a:solidFill>
                  <a:schemeClr val="tx1"/>
                </a:solidFill>
                <a:latin typeface="Arial" panose="020B0604020202020204" pitchFamily="34" charset="0"/>
                <a:ea typeface="微软雅黑" charset="-122"/>
              </a:defRPr>
            </a:lvl1pPr>
          </a:lstStyle>
          <a:p>
            <a:pPr lvl="0"/>
            <a:r>
              <a:rPr lang="zh-CN" altLang="en-US" dirty="0"/>
              <a:t>单击此处编辑母版文本样式</a:t>
            </a:r>
          </a:p>
        </p:txBody>
      </p:sp>
      <p:sp>
        <p:nvSpPr>
          <p:cNvPr id="13" name="文本占位符 12"/>
          <p:cNvSpPr>
            <a:spLocks noGrp="1"/>
          </p:cNvSpPr>
          <p:nvPr>
            <p:ph type="body" sz="quarter" idx="16"/>
            <p:custDataLst>
              <p:tags r:id="rId10"/>
            </p:custDataLst>
          </p:nvPr>
        </p:nvSpPr>
        <p:spPr>
          <a:xfrm>
            <a:off x="6253200" y="4813200"/>
            <a:ext cx="5367600" cy="781200"/>
          </a:xfrm>
        </p:spPr>
        <p:txBody>
          <a:bodyPr/>
          <a:lstStyle>
            <a:lvl1pPr>
              <a:defRPr baseline="0">
                <a:solidFill>
                  <a:schemeClr val="tx1"/>
                </a:solidFill>
                <a:latin typeface="Arial" panose="020B0604020202020204" pitchFamily="34" charset="0"/>
                <a:ea typeface="微软雅黑" charset="-122"/>
              </a:defRPr>
            </a:lvl1pPr>
          </a:lstStyle>
          <a:p>
            <a:pPr lvl="0"/>
            <a:r>
              <a:rPr lang="zh-CN" altLang="en-US" dirty="0"/>
              <a:t>单击此处编辑母版文本样式</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959224"/>
            <a:ext cx="12192000" cy="493955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6" name="等腰三角形 5"/>
          <p:cNvSpPr/>
          <p:nvPr userDrawn="1">
            <p:custDataLst>
              <p:tags r:id="rId2"/>
            </p:custDataLst>
          </p:nvPr>
        </p:nvSpPr>
        <p:spPr>
          <a:xfrm rot="5400000">
            <a:off x="365579" y="-384630"/>
            <a:ext cx="3106057" cy="3875317"/>
          </a:xfrm>
          <a:prstGeom prst="triangl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userDrawn="1">
            <p:custDataLst>
              <p:tags r:id="rId3"/>
            </p:custDataLst>
          </p:nvPr>
        </p:nvSpPr>
        <p:spPr>
          <a:xfrm rot="16200000">
            <a:off x="8672738" y="3367313"/>
            <a:ext cx="3106057" cy="3875317"/>
          </a:xfrm>
          <a:prstGeom prst="triangl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12"/>
          <p:cNvSpPr/>
          <p:nvPr userDrawn="1">
            <p:custDataLst>
              <p:tags r:id="rId4"/>
            </p:custDataLst>
          </p:nvPr>
        </p:nvSpPr>
        <p:spPr>
          <a:xfrm rot="19299726">
            <a:off x="6750617" y="4812139"/>
            <a:ext cx="6346464" cy="695922"/>
          </a:xfrm>
          <a:custGeom>
            <a:avLst/>
            <a:gdLst>
              <a:gd name="connsiteX0" fmla="*/ 0 w 5892800"/>
              <a:gd name="connsiteY0" fmla="*/ 0 h 707886"/>
              <a:gd name="connsiteX1" fmla="*/ 5892800 w 5892800"/>
              <a:gd name="connsiteY1" fmla="*/ 0 h 707886"/>
              <a:gd name="connsiteX2" fmla="*/ 5892800 w 5892800"/>
              <a:gd name="connsiteY2" fmla="*/ 707886 h 707886"/>
              <a:gd name="connsiteX3" fmla="*/ 0 w 5892800"/>
              <a:gd name="connsiteY3" fmla="*/ 707886 h 707886"/>
              <a:gd name="connsiteX4" fmla="*/ 0 w 5892800"/>
              <a:gd name="connsiteY4" fmla="*/ 0 h 707886"/>
              <a:gd name="connsiteX0-1" fmla="*/ 0 w 6244155"/>
              <a:gd name="connsiteY0-2" fmla="*/ 0 h 707886"/>
              <a:gd name="connsiteX1-3" fmla="*/ 6244155 w 6244155"/>
              <a:gd name="connsiteY1-4" fmla="*/ 293 h 707886"/>
              <a:gd name="connsiteX2-5" fmla="*/ 5892800 w 6244155"/>
              <a:gd name="connsiteY2-6" fmla="*/ 707886 h 707886"/>
              <a:gd name="connsiteX3-7" fmla="*/ 0 w 6244155"/>
              <a:gd name="connsiteY3-8" fmla="*/ 707886 h 707886"/>
              <a:gd name="connsiteX4-9" fmla="*/ 0 w 6244155"/>
              <a:gd name="connsiteY4-10" fmla="*/ 0 h 707886"/>
              <a:gd name="connsiteX0-11" fmla="*/ 0 w 6244155"/>
              <a:gd name="connsiteY0-12" fmla="*/ 0 h 707886"/>
              <a:gd name="connsiteX1-13" fmla="*/ 6244155 w 6244155"/>
              <a:gd name="connsiteY1-14" fmla="*/ 293 h 707886"/>
              <a:gd name="connsiteX2-15" fmla="*/ 5654769 w 6244155"/>
              <a:gd name="connsiteY2-16" fmla="*/ 704690 h 707886"/>
              <a:gd name="connsiteX3-17" fmla="*/ 0 w 6244155"/>
              <a:gd name="connsiteY3-18" fmla="*/ 707886 h 707886"/>
              <a:gd name="connsiteX4-19" fmla="*/ 0 w 6244155"/>
              <a:gd name="connsiteY4-20" fmla="*/ 0 h 707886"/>
              <a:gd name="connsiteX0-21" fmla="*/ 0 w 6201341"/>
              <a:gd name="connsiteY0-22" fmla="*/ 0 h 707886"/>
              <a:gd name="connsiteX1-23" fmla="*/ 6201341 w 6201341"/>
              <a:gd name="connsiteY1-24" fmla="*/ 5293 h 707886"/>
              <a:gd name="connsiteX2-25" fmla="*/ 5654769 w 6201341"/>
              <a:gd name="connsiteY2-26" fmla="*/ 704690 h 707886"/>
              <a:gd name="connsiteX3-27" fmla="*/ 0 w 6201341"/>
              <a:gd name="connsiteY3-28" fmla="*/ 707886 h 707886"/>
              <a:gd name="connsiteX4-29" fmla="*/ 0 w 6201341"/>
              <a:gd name="connsiteY4-30" fmla="*/ 0 h 707886"/>
              <a:gd name="connsiteX0-31" fmla="*/ 0 w 6201341"/>
              <a:gd name="connsiteY0-32" fmla="*/ 0 h 707886"/>
              <a:gd name="connsiteX1-33" fmla="*/ 6201341 w 6201341"/>
              <a:gd name="connsiteY1-34" fmla="*/ 5293 h 707886"/>
              <a:gd name="connsiteX2-35" fmla="*/ 5638088 w 6201341"/>
              <a:gd name="connsiteY2-36" fmla="*/ 701215 h 707886"/>
              <a:gd name="connsiteX3-37" fmla="*/ 0 w 6201341"/>
              <a:gd name="connsiteY3-38" fmla="*/ 707886 h 707886"/>
              <a:gd name="connsiteX4-39" fmla="*/ 0 w 6201341"/>
              <a:gd name="connsiteY4-40" fmla="*/ 0 h 707886"/>
              <a:gd name="connsiteX0-41" fmla="*/ 0 w 6201341"/>
              <a:gd name="connsiteY0-42" fmla="*/ 0 h 701215"/>
              <a:gd name="connsiteX1-43" fmla="*/ 6201341 w 6201341"/>
              <a:gd name="connsiteY1-44" fmla="*/ 5293 h 701215"/>
              <a:gd name="connsiteX2-45" fmla="*/ 5638088 w 6201341"/>
              <a:gd name="connsiteY2-46" fmla="*/ 701215 h 701215"/>
              <a:gd name="connsiteX3-47" fmla="*/ 719912 w 6201341"/>
              <a:gd name="connsiteY3-48" fmla="*/ 694321 h 701215"/>
              <a:gd name="connsiteX4-49" fmla="*/ 0 w 6201341"/>
              <a:gd name="connsiteY4-50" fmla="*/ 0 h 701215"/>
              <a:gd name="connsiteX0-51" fmla="*/ 0 w 6346464"/>
              <a:gd name="connsiteY0-52" fmla="*/ 6233 h 695922"/>
              <a:gd name="connsiteX1-53" fmla="*/ 6346464 w 6346464"/>
              <a:gd name="connsiteY1-54" fmla="*/ 0 h 695922"/>
              <a:gd name="connsiteX2-55" fmla="*/ 5783211 w 6346464"/>
              <a:gd name="connsiteY2-56" fmla="*/ 695922 h 695922"/>
              <a:gd name="connsiteX3-57" fmla="*/ 865035 w 6346464"/>
              <a:gd name="connsiteY3-58" fmla="*/ 689028 h 695922"/>
              <a:gd name="connsiteX4-59" fmla="*/ 0 w 6346464"/>
              <a:gd name="connsiteY4-60" fmla="*/ 6233 h 69592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346464" h="695922">
                <a:moveTo>
                  <a:pt x="0" y="6233"/>
                </a:moveTo>
                <a:lnTo>
                  <a:pt x="6346464" y="0"/>
                </a:lnTo>
                <a:lnTo>
                  <a:pt x="5783211" y="695922"/>
                </a:lnTo>
                <a:lnTo>
                  <a:pt x="865035" y="689028"/>
                </a:lnTo>
                <a:lnTo>
                  <a:pt x="0" y="6233"/>
                </a:lnTo>
                <a:close/>
              </a:path>
            </a:pathLst>
          </a:custGeom>
          <a:solidFill>
            <a:schemeClr val="accent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2"/>
          <p:cNvSpPr/>
          <p:nvPr userDrawn="1">
            <p:custDataLst>
              <p:tags r:id="rId5"/>
            </p:custDataLst>
          </p:nvPr>
        </p:nvSpPr>
        <p:spPr>
          <a:xfrm rot="8445098">
            <a:off x="-970111" y="1383138"/>
            <a:ext cx="6346464" cy="695922"/>
          </a:xfrm>
          <a:custGeom>
            <a:avLst/>
            <a:gdLst>
              <a:gd name="connsiteX0" fmla="*/ 0 w 5892800"/>
              <a:gd name="connsiteY0" fmla="*/ 0 h 707886"/>
              <a:gd name="connsiteX1" fmla="*/ 5892800 w 5892800"/>
              <a:gd name="connsiteY1" fmla="*/ 0 h 707886"/>
              <a:gd name="connsiteX2" fmla="*/ 5892800 w 5892800"/>
              <a:gd name="connsiteY2" fmla="*/ 707886 h 707886"/>
              <a:gd name="connsiteX3" fmla="*/ 0 w 5892800"/>
              <a:gd name="connsiteY3" fmla="*/ 707886 h 707886"/>
              <a:gd name="connsiteX4" fmla="*/ 0 w 5892800"/>
              <a:gd name="connsiteY4" fmla="*/ 0 h 707886"/>
              <a:gd name="connsiteX0-1" fmla="*/ 0 w 6244155"/>
              <a:gd name="connsiteY0-2" fmla="*/ 0 h 707886"/>
              <a:gd name="connsiteX1-3" fmla="*/ 6244155 w 6244155"/>
              <a:gd name="connsiteY1-4" fmla="*/ 293 h 707886"/>
              <a:gd name="connsiteX2-5" fmla="*/ 5892800 w 6244155"/>
              <a:gd name="connsiteY2-6" fmla="*/ 707886 h 707886"/>
              <a:gd name="connsiteX3-7" fmla="*/ 0 w 6244155"/>
              <a:gd name="connsiteY3-8" fmla="*/ 707886 h 707886"/>
              <a:gd name="connsiteX4-9" fmla="*/ 0 w 6244155"/>
              <a:gd name="connsiteY4-10" fmla="*/ 0 h 707886"/>
              <a:gd name="connsiteX0-11" fmla="*/ 0 w 6244155"/>
              <a:gd name="connsiteY0-12" fmla="*/ 0 h 707886"/>
              <a:gd name="connsiteX1-13" fmla="*/ 6244155 w 6244155"/>
              <a:gd name="connsiteY1-14" fmla="*/ 293 h 707886"/>
              <a:gd name="connsiteX2-15" fmla="*/ 5654769 w 6244155"/>
              <a:gd name="connsiteY2-16" fmla="*/ 704690 h 707886"/>
              <a:gd name="connsiteX3-17" fmla="*/ 0 w 6244155"/>
              <a:gd name="connsiteY3-18" fmla="*/ 707886 h 707886"/>
              <a:gd name="connsiteX4-19" fmla="*/ 0 w 6244155"/>
              <a:gd name="connsiteY4-20" fmla="*/ 0 h 707886"/>
              <a:gd name="connsiteX0-21" fmla="*/ 0 w 6201341"/>
              <a:gd name="connsiteY0-22" fmla="*/ 0 h 707886"/>
              <a:gd name="connsiteX1-23" fmla="*/ 6201341 w 6201341"/>
              <a:gd name="connsiteY1-24" fmla="*/ 5293 h 707886"/>
              <a:gd name="connsiteX2-25" fmla="*/ 5654769 w 6201341"/>
              <a:gd name="connsiteY2-26" fmla="*/ 704690 h 707886"/>
              <a:gd name="connsiteX3-27" fmla="*/ 0 w 6201341"/>
              <a:gd name="connsiteY3-28" fmla="*/ 707886 h 707886"/>
              <a:gd name="connsiteX4-29" fmla="*/ 0 w 6201341"/>
              <a:gd name="connsiteY4-30" fmla="*/ 0 h 707886"/>
              <a:gd name="connsiteX0-31" fmla="*/ 0 w 6201341"/>
              <a:gd name="connsiteY0-32" fmla="*/ 0 h 707886"/>
              <a:gd name="connsiteX1-33" fmla="*/ 6201341 w 6201341"/>
              <a:gd name="connsiteY1-34" fmla="*/ 5293 h 707886"/>
              <a:gd name="connsiteX2-35" fmla="*/ 5638088 w 6201341"/>
              <a:gd name="connsiteY2-36" fmla="*/ 701215 h 707886"/>
              <a:gd name="connsiteX3-37" fmla="*/ 0 w 6201341"/>
              <a:gd name="connsiteY3-38" fmla="*/ 707886 h 707886"/>
              <a:gd name="connsiteX4-39" fmla="*/ 0 w 6201341"/>
              <a:gd name="connsiteY4-40" fmla="*/ 0 h 707886"/>
              <a:gd name="connsiteX0-41" fmla="*/ 0 w 6201341"/>
              <a:gd name="connsiteY0-42" fmla="*/ 0 h 701215"/>
              <a:gd name="connsiteX1-43" fmla="*/ 6201341 w 6201341"/>
              <a:gd name="connsiteY1-44" fmla="*/ 5293 h 701215"/>
              <a:gd name="connsiteX2-45" fmla="*/ 5638088 w 6201341"/>
              <a:gd name="connsiteY2-46" fmla="*/ 701215 h 701215"/>
              <a:gd name="connsiteX3-47" fmla="*/ 719912 w 6201341"/>
              <a:gd name="connsiteY3-48" fmla="*/ 694321 h 701215"/>
              <a:gd name="connsiteX4-49" fmla="*/ 0 w 6201341"/>
              <a:gd name="connsiteY4-50" fmla="*/ 0 h 701215"/>
              <a:gd name="connsiteX0-51" fmla="*/ 0 w 6346464"/>
              <a:gd name="connsiteY0-52" fmla="*/ 6233 h 695922"/>
              <a:gd name="connsiteX1-53" fmla="*/ 6346464 w 6346464"/>
              <a:gd name="connsiteY1-54" fmla="*/ 0 h 695922"/>
              <a:gd name="connsiteX2-55" fmla="*/ 5783211 w 6346464"/>
              <a:gd name="connsiteY2-56" fmla="*/ 695922 h 695922"/>
              <a:gd name="connsiteX3-57" fmla="*/ 865035 w 6346464"/>
              <a:gd name="connsiteY3-58" fmla="*/ 689028 h 695922"/>
              <a:gd name="connsiteX4-59" fmla="*/ 0 w 6346464"/>
              <a:gd name="connsiteY4-60" fmla="*/ 6233 h 69592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346464" h="695922">
                <a:moveTo>
                  <a:pt x="0" y="6233"/>
                </a:moveTo>
                <a:lnTo>
                  <a:pt x="6346464" y="0"/>
                </a:lnTo>
                <a:lnTo>
                  <a:pt x="5783211" y="695922"/>
                </a:lnTo>
                <a:lnTo>
                  <a:pt x="865035" y="689028"/>
                </a:lnTo>
                <a:lnTo>
                  <a:pt x="0" y="6233"/>
                </a:lnTo>
                <a:close/>
              </a:path>
            </a:pathLst>
          </a:custGeom>
          <a:solidFill>
            <a:schemeClr val="accent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6"/>
            </p:custDataLst>
          </p:nvPr>
        </p:nvSpPr>
        <p:spPr>
          <a:xfrm>
            <a:off x="1522800" y="1339200"/>
            <a:ext cx="9144000" cy="2386800"/>
          </a:xfrm>
        </p:spPr>
        <p:txBody>
          <a:bodyPr anchor="b"/>
          <a:lstStyle>
            <a:lvl1pPr algn="ctr">
              <a:defRPr sz="6000" baseline="0">
                <a:solidFill>
                  <a:schemeClr val="tx1"/>
                </a:solidFill>
                <a:latin typeface="Arial" panose="020B0604020202020204" pitchFamily="34" charset="0"/>
                <a:ea typeface="微软雅黑" charset="-122"/>
              </a:defRPr>
            </a:lvl1pPr>
          </a:lstStyle>
          <a:p>
            <a:r>
              <a:rPr lang="zh-CN" altLang="en-US" dirty="0"/>
              <a:t>单击此处编辑标题</a:t>
            </a:r>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t>2022/12/12</a:t>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10"/>
            </p:custDataLst>
          </p:nvPr>
        </p:nvSpPr>
        <p:spPr>
          <a:xfrm>
            <a:off x="1522413" y="3862800"/>
            <a:ext cx="9144000" cy="1656000"/>
          </a:xfrm>
        </p:spPr>
        <p:txBody>
          <a:bodyPr/>
          <a:lstStyle>
            <a:lvl1pPr algn="ctr">
              <a:defRPr baseline="0">
                <a:solidFill>
                  <a:schemeClr val="tx1"/>
                </a:solidFill>
                <a:latin typeface="Arial" panose="020B0604020202020204" pitchFamily="34" charset="0"/>
                <a:ea typeface="微软雅黑" charset="-122"/>
              </a:defRPr>
            </a:lvl1pPr>
          </a:lstStyle>
          <a:p>
            <a:pPr lvl="0"/>
            <a:r>
              <a:rPr lang="zh-CN" altLang="en-US" dirty="0"/>
              <a:t>单击此处编辑母版文本样式</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3" name="任意多边形: 形状 12"/>
          <p:cNvSpPr/>
          <p:nvPr>
            <p:custDataLst>
              <p:tags r:id="rId1"/>
            </p:custDataLst>
          </p:nvPr>
        </p:nvSpPr>
        <p:spPr>
          <a:xfrm rot="10800000">
            <a:off x="3244802" y="0"/>
            <a:ext cx="8946988" cy="6858000"/>
          </a:xfrm>
          <a:custGeom>
            <a:avLst/>
            <a:gdLst>
              <a:gd name="connsiteX0" fmla="*/ 8946988 w 8946988"/>
              <a:gd name="connsiteY0" fmla="*/ 6858000 h 6858000"/>
              <a:gd name="connsiteX1" fmla="*/ 0 w 8946988"/>
              <a:gd name="connsiteY1" fmla="*/ 6858000 h 6858000"/>
              <a:gd name="connsiteX2" fmla="*/ 9315 w 8946988"/>
              <a:gd name="connsiteY2" fmla="*/ 0 h 6858000"/>
              <a:gd name="connsiteX3" fmla="*/ 2685840 w 8946988"/>
              <a:gd name="connsiteY3" fmla="*/ 0 h 6858000"/>
            </a:gdLst>
            <a:ahLst/>
            <a:cxnLst>
              <a:cxn ang="0">
                <a:pos x="connsiteX0" y="connsiteY0"/>
              </a:cxn>
              <a:cxn ang="0">
                <a:pos x="connsiteX1" y="connsiteY1"/>
              </a:cxn>
              <a:cxn ang="0">
                <a:pos x="connsiteX2" y="connsiteY2"/>
              </a:cxn>
              <a:cxn ang="0">
                <a:pos x="connsiteX3" y="connsiteY3"/>
              </a:cxn>
            </a:cxnLst>
            <a:rect l="l" t="t" r="r" b="b"/>
            <a:pathLst>
              <a:path w="8946988" h="6858000">
                <a:moveTo>
                  <a:pt x="8946988" y="6858000"/>
                </a:moveTo>
                <a:lnTo>
                  <a:pt x="0" y="6858000"/>
                </a:lnTo>
                <a:lnTo>
                  <a:pt x="9315" y="0"/>
                </a:lnTo>
                <a:lnTo>
                  <a:pt x="2685840" y="0"/>
                </a:lnTo>
                <a:close/>
              </a:path>
            </a:pathLst>
          </a:custGeom>
          <a:blipFill dpi="0" rotWithShape="0">
            <a:blip r:embed="rId12"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p>
        </p:txBody>
      </p:sp>
      <p:sp>
        <p:nvSpPr>
          <p:cNvPr id="14" name="任意多边形: 形状 13"/>
          <p:cNvSpPr/>
          <p:nvPr>
            <p:custDataLst>
              <p:tags r:id="rId2"/>
            </p:custDataLst>
          </p:nvPr>
        </p:nvSpPr>
        <p:spPr>
          <a:xfrm rot="10800000">
            <a:off x="3244802" y="-2918"/>
            <a:ext cx="8976698" cy="6862757"/>
          </a:xfrm>
          <a:custGeom>
            <a:avLst/>
            <a:gdLst>
              <a:gd name="connsiteX0" fmla="*/ 8976698 w 8976698"/>
              <a:gd name="connsiteY0" fmla="*/ 6862757 h 6862757"/>
              <a:gd name="connsiteX1" fmla="*/ 0 w 8976698"/>
              <a:gd name="connsiteY1" fmla="*/ 6862757 h 6862757"/>
              <a:gd name="connsiteX2" fmla="*/ 9359 w 8976698"/>
              <a:gd name="connsiteY2" fmla="*/ 0 h 6862757"/>
              <a:gd name="connsiteX3" fmla="*/ 2685884 w 8976698"/>
              <a:gd name="connsiteY3" fmla="*/ 0 h 6862757"/>
            </a:gdLst>
            <a:ahLst/>
            <a:cxnLst>
              <a:cxn ang="0">
                <a:pos x="connsiteX0" y="connsiteY0"/>
              </a:cxn>
              <a:cxn ang="0">
                <a:pos x="connsiteX1" y="connsiteY1"/>
              </a:cxn>
              <a:cxn ang="0">
                <a:pos x="connsiteX2" y="connsiteY2"/>
              </a:cxn>
              <a:cxn ang="0">
                <a:pos x="connsiteX3" y="connsiteY3"/>
              </a:cxn>
            </a:cxnLst>
            <a:rect l="l" t="t" r="r" b="b"/>
            <a:pathLst>
              <a:path w="8976698" h="6862757">
                <a:moveTo>
                  <a:pt x="8976698" y="6862757"/>
                </a:moveTo>
                <a:lnTo>
                  <a:pt x="0" y="6862757"/>
                </a:lnTo>
                <a:lnTo>
                  <a:pt x="9359" y="0"/>
                </a:lnTo>
                <a:lnTo>
                  <a:pt x="2685884" y="0"/>
                </a:lnTo>
                <a:close/>
              </a:path>
            </a:pathLst>
          </a:custGeom>
          <a:solidFill>
            <a:srgbClr val="455171">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12" name="组合 11"/>
          <p:cNvGrpSpPr/>
          <p:nvPr>
            <p:custDataLst>
              <p:tags r:id="rId3"/>
            </p:custDataLst>
          </p:nvPr>
        </p:nvGrpSpPr>
        <p:grpSpPr>
          <a:xfrm>
            <a:off x="557881" y="3882916"/>
            <a:ext cx="1633414" cy="614561"/>
            <a:chOff x="949766" y="3882916"/>
            <a:chExt cx="2002973" cy="753605"/>
          </a:xfrm>
        </p:grpSpPr>
        <p:sp>
          <p:nvSpPr>
            <p:cNvPr id="8" name="矩形 7"/>
            <p:cNvSpPr/>
            <p:nvPr>
              <p:custDataLst>
                <p:tags r:id="rId9"/>
              </p:custDataLst>
            </p:nvPr>
          </p:nvSpPr>
          <p:spPr>
            <a:xfrm>
              <a:off x="949766" y="3882916"/>
              <a:ext cx="2002973" cy="7078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custDataLst>
                <p:tags r:id="rId10"/>
              </p:custDataLst>
            </p:nvPr>
          </p:nvSpPr>
          <p:spPr>
            <a:xfrm>
              <a:off x="949766" y="4590802"/>
              <a:ext cx="2002973"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ctrTitle" hasCustomPrompt="1"/>
            <p:custDataLst>
              <p:tags r:id="rId4"/>
            </p:custDataLst>
          </p:nvPr>
        </p:nvSpPr>
        <p:spPr>
          <a:xfrm>
            <a:off x="472073" y="2579256"/>
            <a:ext cx="4782098" cy="757130"/>
          </a:xfrm>
        </p:spPr>
        <p:txBody>
          <a:bodyPr wrap="square" anchor="b">
            <a:noAutofit/>
          </a:bodyPr>
          <a:lstStyle>
            <a:lvl1pPr algn="l">
              <a:defRPr sz="4400">
                <a:solidFill>
                  <a:schemeClr val="accent1"/>
                </a:solidFill>
              </a:defRPr>
            </a:lvl1pPr>
          </a:lstStyle>
          <a:p>
            <a:r>
              <a:rPr lang="zh-CN" altLang="en-US" dirty="0"/>
              <a:t>单击此处编辑标题</a:t>
            </a:r>
          </a:p>
        </p:txBody>
      </p:sp>
      <p:sp>
        <p:nvSpPr>
          <p:cNvPr id="3" name="副标题 2"/>
          <p:cNvSpPr>
            <a:spLocks noGrp="1"/>
          </p:cNvSpPr>
          <p:nvPr>
            <p:ph type="subTitle" idx="1"/>
            <p:custDataLst>
              <p:tags r:id="rId5"/>
            </p:custDataLst>
          </p:nvPr>
        </p:nvSpPr>
        <p:spPr>
          <a:xfrm>
            <a:off x="472073" y="3428461"/>
            <a:ext cx="4782098" cy="286232"/>
          </a:xfrm>
        </p:spPr>
        <p:txBody>
          <a:bodyPr wrap="square">
            <a:noAutofit/>
          </a:bodyPr>
          <a:lstStyle>
            <a:lvl1pPr marL="0" indent="0" algn="l">
              <a:buNone/>
              <a:defRPr sz="1600">
                <a:solidFill>
                  <a:schemeClr val="tx1">
                    <a:lumMod val="65000"/>
                    <a:lumOff val="3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custDataLst>
              <p:tags r:id="rId6"/>
            </p:custDataLst>
          </p:nvPr>
        </p:nvSpPr>
        <p:spPr/>
        <p:txBody>
          <a:bodyPr/>
          <a:lstStyle/>
          <a:p>
            <a:fld id="{760FBDFE-C587-4B4C-A407-44438C67B59E}" type="datetimeFigureOut">
              <a:rPr lang="zh-CN" altLang="en-US" smtClean="0"/>
              <a:t>2022/12/12</a:t>
            </a:fld>
            <a:endParaRPr lang="zh-CN" altLang="en-US"/>
          </a:p>
        </p:txBody>
      </p:sp>
      <p:sp>
        <p:nvSpPr>
          <p:cNvPr id="5" name="页脚占位符 4"/>
          <p:cNvSpPr>
            <a:spLocks noGrp="1"/>
          </p:cNvSpPr>
          <p:nvPr>
            <p:ph type="ftr" sz="quarter" idx="11"/>
            <p:custDataLst>
              <p:tags r:id="rId7"/>
            </p:custDataLst>
          </p:nvPr>
        </p:nvSpPr>
        <p:spPr>
          <a:xfrm>
            <a:off x="4038600" y="6346825"/>
            <a:ext cx="4114800" cy="365125"/>
          </a:xfrm>
        </p:spPr>
        <p:txBody>
          <a:bodyPr/>
          <a:lstStyle/>
          <a:p>
            <a:endParaRPr lang="zh-CN" altLang="en-US"/>
          </a:p>
        </p:txBody>
      </p:sp>
      <p:sp>
        <p:nvSpPr>
          <p:cNvPr id="6" name="灯片编号占位符 5"/>
          <p:cNvSpPr>
            <a:spLocks noGrp="1"/>
          </p:cNvSpPr>
          <p:nvPr>
            <p:ph type="sldNum" sz="quarter" idx="12"/>
            <p:custDataLst>
              <p:tags r:id="rId8"/>
            </p:custDataLst>
          </p:nvPr>
        </p:nvSpPr>
        <p:spPr>
          <a:xfrm>
            <a:off x="8610600" y="6346825"/>
            <a:ext cx="2743200" cy="365125"/>
          </a:xfrm>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49" y="469127"/>
            <a:ext cx="10307927" cy="4093347"/>
          </a:xfrm>
        </p:spPr>
        <p:txBody>
          <a:bodyPr anchor="b">
            <a:normAutofit/>
          </a:bodyPr>
          <a:lstStyle>
            <a:lvl1pPr>
              <a:defRPr sz="6000">
                <a:effectLst/>
              </a:defRPr>
            </a:lvl1pPr>
          </a:lstStyle>
          <a:p>
            <a:r>
              <a:rPr lang="zh-CN" altLang="en-US" dirty="0"/>
              <a:t>单击此处编辑母版标题样式</a:t>
            </a:r>
          </a:p>
        </p:txBody>
      </p:sp>
      <p:sp>
        <p:nvSpPr>
          <p:cNvPr id="3" name="文本占位符 2"/>
          <p:cNvSpPr>
            <a:spLocks noGrp="1"/>
          </p:cNvSpPr>
          <p:nvPr>
            <p:ph type="body" idx="1"/>
          </p:nvPr>
        </p:nvSpPr>
        <p:spPr>
          <a:xfrm>
            <a:off x="831850" y="4610028"/>
            <a:ext cx="10307926" cy="647555"/>
          </a:xfrm>
        </p:spPr>
        <p:txBody>
          <a:bodyPr>
            <a:normAutofit/>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2022/12/12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en-US" dirty="0"/>
              <a:t>单击此处编辑母版标题样式</a:t>
            </a:r>
          </a:p>
        </p:txBody>
      </p:sp>
      <p:sp>
        <p:nvSpPr>
          <p:cNvPr id="3" name="内容占位符 2"/>
          <p:cNvSpPr>
            <a:spLocks noGrp="1"/>
          </p:cNvSpPr>
          <p:nvPr>
            <p:ph idx="1"/>
            <p:custDataLst>
              <p:tags r:id="rId2"/>
            </p:custDataLst>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2022/12/12</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等腰三角形 6"/>
          <p:cNvSpPr/>
          <p:nvPr>
            <p:custDataLst>
              <p:tags r:id="rId1"/>
            </p:custDataLst>
          </p:nvPr>
        </p:nvSpPr>
        <p:spPr>
          <a:xfrm rot="5400000">
            <a:off x="365579" y="-384630"/>
            <a:ext cx="3106057" cy="3875317"/>
          </a:xfrm>
          <a:prstGeom prst="triangl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custDataLst>
              <p:tags r:id="rId2"/>
            </p:custDataLst>
          </p:nvPr>
        </p:nvSpPr>
        <p:spPr>
          <a:xfrm rot="16200000">
            <a:off x="8672738" y="3367313"/>
            <a:ext cx="3106057" cy="3875317"/>
          </a:xfrm>
          <a:prstGeom prst="triangl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12"/>
          <p:cNvSpPr/>
          <p:nvPr>
            <p:custDataLst>
              <p:tags r:id="rId3"/>
            </p:custDataLst>
          </p:nvPr>
        </p:nvSpPr>
        <p:spPr>
          <a:xfrm rot="19299726">
            <a:off x="6750617" y="4812139"/>
            <a:ext cx="6346464" cy="695922"/>
          </a:xfrm>
          <a:custGeom>
            <a:avLst/>
            <a:gdLst>
              <a:gd name="connsiteX0" fmla="*/ 0 w 5892800"/>
              <a:gd name="connsiteY0" fmla="*/ 0 h 707886"/>
              <a:gd name="connsiteX1" fmla="*/ 5892800 w 5892800"/>
              <a:gd name="connsiteY1" fmla="*/ 0 h 707886"/>
              <a:gd name="connsiteX2" fmla="*/ 5892800 w 5892800"/>
              <a:gd name="connsiteY2" fmla="*/ 707886 h 707886"/>
              <a:gd name="connsiteX3" fmla="*/ 0 w 5892800"/>
              <a:gd name="connsiteY3" fmla="*/ 707886 h 707886"/>
              <a:gd name="connsiteX4" fmla="*/ 0 w 5892800"/>
              <a:gd name="connsiteY4" fmla="*/ 0 h 707886"/>
              <a:gd name="connsiteX0-1" fmla="*/ 0 w 6244155"/>
              <a:gd name="connsiteY0-2" fmla="*/ 0 h 707886"/>
              <a:gd name="connsiteX1-3" fmla="*/ 6244155 w 6244155"/>
              <a:gd name="connsiteY1-4" fmla="*/ 293 h 707886"/>
              <a:gd name="connsiteX2-5" fmla="*/ 5892800 w 6244155"/>
              <a:gd name="connsiteY2-6" fmla="*/ 707886 h 707886"/>
              <a:gd name="connsiteX3-7" fmla="*/ 0 w 6244155"/>
              <a:gd name="connsiteY3-8" fmla="*/ 707886 h 707886"/>
              <a:gd name="connsiteX4-9" fmla="*/ 0 w 6244155"/>
              <a:gd name="connsiteY4-10" fmla="*/ 0 h 707886"/>
              <a:gd name="connsiteX0-11" fmla="*/ 0 w 6244155"/>
              <a:gd name="connsiteY0-12" fmla="*/ 0 h 707886"/>
              <a:gd name="connsiteX1-13" fmla="*/ 6244155 w 6244155"/>
              <a:gd name="connsiteY1-14" fmla="*/ 293 h 707886"/>
              <a:gd name="connsiteX2-15" fmla="*/ 5654769 w 6244155"/>
              <a:gd name="connsiteY2-16" fmla="*/ 704690 h 707886"/>
              <a:gd name="connsiteX3-17" fmla="*/ 0 w 6244155"/>
              <a:gd name="connsiteY3-18" fmla="*/ 707886 h 707886"/>
              <a:gd name="connsiteX4-19" fmla="*/ 0 w 6244155"/>
              <a:gd name="connsiteY4-20" fmla="*/ 0 h 707886"/>
              <a:gd name="connsiteX0-21" fmla="*/ 0 w 6201341"/>
              <a:gd name="connsiteY0-22" fmla="*/ 0 h 707886"/>
              <a:gd name="connsiteX1-23" fmla="*/ 6201341 w 6201341"/>
              <a:gd name="connsiteY1-24" fmla="*/ 5293 h 707886"/>
              <a:gd name="connsiteX2-25" fmla="*/ 5654769 w 6201341"/>
              <a:gd name="connsiteY2-26" fmla="*/ 704690 h 707886"/>
              <a:gd name="connsiteX3-27" fmla="*/ 0 w 6201341"/>
              <a:gd name="connsiteY3-28" fmla="*/ 707886 h 707886"/>
              <a:gd name="connsiteX4-29" fmla="*/ 0 w 6201341"/>
              <a:gd name="connsiteY4-30" fmla="*/ 0 h 707886"/>
              <a:gd name="connsiteX0-31" fmla="*/ 0 w 6201341"/>
              <a:gd name="connsiteY0-32" fmla="*/ 0 h 707886"/>
              <a:gd name="connsiteX1-33" fmla="*/ 6201341 w 6201341"/>
              <a:gd name="connsiteY1-34" fmla="*/ 5293 h 707886"/>
              <a:gd name="connsiteX2-35" fmla="*/ 5638088 w 6201341"/>
              <a:gd name="connsiteY2-36" fmla="*/ 701215 h 707886"/>
              <a:gd name="connsiteX3-37" fmla="*/ 0 w 6201341"/>
              <a:gd name="connsiteY3-38" fmla="*/ 707886 h 707886"/>
              <a:gd name="connsiteX4-39" fmla="*/ 0 w 6201341"/>
              <a:gd name="connsiteY4-40" fmla="*/ 0 h 707886"/>
              <a:gd name="connsiteX0-41" fmla="*/ 0 w 6201341"/>
              <a:gd name="connsiteY0-42" fmla="*/ 0 h 701215"/>
              <a:gd name="connsiteX1-43" fmla="*/ 6201341 w 6201341"/>
              <a:gd name="connsiteY1-44" fmla="*/ 5293 h 701215"/>
              <a:gd name="connsiteX2-45" fmla="*/ 5638088 w 6201341"/>
              <a:gd name="connsiteY2-46" fmla="*/ 701215 h 701215"/>
              <a:gd name="connsiteX3-47" fmla="*/ 719912 w 6201341"/>
              <a:gd name="connsiteY3-48" fmla="*/ 694321 h 701215"/>
              <a:gd name="connsiteX4-49" fmla="*/ 0 w 6201341"/>
              <a:gd name="connsiteY4-50" fmla="*/ 0 h 701215"/>
              <a:gd name="connsiteX0-51" fmla="*/ 0 w 6346464"/>
              <a:gd name="connsiteY0-52" fmla="*/ 6233 h 695922"/>
              <a:gd name="connsiteX1-53" fmla="*/ 6346464 w 6346464"/>
              <a:gd name="connsiteY1-54" fmla="*/ 0 h 695922"/>
              <a:gd name="connsiteX2-55" fmla="*/ 5783211 w 6346464"/>
              <a:gd name="connsiteY2-56" fmla="*/ 695922 h 695922"/>
              <a:gd name="connsiteX3-57" fmla="*/ 865035 w 6346464"/>
              <a:gd name="connsiteY3-58" fmla="*/ 689028 h 695922"/>
              <a:gd name="connsiteX4-59" fmla="*/ 0 w 6346464"/>
              <a:gd name="connsiteY4-60" fmla="*/ 6233 h 69592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346464" h="695922">
                <a:moveTo>
                  <a:pt x="0" y="6233"/>
                </a:moveTo>
                <a:lnTo>
                  <a:pt x="6346464" y="0"/>
                </a:lnTo>
                <a:lnTo>
                  <a:pt x="5783211" y="695922"/>
                </a:lnTo>
                <a:lnTo>
                  <a:pt x="865035" y="689028"/>
                </a:lnTo>
                <a:lnTo>
                  <a:pt x="0" y="6233"/>
                </a:lnTo>
                <a:close/>
              </a:path>
            </a:pathLst>
          </a:custGeom>
          <a:solidFill>
            <a:schemeClr val="accent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12"/>
          <p:cNvSpPr/>
          <p:nvPr>
            <p:custDataLst>
              <p:tags r:id="rId4"/>
            </p:custDataLst>
          </p:nvPr>
        </p:nvSpPr>
        <p:spPr>
          <a:xfrm rot="8445098">
            <a:off x="-970111" y="1383138"/>
            <a:ext cx="6346464" cy="695922"/>
          </a:xfrm>
          <a:custGeom>
            <a:avLst/>
            <a:gdLst>
              <a:gd name="connsiteX0" fmla="*/ 0 w 5892800"/>
              <a:gd name="connsiteY0" fmla="*/ 0 h 707886"/>
              <a:gd name="connsiteX1" fmla="*/ 5892800 w 5892800"/>
              <a:gd name="connsiteY1" fmla="*/ 0 h 707886"/>
              <a:gd name="connsiteX2" fmla="*/ 5892800 w 5892800"/>
              <a:gd name="connsiteY2" fmla="*/ 707886 h 707886"/>
              <a:gd name="connsiteX3" fmla="*/ 0 w 5892800"/>
              <a:gd name="connsiteY3" fmla="*/ 707886 h 707886"/>
              <a:gd name="connsiteX4" fmla="*/ 0 w 5892800"/>
              <a:gd name="connsiteY4" fmla="*/ 0 h 707886"/>
              <a:gd name="connsiteX0-1" fmla="*/ 0 w 6244155"/>
              <a:gd name="connsiteY0-2" fmla="*/ 0 h 707886"/>
              <a:gd name="connsiteX1-3" fmla="*/ 6244155 w 6244155"/>
              <a:gd name="connsiteY1-4" fmla="*/ 293 h 707886"/>
              <a:gd name="connsiteX2-5" fmla="*/ 5892800 w 6244155"/>
              <a:gd name="connsiteY2-6" fmla="*/ 707886 h 707886"/>
              <a:gd name="connsiteX3-7" fmla="*/ 0 w 6244155"/>
              <a:gd name="connsiteY3-8" fmla="*/ 707886 h 707886"/>
              <a:gd name="connsiteX4-9" fmla="*/ 0 w 6244155"/>
              <a:gd name="connsiteY4-10" fmla="*/ 0 h 707886"/>
              <a:gd name="connsiteX0-11" fmla="*/ 0 w 6244155"/>
              <a:gd name="connsiteY0-12" fmla="*/ 0 h 707886"/>
              <a:gd name="connsiteX1-13" fmla="*/ 6244155 w 6244155"/>
              <a:gd name="connsiteY1-14" fmla="*/ 293 h 707886"/>
              <a:gd name="connsiteX2-15" fmla="*/ 5654769 w 6244155"/>
              <a:gd name="connsiteY2-16" fmla="*/ 704690 h 707886"/>
              <a:gd name="connsiteX3-17" fmla="*/ 0 w 6244155"/>
              <a:gd name="connsiteY3-18" fmla="*/ 707886 h 707886"/>
              <a:gd name="connsiteX4-19" fmla="*/ 0 w 6244155"/>
              <a:gd name="connsiteY4-20" fmla="*/ 0 h 707886"/>
              <a:gd name="connsiteX0-21" fmla="*/ 0 w 6201341"/>
              <a:gd name="connsiteY0-22" fmla="*/ 0 h 707886"/>
              <a:gd name="connsiteX1-23" fmla="*/ 6201341 w 6201341"/>
              <a:gd name="connsiteY1-24" fmla="*/ 5293 h 707886"/>
              <a:gd name="connsiteX2-25" fmla="*/ 5654769 w 6201341"/>
              <a:gd name="connsiteY2-26" fmla="*/ 704690 h 707886"/>
              <a:gd name="connsiteX3-27" fmla="*/ 0 w 6201341"/>
              <a:gd name="connsiteY3-28" fmla="*/ 707886 h 707886"/>
              <a:gd name="connsiteX4-29" fmla="*/ 0 w 6201341"/>
              <a:gd name="connsiteY4-30" fmla="*/ 0 h 707886"/>
              <a:gd name="connsiteX0-31" fmla="*/ 0 w 6201341"/>
              <a:gd name="connsiteY0-32" fmla="*/ 0 h 707886"/>
              <a:gd name="connsiteX1-33" fmla="*/ 6201341 w 6201341"/>
              <a:gd name="connsiteY1-34" fmla="*/ 5293 h 707886"/>
              <a:gd name="connsiteX2-35" fmla="*/ 5638088 w 6201341"/>
              <a:gd name="connsiteY2-36" fmla="*/ 701215 h 707886"/>
              <a:gd name="connsiteX3-37" fmla="*/ 0 w 6201341"/>
              <a:gd name="connsiteY3-38" fmla="*/ 707886 h 707886"/>
              <a:gd name="connsiteX4-39" fmla="*/ 0 w 6201341"/>
              <a:gd name="connsiteY4-40" fmla="*/ 0 h 707886"/>
              <a:gd name="connsiteX0-41" fmla="*/ 0 w 6201341"/>
              <a:gd name="connsiteY0-42" fmla="*/ 0 h 701215"/>
              <a:gd name="connsiteX1-43" fmla="*/ 6201341 w 6201341"/>
              <a:gd name="connsiteY1-44" fmla="*/ 5293 h 701215"/>
              <a:gd name="connsiteX2-45" fmla="*/ 5638088 w 6201341"/>
              <a:gd name="connsiteY2-46" fmla="*/ 701215 h 701215"/>
              <a:gd name="connsiteX3-47" fmla="*/ 719912 w 6201341"/>
              <a:gd name="connsiteY3-48" fmla="*/ 694321 h 701215"/>
              <a:gd name="connsiteX4-49" fmla="*/ 0 w 6201341"/>
              <a:gd name="connsiteY4-50" fmla="*/ 0 h 701215"/>
              <a:gd name="connsiteX0-51" fmla="*/ 0 w 6346464"/>
              <a:gd name="connsiteY0-52" fmla="*/ 6233 h 695922"/>
              <a:gd name="connsiteX1-53" fmla="*/ 6346464 w 6346464"/>
              <a:gd name="connsiteY1-54" fmla="*/ 0 h 695922"/>
              <a:gd name="connsiteX2-55" fmla="*/ 5783211 w 6346464"/>
              <a:gd name="connsiteY2-56" fmla="*/ 695922 h 695922"/>
              <a:gd name="connsiteX3-57" fmla="*/ 865035 w 6346464"/>
              <a:gd name="connsiteY3-58" fmla="*/ 689028 h 695922"/>
              <a:gd name="connsiteX4-59" fmla="*/ 0 w 6346464"/>
              <a:gd name="connsiteY4-60" fmla="*/ 6233 h 69592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346464" h="695922">
                <a:moveTo>
                  <a:pt x="0" y="6233"/>
                </a:moveTo>
                <a:lnTo>
                  <a:pt x="6346464" y="0"/>
                </a:lnTo>
                <a:lnTo>
                  <a:pt x="5783211" y="695922"/>
                </a:lnTo>
                <a:lnTo>
                  <a:pt x="865035" y="689028"/>
                </a:lnTo>
                <a:lnTo>
                  <a:pt x="0" y="6233"/>
                </a:lnTo>
                <a:close/>
              </a:path>
            </a:pathLst>
          </a:custGeom>
          <a:solidFill>
            <a:schemeClr val="accent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5"/>
            </p:custDataLst>
          </p:nvPr>
        </p:nvSpPr>
        <p:spPr>
          <a:xfrm>
            <a:off x="4850087" y="2804984"/>
            <a:ext cx="5529587" cy="898493"/>
          </a:xfrm>
        </p:spPr>
        <p:txBody>
          <a:bodyPr anchor="ctr" anchorCtr="0">
            <a:normAutofit/>
          </a:bodyPr>
          <a:lstStyle>
            <a:lvl1pPr>
              <a:defRPr sz="4000">
                <a:solidFill>
                  <a:schemeClr val="tx1">
                    <a:lumMod val="65000"/>
                    <a:lumOff val="35000"/>
                  </a:schemeClr>
                </a:solidFill>
              </a:defRPr>
            </a:lvl1pPr>
          </a:lstStyle>
          <a:p>
            <a:r>
              <a:rPr lang="zh-CN" altLang="en-US" dirty="0"/>
              <a:t>单击此处编辑标题</a:t>
            </a:r>
          </a:p>
        </p:txBody>
      </p:sp>
      <p:sp>
        <p:nvSpPr>
          <p:cNvPr id="3" name="文本占位符 2"/>
          <p:cNvSpPr>
            <a:spLocks noGrp="1"/>
          </p:cNvSpPr>
          <p:nvPr>
            <p:ph type="body" idx="1" hasCustomPrompt="1"/>
            <p:custDataLst>
              <p:tags r:id="rId6"/>
            </p:custDataLst>
          </p:nvPr>
        </p:nvSpPr>
        <p:spPr>
          <a:xfrm>
            <a:off x="3317769" y="2804984"/>
            <a:ext cx="1466507" cy="898493"/>
          </a:xfrm>
        </p:spPr>
        <p:txBody>
          <a:bodyPr wrap="square" anchor="ctr" anchorCtr="0">
            <a:normAutofit/>
          </a:bodyPr>
          <a:lstStyle>
            <a:lvl1pPr marL="0" indent="0" algn="r">
              <a:buNone/>
              <a:defRPr sz="4400" b="1">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文本</a:t>
            </a:r>
          </a:p>
        </p:txBody>
      </p:sp>
      <p:sp>
        <p:nvSpPr>
          <p:cNvPr id="4" name="日期占位符 3"/>
          <p:cNvSpPr>
            <a:spLocks noGrp="1"/>
          </p:cNvSpPr>
          <p:nvPr>
            <p:ph type="dt" sz="half" idx="10"/>
            <p:custDataLst>
              <p:tags r:id="rId7"/>
            </p:custDataLst>
          </p:nvPr>
        </p:nvSpPr>
        <p:spPr/>
        <p:txBody>
          <a:bodyPr/>
          <a:lstStyle/>
          <a:p>
            <a:fld id="{760FBDFE-C587-4B4C-A407-44438C67B59E}" type="datetimeFigureOut">
              <a:rPr lang="zh-CN" altLang="en-US" smtClean="0"/>
              <a:t>2022/12/12</a:t>
            </a:fld>
            <a:endParaRPr lang="zh-CN" altLang="en-US"/>
          </a:p>
        </p:txBody>
      </p:sp>
      <p:sp>
        <p:nvSpPr>
          <p:cNvPr id="5" name="页脚占位符 4"/>
          <p:cNvSpPr>
            <a:spLocks noGrp="1"/>
          </p:cNvSpPr>
          <p:nvPr>
            <p:ph type="ftr" sz="quarter" idx="11"/>
            <p:custDataLst>
              <p:tags r:id="rId8"/>
            </p:custDataLst>
          </p:nvPr>
        </p:nvSpPr>
        <p:spPr/>
        <p:txBody>
          <a:bodyPr/>
          <a:lstStyle/>
          <a:p>
            <a:endParaRPr lang="zh-CN" altLang="en-US"/>
          </a:p>
        </p:txBody>
      </p:sp>
      <p:sp>
        <p:nvSpPr>
          <p:cNvPr id="6" name="灯片编号占位符 5"/>
          <p:cNvSpPr>
            <a:spLocks noGrp="1"/>
          </p:cNvSpPr>
          <p:nvPr>
            <p:ph type="sldNum" sz="quarter" idx="12"/>
            <p:custDataLst>
              <p:tags r:id="rId9"/>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en-US"/>
              <a:t>单击此处编辑母版标题样式</a:t>
            </a:r>
          </a:p>
        </p:txBody>
      </p:sp>
      <p:sp>
        <p:nvSpPr>
          <p:cNvPr id="3" name="内容占位符 2"/>
          <p:cNvSpPr>
            <a:spLocks noGrp="1"/>
          </p:cNvSpPr>
          <p:nvPr>
            <p:ph sz="half" idx="1"/>
            <p:custDataLst>
              <p:tags r:id="rId2"/>
            </p:custDataLst>
          </p:nvPr>
        </p:nvSpPr>
        <p:spPr>
          <a:xfrm>
            <a:off x="838200" y="1825625"/>
            <a:ext cx="51816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custDataLst>
              <p:tags r:id="rId3"/>
            </p:custDataLst>
          </p:nvPr>
        </p:nvSpPr>
        <p:spPr>
          <a:xfrm>
            <a:off x="6172200" y="1825625"/>
            <a:ext cx="51816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2022/12/12</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custDataLst>
              <p:tags r:id="rId2"/>
            </p:custDataLst>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custDataLst>
              <p:tags r:id="rId3"/>
            </p:custDataLst>
          </p:nvPr>
        </p:nvSpPr>
        <p:spPr>
          <a:xfrm>
            <a:off x="839788" y="2615609"/>
            <a:ext cx="5157787"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custDataLst>
              <p:tags r:id="rId4"/>
            </p:custDataLst>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custDataLst>
              <p:tags r:id="rId5"/>
            </p:custDataLst>
          </p:nvPr>
        </p:nvSpPr>
        <p:spPr>
          <a:xfrm>
            <a:off x="6172200" y="2615609"/>
            <a:ext cx="5183188"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2022/12/12</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2022/12/12</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2022/12/12</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839787" y="457200"/>
            <a:ext cx="4165200" cy="1600200"/>
          </a:xfrm>
        </p:spPr>
        <p:txBody>
          <a:bodyPr anchor="t" anchorCtr="0">
            <a:normAutofit/>
          </a:bodyPr>
          <a:lstStyle>
            <a:lvl1pPr>
              <a:defRPr sz="3600"/>
            </a:lvl1pPr>
          </a:lstStyle>
          <a:p>
            <a:r>
              <a:rPr lang="zh-CN" altLang="en-US" dirty="0"/>
              <a:t>单击此处编辑母版标题样式</a:t>
            </a:r>
          </a:p>
        </p:txBody>
      </p:sp>
      <p:sp>
        <p:nvSpPr>
          <p:cNvPr id="3" name="图片占位符 2"/>
          <p:cNvSpPr>
            <a:spLocks noGrp="1" noChangeAspect="1"/>
          </p:cNvSpPr>
          <p:nvPr>
            <p:ph type="pic" idx="1"/>
            <p:custDataLst>
              <p:tags r:id="rId2"/>
            </p:custDataLst>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custDataLst>
              <p:tags r:id="rId3"/>
            </p:custDataLst>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t>2022/12/12</a:t>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9824484" y="365125"/>
            <a:ext cx="1529316" cy="5811838"/>
          </a:xfrm>
        </p:spPr>
        <p:txBody>
          <a:bodyPr vert="eaVert">
            <a:normAutofit/>
          </a:bodyPr>
          <a:lstStyle>
            <a:lvl1pPr>
              <a:defRPr sz="3600"/>
            </a:lvl1pPr>
          </a:lstStyle>
          <a:p>
            <a:r>
              <a:rPr lang="zh-CN" altLang="en-US"/>
              <a:t>单击此处编辑母版标题样式</a:t>
            </a:r>
          </a:p>
        </p:txBody>
      </p:sp>
      <p:sp>
        <p:nvSpPr>
          <p:cNvPr id="3" name="竖排文字占位符 2"/>
          <p:cNvSpPr>
            <a:spLocks noGrp="1"/>
          </p:cNvSpPr>
          <p:nvPr>
            <p:ph type="body" orient="vert" idx="1"/>
            <p:custDataLst>
              <p:tags r:id="rId2"/>
            </p:custDataLst>
          </p:nvPr>
        </p:nvSpPr>
        <p:spPr>
          <a:xfrm>
            <a:off x="838200" y="365125"/>
            <a:ext cx="8879958" cy="5811838"/>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2022/12/12</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2022/12/12</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838200" y="551543"/>
            <a:ext cx="10515600" cy="555897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末尾幻灯片">
    <p:spTree>
      <p:nvGrpSpPr>
        <p:cNvPr id="1" name=""/>
        <p:cNvGrpSpPr/>
        <p:nvPr/>
      </p:nvGrpSpPr>
      <p:grpSpPr>
        <a:xfrm>
          <a:off x="0" y="0"/>
          <a:ext cx="0" cy="0"/>
          <a:chOff x="0" y="0"/>
          <a:chExt cx="0" cy="0"/>
        </a:xfrm>
      </p:grpSpPr>
      <p:sp>
        <p:nvSpPr>
          <p:cNvPr id="6" name="矩形 5"/>
          <p:cNvSpPr/>
          <p:nvPr>
            <p:custDataLst>
              <p:tags r:id="rId1"/>
            </p:custDataLst>
          </p:nvPr>
        </p:nvSpPr>
        <p:spPr>
          <a:xfrm>
            <a:off x="3314762" y="2383064"/>
            <a:ext cx="5562475" cy="1699079"/>
          </a:xfrm>
          <a:prstGeom prst="rect">
            <a:avLst/>
          </a:prstGeom>
          <a:solidFill>
            <a:schemeClr val="accent4"/>
          </a:solidFill>
          <a:ln>
            <a:noFill/>
          </a:ln>
          <a:effectLst>
            <a:outerShdw blurRad="508000" dist="50800" dir="2700000" sx="104000" sy="104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custDataLst>
              <p:tags r:id="rId2"/>
            </p:custDataLst>
          </p:nvPr>
        </p:nvGrpSpPr>
        <p:grpSpPr>
          <a:xfrm rot="5400000">
            <a:off x="5773057" y="468083"/>
            <a:ext cx="645888" cy="12192002"/>
            <a:chOff x="9775372" y="0"/>
            <a:chExt cx="832755" cy="6858000"/>
          </a:xfrm>
        </p:grpSpPr>
        <p:sp>
          <p:nvSpPr>
            <p:cNvPr id="8" name="矩形 7"/>
            <p:cNvSpPr/>
            <p:nvPr>
              <p:custDataLst>
                <p:tags r:id="rId7"/>
              </p:custDataLst>
            </p:nvPr>
          </p:nvSpPr>
          <p:spPr>
            <a:xfrm>
              <a:off x="9775372" y="0"/>
              <a:ext cx="65314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custDataLst>
                <p:tags r:id="rId8"/>
              </p:custDataLst>
            </p:nvPr>
          </p:nvSpPr>
          <p:spPr>
            <a:xfrm>
              <a:off x="10428514" y="0"/>
              <a:ext cx="17961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hasCustomPrompt="1"/>
            <p:custDataLst>
              <p:tags r:id="rId3"/>
            </p:custDataLst>
          </p:nvPr>
        </p:nvSpPr>
        <p:spPr>
          <a:xfrm>
            <a:off x="3314763" y="2569821"/>
            <a:ext cx="5562474" cy="1325563"/>
          </a:xfrm>
        </p:spPr>
        <p:txBody>
          <a:bodyPr>
            <a:normAutofit/>
          </a:bodyPr>
          <a:lstStyle>
            <a:lvl1pPr algn="ctr">
              <a:defRPr sz="5400" b="1">
                <a:solidFill>
                  <a:schemeClr val="tx2"/>
                </a:solidFill>
              </a:defRPr>
            </a:lvl1pPr>
          </a:lstStyle>
          <a:p>
            <a:r>
              <a:rPr lang="zh-CN" altLang="en-US" dirty="0"/>
              <a:t>编辑标题</a:t>
            </a:r>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t>2022/12/12</a:t>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4400" b="0" i="0">
                <a:effectLst/>
              </a:defRPr>
            </a:lvl1pPr>
          </a:lstStyle>
          <a:p>
            <a:r>
              <a:rPr lang="zh-CN" altLang="en-US" dirty="0"/>
              <a:t>单击此处编辑母版标题样式</a:t>
            </a:r>
          </a:p>
        </p:txBody>
      </p:sp>
      <p:sp>
        <p:nvSpPr>
          <p:cNvPr id="3" name="内容占位符 2"/>
          <p:cNvSpPr>
            <a:spLocks noGrp="1"/>
          </p:cNvSpPr>
          <p:nvPr>
            <p:ph sz="half" idx="1"/>
          </p:nvPr>
        </p:nvSpPr>
        <p:spPr>
          <a:xfrm>
            <a:off x="647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5981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fld id="{760FBDFE-C587-4B4C-A407-44438C67B59E}" type="datetimeFigureOut">
              <a:rPr lang="zh-CN" altLang="en-US" smtClean="0"/>
              <a:t>2022/12/12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grpSp>
        <p:nvGrpSpPr>
          <p:cNvPr id="13" name="组合 12"/>
          <p:cNvGrpSpPr/>
          <p:nvPr userDrawn="1">
            <p:custDataLst>
              <p:tags r:id="rId1"/>
            </p:custDataLst>
          </p:nvPr>
        </p:nvGrpSpPr>
        <p:grpSpPr>
          <a:xfrm>
            <a:off x="9255760" y="5179060"/>
            <a:ext cx="3430270" cy="1678305"/>
            <a:chOff x="10646" y="5909"/>
            <a:chExt cx="9994" cy="4890"/>
          </a:xfrm>
        </p:grpSpPr>
        <p:sp>
          <p:nvSpPr>
            <p:cNvPr id="8" name="等腰三角形 7"/>
            <p:cNvSpPr/>
            <p:nvPr userDrawn="1">
              <p:custDataLst>
                <p:tags r:id="rId10"/>
              </p:custDataLst>
            </p:nvPr>
          </p:nvSpPr>
          <p:spPr>
            <a:xfrm rot="16200000">
              <a:off x="13703" y="5303"/>
              <a:ext cx="4891" cy="6103"/>
            </a:xfrm>
            <a:prstGeom prst="triangl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12"/>
            <p:cNvSpPr/>
            <p:nvPr userDrawn="1">
              <p:custDataLst>
                <p:tags r:id="rId11"/>
              </p:custDataLst>
            </p:nvPr>
          </p:nvSpPr>
          <p:spPr>
            <a:xfrm rot="19299726">
              <a:off x="10646" y="7578"/>
              <a:ext cx="9994" cy="1096"/>
            </a:xfrm>
            <a:custGeom>
              <a:avLst/>
              <a:gdLst>
                <a:gd name="connsiteX0" fmla="*/ 0 w 5892800"/>
                <a:gd name="connsiteY0" fmla="*/ 0 h 707886"/>
                <a:gd name="connsiteX1" fmla="*/ 5892800 w 5892800"/>
                <a:gd name="connsiteY1" fmla="*/ 0 h 707886"/>
                <a:gd name="connsiteX2" fmla="*/ 5892800 w 5892800"/>
                <a:gd name="connsiteY2" fmla="*/ 707886 h 707886"/>
                <a:gd name="connsiteX3" fmla="*/ 0 w 5892800"/>
                <a:gd name="connsiteY3" fmla="*/ 707886 h 707886"/>
                <a:gd name="connsiteX4" fmla="*/ 0 w 5892800"/>
                <a:gd name="connsiteY4" fmla="*/ 0 h 707886"/>
                <a:gd name="connsiteX0-1" fmla="*/ 0 w 6244155"/>
                <a:gd name="connsiteY0-2" fmla="*/ 0 h 707886"/>
                <a:gd name="connsiteX1-3" fmla="*/ 6244155 w 6244155"/>
                <a:gd name="connsiteY1-4" fmla="*/ 293 h 707886"/>
                <a:gd name="connsiteX2-5" fmla="*/ 5892800 w 6244155"/>
                <a:gd name="connsiteY2-6" fmla="*/ 707886 h 707886"/>
                <a:gd name="connsiteX3-7" fmla="*/ 0 w 6244155"/>
                <a:gd name="connsiteY3-8" fmla="*/ 707886 h 707886"/>
                <a:gd name="connsiteX4-9" fmla="*/ 0 w 6244155"/>
                <a:gd name="connsiteY4-10" fmla="*/ 0 h 707886"/>
                <a:gd name="connsiteX0-11" fmla="*/ 0 w 6244155"/>
                <a:gd name="connsiteY0-12" fmla="*/ 0 h 707886"/>
                <a:gd name="connsiteX1-13" fmla="*/ 6244155 w 6244155"/>
                <a:gd name="connsiteY1-14" fmla="*/ 293 h 707886"/>
                <a:gd name="connsiteX2-15" fmla="*/ 5654769 w 6244155"/>
                <a:gd name="connsiteY2-16" fmla="*/ 704690 h 707886"/>
                <a:gd name="connsiteX3-17" fmla="*/ 0 w 6244155"/>
                <a:gd name="connsiteY3-18" fmla="*/ 707886 h 707886"/>
                <a:gd name="connsiteX4-19" fmla="*/ 0 w 6244155"/>
                <a:gd name="connsiteY4-20" fmla="*/ 0 h 707886"/>
                <a:gd name="connsiteX0-21" fmla="*/ 0 w 6201341"/>
                <a:gd name="connsiteY0-22" fmla="*/ 0 h 707886"/>
                <a:gd name="connsiteX1-23" fmla="*/ 6201341 w 6201341"/>
                <a:gd name="connsiteY1-24" fmla="*/ 5293 h 707886"/>
                <a:gd name="connsiteX2-25" fmla="*/ 5654769 w 6201341"/>
                <a:gd name="connsiteY2-26" fmla="*/ 704690 h 707886"/>
                <a:gd name="connsiteX3-27" fmla="*/ 0 w 6201341"/>
                <a:gd name="connsiteY3-28" fmla="*/ 707886 h 707886"/>
                <a:gd name="connsiteX4-29" fmla="*/ 0 w 6201341"/>
                <a:gd name="connsiteY4-30" fmla="*/ 0 h 707886"/>
                <a:gd name="connsiteX0-31" fmla="*/ 0 w 6201341"/>
                <a:gd name="connsiteY0-32" fmla="*/ 0 h 707886"/>
                <a:gd name="connsiteX1-33" fmla="*/ 6201341 w 6201341"/>
                <a:gd name="connsiteY1-34" fmla="*/ 5293 h 707886"/>
                <a:gd name="connsiteX2-35" fmla="*/ 5638088 w 6201341"/>
                <a:gd name="connsiteY2-36" fmla="*/ 701215 h 707886"/>
                <a:gd name="connsiteX3-37" fmla="*/ 0 w 6201341"/>
                <a:gd name="connsiteY3-38" fmla="*/ 707886 h 707886"/>
                <a:gd name="connsiteX4-39" fmla="*/ 0 w 6201341"/>
                <a:gd name="connsiteY4-40" fmla="*/ 0 h 707886"/>
                <a:gd name="connsiteX0-41" fmla="*/ 0 w 6201341"/>
                <a:gd name="connsiteY0-42" fmla="*/ 0 h 701215"/>
                <a:gd name="connsiteX1-43" fmla="*/ 6201341 w 6201341"/>
                <a:gd name="connsiteY1-44" fmla="*/ 5293 h 701215"/>
                <a:gd name="connsiteX2-45" fmla="*/ 5638088 w 6201341"/>
                <a:gd name="connsiteY2-46" fmla="*/ 701215 h 701215"/>
                <a:gd name="connsiteX3-47" fmla="*/ 719912 w 6201341"/>
                <a:gd name="connsiteY3-48" fmla="*/ 694321 h 701215"/>
                <a:gd name="connsiteX4-49" fmla="*/ 0 w 6201341"/>
                <a:gd name="connsiteY4-50" fmla="*/ 0 h 701215"/>
                <a:gd name="connsiteX0-51" fmla="*/ 0 w 6346464"/>
                <a:gd name="connsiteY0-52" fmla="*/ 6233 h 695922"/>
                <a:gd name="connsiteX1-53" fmla="*/ 6346464 w 6346464"/>
                <a:gd name="connsiteY1-54" fmla="*/ 0 h 695922"/>
                <a:gd name="connsiteX2-55" fmla="*/ 5783211 w 6346464"/>
                <a:gd name="connsiteY2-56" fmla="*/ 695922 h 695922"/>
                <a:gd name="connsiteX3-57" fmla="*/ 865035 w 6346464"/>
                <a:gd name="connsiteY3-58" fmla="*/ 689028 h 695922"/>
                <a:gd name="connsiteX4-59" fmla="*/ 0 w 6346464"/>
                <a:gd name="connsiteY4-60" fmla="*/ 6233 h 69592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346464" h="695922">
                  <a:moveTo>
                    <a:pt x="0" y="6233"/>
                  </a:moveTo>
                  <a:lnTo>
                    <a:pt x="6346464" y="0"/>
                  </a:lnTo>
                  <a:lnTo>
                    <a:pt x="5783211" y="695922"/>
                  </a:lnTo>
                  <a:lnTo>
                    <a:pt x="865035" y="689028"/>
                  </a:lnTo>
                  <a:lnTo>
                    <a:pt x="0" y="6233"/>
                  </a:lnTo>
                  <a:close/>
                </a:path>
              </a:pathLst>
            </a:custGeom>
            <a:solidFill>
              <a:schemeClr val="accent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userDrawn="1">
            <p:custDataLst>
              <p:tags r:id="rId2"/>
            </p:custDataLst>
          </p:nvPr>
        </p:nvGrpSpPr>
        <p:grpSpPr>
          <a:xfrm>
            <a:off x="-558165" y="9525"/>
            <a:ext cx="3763010" cy="1841500"/>
            <a:chOff x="-1483" y="0"/>
            <a:chExt cx="9994" cy="4890"/>
          </a:xfrm>
        </p:grpSpPr>
        <p:sp>
          <p:nvSpPr>
            <p:cNvPr id="7" name="等腰三角形 6"/>
            <p:cNvSpPr/>
            <p:nvPr userDrawn="1">
              <p:custDataLst>
                <p:tags r:id="rId8"/>
              </p:custDataLst>
            </p:nvPr>
          </p:nvSpPr>
          <p:spPr>
            <a:xfrm rot="5400000">
              <a:off x="606" y="-606"/>
              <a:ext cx="4891" cy="6103"/>
            </a:xfrm>
            <a:prstGeom prst="triangl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12"/>
            <p:cNvSpPr/>
            <p:nvPr userDrawn="1">
              <p:custDataLst>
                <p:tags r:id="rId9"/>
              </p:custDataLst>
            </p:nvPr>
          </p:nvSpPr>
          <p:spPr>
            <a:xfrm rot="8445098">
              <a:off x="-1483" y="2178"/>
              <a:ext cx="9994" cy="1096"/>
            </a:xfrm>
            <a:custGeom>
              <a:avLst/>
              <a:gdLst>
                <a:gd name="connsiteX0" fmla="*/ 0 w 5892800"/>
                <a:gd name="connsiteY0" fmla="*/ 0 h 707886"/>
                <a:gd name="connsiteX1" fmla="*/ 5892800 w 5892800"/>
                <a:gd name="connsiteY1" fmla="*/ 0 h 707886"/>
                <a:gd name="connsiteX2" fmla="*/ 5892800 w 5892800"/>
                <a:gd name="connsiteY2" fmla="*/ 707886 h 707886"/>
                <a:gd name="connsiteX3" fmla="*/ 0 w 5892800"/>
                <a:gd name="connsiteY3" fmla="*/ 707886 h 707886"/>
                <a:gd name="connsiteX4" fmla="*/ 0 w 5892800"/>
                <a:gd name="connsiteY4" fmla="*/ 0 h 707886"/>
                <a:gd name="connsiteX0-1" fmla="*/ 0 w 6244155"/>
                <a:gd name="connsiteY0-2" fmla="*/ 0 h 707886"/>
                <a:gd name="connsiteX1-3" fmla="*/ 6244155 w 6244155"/>
                <a:gd name="connsiteY1-4" fmla="*/ 293 h 707886"/>
                <a:gd name="connsiteX2-5" fmla="*/ 5892800 w 6244155"/>
                <a:gd name="connsiteY2-6" fmla="*/ 707886 h 707886"/>
                <a:gd name="connsiteX3-7" fmla="*/ 0 w 6244155"/>
                <a:gd name="connsiteY3-8" fmla="*/ 707886 h 707886"/>
                <a:gd name="connsiteX4-9" fmla="*/ 0 w 6244155"/>
                <a:gd name="connsiteY4-10" fmla="*/ 0 h 707886"/>
                <a:gd name="connsiteX0-11" fmla="*/ 0 w 6244155"/>
                <a:gd name="connsiteY0-12" fmla="*/ 0 h 707886"/>
                <a:gd name="connsiteX1-13" fmla="*/ 6244155 w 6244155"/>
                <a:gd name="connsiteY1-14" fmla="*/ 293 h 707886"/>
                <a:gd name="connsiteX2-15" fmla="*/ 5654769 w 6244155"/>
                <a:gd name="connsiteY2-16" fmla="*/ 704690 h 707886"/>
                <a:gd name="connsiteX3-17" fmla="*/ 0 w 6244155"/>
                <a:gd name="connsiteY3-18" fmla="*/ 707886 h 707886"/>
                <a:gd name="connsiteX4-19" fmla="*/ 0 w 6244155"/>
                <a:gd name="connsiteY4-20" fmla="*/ 0 h 707886"/>
                <a:gd name="connsiteX0-21" fmla="*/ 0 w 6201341"/>
                <a:gd name="connsiteY0-22" fmla="*/ 0 h 707886"/>
                <a:gd name="connsiteX1-23" fmla="*/ 6201341 w 6201341"/>
                <a:gd name="connsiteY1-24" fmla="*/ 5293 h 707886"/>
                <a:gd name="connsiteX2-25" fmla="*/ 5654769 w 6201341"/>
                <a:gd name="connsiteY2-26" fmla="*/ 704690 h 707886"/>
                <a:gd name="connsiteX3-27" fmla="*/ 0 w 6201341"/>
                <a:gd name="connsiteY3-28" fmla="*/ 707886 h 707886"/>
                <a:gd name="connsiteX4-29" fmla="*/ 0 w 6201341"/>
                <a:gd name="connsiteY4-30" fmla="*/ 0 h 707886"/>
                <a:gd name="connsiteX0-31" fmla="*/ 0 w 6201341"/>
                <a:gd name="connsiteY0-32" fmla="*/ 0 h 707886"/>
                <a:gd name="connsiteX1-33" fmla="*/ 6201341 w 6201341"/>
                <a:gd name="connsiteY1-34" fmla="*/ 5293 h 707886"/>
                <a:gd name="connsiteX2-35" fmla="*/ 5638088 w 6201341"/>
                <a:gd name="connsiteY2-36" fmla="*/ 701215 h 707886"/>
                <a:gd name="connsiteX3-37" fmla="*/ 0 w 6201341"/>
                <a:gd name="connsiteY3-38" fmla="*/ 707886 h 707886"/>
                <a:gd name="connsiteX4-39" fmla="*/ 0 w 6201341"/>
                <a:gd name="connsiteY4-40" fmla="*/ 0 h 707886"/>
                <a:gd name="connsiteX0-41" fmla="*/ 0 w 6201341"/>
                <a:gd name="connsiteY0-42" fmla="*/ 0 h 701215"/>
                <a:gd name="connsiteX1-43" fmla="*/ 6201341 w 6201341"/>
                <a:gd name="connsiteY1-44" fmla="*/ 5293 h 701215"/>
                <a:gd name="connsiteX2-45" fmla="*/ 5638088 w 6201341"/>
                <a:gd name="connsiteY2-46" fmla="*/ 701215 h 701215"/>
                <a:gd name="connsiteX3-47" fmla="*/ 719912 w 6201341"/>
                <a:gd name="connsiteY3-48" fmla="*/ 694321 h 701215"/>
                <a:gd name="connsiteX4-49" fmla="*/ 0 w 6201341"/>
                <a:gd name="connsiteY4-50" fmla="*/ 0 h 701215"/>
                <a:gd name="connsiteX0-51" fmla="*/ 0 w 6346464"/>
                <a:gd name="connsiteY0-52" fmla="*/ 6233 h 695922"/>
                <a:gd name="connsiteX1-53" fmla="*/ 6346464 w 6346464"/>
                <a:gd name="connsiteY1-54" fmla="*/ 0 h 695922"/>
                <a:gd name="connsiteX2-55" fmla="*/ 5783211 w 6346464"/>
                <a:gd name="connsiteY2-56" fmla="*/ 695922 h 695922"/>
                <a:gd name="connsiteX3-57" fmla="*/ 865035 w 6346464"/>
                <a:gd name="connsiteY3-58" fmla="*/ 689028 h 695922"/>
                <a:gd name="connsiteX4-59" fmla="*/ 0 w 6346464"/>
                <a:gd name="connsiteY4-60" fmla="*/ 6233 h 69592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346464" h="695922">
                  <a:moveTo>
                    <a:pt x="0" y="6233"/>
                  </a:moveTo>
                  <a:lnTo>
                    <a:pt x="6346464" y="0"/>
                  </a:lnTo>
                  <a:lnTo>
                    <a:pt x="5783211" y="695922"/>
                  </a:lnTo>
                  <a:lnTo>
                    <a:pt x="865035" y="689028"/>
                  </a:lnTo>
                  <a:lnTo>
                    <a:pt x="0" y="6233"/>
                  </a:lnTo>
                  <a:close/>
                </a:path>
              </a:pathLst>
            </a:custGeom>
            <a:solidFill>
              <a:schemeClr val="accent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文本框 21"/>
          <p:cNvSpPr txBox="1"/>
          <p:nvPr userDrawn="1">
            <p:custDataLst>
              <p:tags r:id="rId3"/>
            </p:custDataLst>
          </p:nvPr>
        </p:nvSpPr>
        <p:spPr>
          <a:xfrm>
            <a:off x="609600" y="523875"/>
            <a:ext cx="628650" cy="523220"/>
          </a:xfrm>
          <a:prstGeom prst="rect">
            <a:avLst/>
          </a:prstGeom>
          <a:noFill/>
        </p:spPr>
        <p:txBody>
          <a:bodyPr wrap="square" rtlCol="0">
            <a:normAutofit/>
          </a:bodyPr>
          <a:lstStyle>
            <a:defPPr>
              <a:defRPr lang="zh-CN"/>
            </a:defPPr>
            <a:lvl1pPr algn="ctr">
              <a:defRPr sz="2800">
                <a:solidFill>
                  <a:schemeClr val="bg1"/>
                </a:solidFill>
                <a:latin typeface="Impact" panose="020B0806030902050204" pitchFamily="34" charset="0"/>
              </a:defRPr>
            </a:lvl1pPr>
          </a:lstStyle>
          <a:p>
            <a:endParaRPr lang="zh-CN" altLang="en-US"/>
          </a:p>
        </p:txBody>
      </p:sp>
      <p:sp>
        <p:nvSpPr>
          <p:cNvPr id="2" name="标题 1"/>
          <p:cNvSpPr>
            <a:spLocks noGrp="1"/>
          </p:cNvSpPr>
          <p:nvPr>
            <p:ph type="title"/>
            <p:custDataLst>
              <p:tags r:id="rId4"/>
            </p:custDataLst>
          </p:nvPr>
        </p:nvSpPr>
        <p:spPr/>
        <p:txBody>
          <a:bodyPr/>
          <a:lstStyle>
            <a:lvl1pPr>
              <a:defRPr baseline="0">
                <a:latin typeface="Arial" panose="020B0604020202020204" pitchFamily="34" charset="0"/>
                <a:ea typeface="微软雅黑"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t>2022/12/12</a:t>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grpSp>
        <p:nvGrpSpPr>
          <p:cNvPr id="13" name="组合 12"/>
          <p:cNvGrpSpPr/>
          <p:nvPr userDrawn="1">
            <p:custDataLst>
              <p:tags r:id="rId1"/>
            </p:custDataLst>
          </p:nvPr>
        </p:nvGrpSpPr>
        <p:grpSpPr>
          <a:xfrm>
            <a:off x="9255760" y="5188585"/>
            <a:ext cx="3430270" cy="1678305"/>
            <a:chOff x="10646" y="5909"/>
            <a:chExt cx="9994" cy="4890"/>
          </a:xfrm>
        </p:grpSpPr>
        <p:sp>
          <p:nvSpPr>
            <p:cNvPr id="6" name="等腰三角形 5"/>
            <p:cNvSpPr/>
            <p:nvPr userDrawn="1">
              <p:custDataLst>
                <p:tags r:id="rId11"/>
              </p:custDataLst>
            </p:nvPr>
          </p:nvSpPr>
          <p:spPr>
            <a:xfrm rot="16200000">
              <a:off x="13703" y="5303"/>
              <a:ext cx="4891" cy="6103"/>
            </a:xfrm>
            <a:prstGeom prst="triangl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12"/>
            <p:cNvSpPr/>
            <p:nvPr userDrawn="1">
              <p:custDataLst>
                <p:tags r:id="rId12"/>
              </p:custDataLst>
            </p:nvPr>
          </p:nvSpPr>
          <p:spPr>
            <a:xfrm rot="19299726">
              <a:off x="10646" y="7578"/>
              <a:ext cx="9994" cy="1096"/>
            </a:xfrm>
            <a:custGeom>
              <a:avLst/>
              <a:gdLst>
                <a:gd name="connsiteX0" fmla="*/ 0 w 5892800"/>
                <a:gd name="connsiteY0" fmla="*/ 0 h 707886"/>
                <a:gd name="connsiteX1" fmla="*/ 5892800 w 5892800"/>
                <a:gd name="connsiteY1" fmla="*/ 0 h 707886"/>
                <a:gd name="connsiteX2" fmla="*/ 5892800 w 5892800"/>
                <a:gd name="connsiteY2" fmla="*/ 707886 h 707886"/>
                <a:gd name="connsiteX3" fmla="*/ 0 w 5892800"/>
                <a:gd name="connsiteY3" fmla="*/ 707886 h 707886"/>
                <a:gd name="connsiteX4" fmla="*/ 0 w 5892800"/>
                <a:gd name="connsiteY4" fmla="*/ 0 h 707886"/>
                <a:gd name="connsiteX0-1" fmla="*/ 0 w 6244155"/>
                <a:gd name="connsiteY0-2" fmla="*/ 0 h 707886"/>
                <a:gd name="connsiteX1-3" fmla="*/ 6244155 w 6244155"/>
                <a:gd name="connsiteY1-4" fmla="*/ 293 h 707886"/>
                <a:gd name="connsiteX2-5" fmla="*/ 5892800 w 6244155"/>
                <a:gd name="connsiteY2-6" fmla="*/ 707886 h 707886"/>
                <a:gd name="connsiteX3-7" fmla="*/ 0 w 6244155"/>
                <a:gd name="connsiteY3-8" fmla="*/ 707886 h 707886"/>
                <a:gd name="connsiteX4-9" fmla="*/ 0 w 6244155"/>
                <a:gd name="connsiteY4-10" fmla="*/ 0 h 707886"/>
                <a:gd name="connsiteX0-11" fmla="*/ 0 w 6244155"/>
                <a:gd name="connsiteY0-12" fmla="*/ 0 h 707886"/>
                <a:gd name="connsiteX1-13" fmla="*/ 6244155 w 6244155"/>
                <a:gd name="connsiteY1-14" fmla="*/ 293 h 707886"/>
                <a:gd name="connsiteX2-15" fmla="*/ 5654769 w 6244155"/>
                <a:gd name="connsiteY2-16" fmla="*/ 704690 h 707886"/>
                <a:gd name="connsiteX3-17" fmla="*/ 0 w 6244155"/>
                <a:gd name="connsiteY3-18" fmla="*/ 707886 h 707886"/>
                <a:gd name="connsiteX4-19" fmla="*/ 0 w 6244155"/>
                <a:gd name="connsiteY4-20" fmla="*/ 0 h 707886"/>
                <a:gd name="connsiteX0-21" fmla="*/ 0 w 6201341"/>
                <a:gd name="connsiteY0-22" fmla="*/ 0 h 707886"/>
                <a:gd name="connsiteX1-23" fmla="*/ 6201341 w 6201341"/>
                <a:gd name="connsiteY1-24" fmla="*/ 5293 h 707886"/>
                <a:gd name="connsiteX2-25" fmla="*/ 5654769 w 6201341"/>
                <a:gd name="connsiteY2-26" fmla="*/ 704690 h 707886"/>
                <a:gd name="connsiteX3-27" fmla="*/ 0 w 6201341"/>
                <a:gd name="connsiteY3-28" fmla="*/ 707886 h 707886"/>
                <a:gd name="connsiteX4-29" fmla="*/ 0 w 6201341"/>
                <a:gd name="connsiteY4-30" fmla="*/ 0 h 707886"/>
                <a:gd name="connsiteX0-31" fmla="*/ 0 w 6201341"/>
                <a:gd name="connsiteY0-32" fmla="*/ 0 h 707886"/>
                <a:gd name="connsiteX1-33" fmla="*/ 6201341 w 6201341"/>
                <a:gd name="connsiteY1-34" fmla="*/ 5293 h 707886"/>
                <a:gd name="connsiteX2-35" fmla="*/ 5638088 w 6201341"/>
                <a:gd name="connsiteY2-36" fmla="*/ 701215 h 707886"/>
                <a:gd name="connsiteX3-37" fmla="*/ 0 w 6201341"/>
                <a:gd name="connsiteY3-38" fmla="*/ 707886 h 707886"/>
                <a:gd name="connsiteX4-39" fmla="*/ 0 w 6201341"/>
                <a:gd name="connsiteY4-40" fmla="*/ 0 h 707886"/>
                <a:gd name="connsiteX0-41" fmla="*/ 0 w 6201341"/>
                <a:gd name="connsiteY0-42" fmla="*/ 0 h 701215"/>
                <a:gd name="connsiteX1-43" fmla="*/ 6201341 w 6201341"/>
                <a:gd name="connsiteY1-44" fmla="*/ 5293 h 701215"/>
                <a:gd name="connsiteX2-45" fmla="*/ 5638088 w 6201341"/>
                <a:gd name="connsiteY2-46" fmla="*/ 701215 h 701215"/>
                <a:gd name="connsiteX3-47" fmla="*/ 719912 w 6201341"/>
                <a:gd name="connsiteY3-48" fmla="*/ 694321 h 701215"/>
                <a:gd name="connsiteX4-49" fmla="*/ 0 w 6201341"/>
                <a:gd name="connsiteY4-50" fmla="*/ 0 h 701215"/>
                <a:gd name="connsiteX0-51" fmla="*/ 0 w 6346464"/>
                <a:gd name="connsiteY0-52" fmla="*/ 6233 h 695922"/>
                <a:gd name="connsiteX1-53" fmla="*/ 6346464 w 6346464"/>
                <a:gd name="connsiteY1-54" fmla="*/ 0 h 695922"/>
                <a:gd name="connsiteX2-55" fmla="*/ 5783211 w 6346464"/>
                <a:gd name="connsiteY2-56" fmla="*/ 695922 h 695922"/>
                <a:gd name="connsiteX3-57" fmla="*/ 865035 w 6346464"/>
                <a:gd name="connsiteY3-58" fmla="*/ 689028 h 695922"/>
                <a:gd name="connsiteX4-59" fmla="*/ 0 w 6346464"/>
                <a:gd name="connsiteY4-60" fmla="*/ 6233 h 69592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346464" h="695922">
                  <a:moveTo>
                    <a:pt x="0" y="6233"/>
                  </a:moveTo>
                  <a:lnTo>
                    <a:pt x="6346464" y="0"/>
                  </a:lnTo>
                  <a:lnTo>
                    <a:pt x="5783211" y="695922"/>
                  </a:lnTo>
                  <a:lnTo>
                    <a:pt x="865035" y="689028"/>
                  </a:lnTo>
                  <a:lnTo>
                    <a:pt x="0" y="6233"/>
                  </a:lnTo>
                  <a:close/>
                </a:path>
              </a:pathLst>
            </a:custGeom>
            <a:solidFill>
              <a:schemeClr val="accent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userDrawn="1">
            <p:custDataLst>
              <p:tags r:id="rId2"/>
            </p:custDataLst>
          </p:nvPr>
        </p:nvGrpSpPr>
        <p:grpSpPr>
          <a:xfrm>
            <a:off x="-558165" y="0"/>
            <a:ext cx="3763010" cy="1841500"/>
            <a:chOff x="-1483" y="0"/>
            <a:chExt cx="9994" cy="4890"/>
          </a:xfrm>
        </p:grpSpPr>
        <p:sp>
          <p:nvSpPr>
            <p:cNvPr id="10" name="等腰三角形 9"/>
            <p:cNvSpPr/>
            <p:nvPr userDrawn="1">
              <p:custDataLst>
                <p:tags r:id="rId9"/>
              </p:custDataLst>
            </p:nvPr>
          </p:nvSpPr>
          <p:spPr>
            <a:xfrm rot="5400000">
              <a:off x="606" y="-606"/>
              <a:ext cx="4891" cy="6103"/>
            </a:xfrm>
            <a:prstGeom prst="triangl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2"/>
            <p:cNvSpPr/>
            <p:nvPr userDrawn="1">
              <p:custDataLst>
                <p:tags r:id="rId10"/>
              </p:custDataLst>
            </p:nvPr>
          </p:nvSpPr>
          <p:spPr>
            <a:xfrm rot="8445098">
              <a:off x="-1483" y="2178"/>
              <a:ext cx="9994" cy="1096"/>
            </a:xfrm>
            <a:custGeom>
              <a:avLst/>
              <a:gdLst>
                <a:gd name="connsiteX0" fmla="*/ 0 w 5892800"/>
                <a:gd name="connsiteY0" fmla="*/ 0 h 707886"/>
                <a:gd name="connsiteX1" fmla="*/ 5892800 w 5892800"/>
                <a:gd name="connsiteY1" fmla="*/ 0 h 707886"/>
                <a:gd name="connsiteX2" fmla="*/ 5892800 w 5892800"/>
                <a:gd name="connsiteY2" fmla="*/ 707886 h 707886"/>
                <a:gd name="connsiteX3" fmla="*/ 0 w 5892800"/>
                <a:gd name="connsiteY3" fmla="*/ 707886 h 707886"/>
                <a:gd name="connsiteX4" fmla="*/ 0 w 5892800"/>
                <a:gd name="connsiteY4" fmla="*/ 0 h 707886"/>
                <a:gd name="connsiteX0-1" fmla="*/ 0 w 6244155"/>
                <a:gd name="connsiteY0-2" fmla="*/ 0 h 707886"/>
                <a:gd name="connsiteX1-3" fmla="*/ 6244155 w 6244155"/>
                <a:gd name="connsiteY1-4" fmla="*/ 293 h 707886"/>
                <a:gd name="connsiteX2-5" fmla="*/ 5892800 w 6244155"/>
                <a:gd name="connsiteY2-6" fmla="*/ 707886 h 707886"/>
                <a:gd name="connsiteX3-7" fmla="*/ 0 w 6244155"/>
                <a:gd name="connsiteY3-8" fmla="*/ 707886 h 707886"/>
                <a:gd name="connsiteX4-9" fmla="*/ 0 w 6244155"/>
                <a:gd name="connsiteY4-10" fmla="*/ 0 h 707886"/>
                <a:gd name="connsiteX0-11" fmla="*/ 0 w 6244155"/>
                <a:gd name="connsiteY0-12" fmla="*/ 0 h 707886"/>
                <a:gd name="connsiteX1-13" fmla="*/ 6244155 w 6244155"/>
                <a:gd name="connsiteY1-14" fmla="*/ 293 h 707886"/>
                <a:gd name="connsiteX2-15" fmla="*/ 5654769 w 6244155"/>
                <a:gd name="connsiteY2-16" fmla="*/ 704690 h 707886"/>
                <a:gd name="connsiteX3-17" fmla="*/ 0 w 6244155"/>
                <a:gd name="connsiteY3-18" fmla="*/ 707886 h 707886"/>
                <a:gd name="connsiteX4-19" fmla="*/ 0 w 6244155"/>
                <a:gd name="connsiteY4-20" fmla="*/ 0 h 707886"/>
                <a:gd name="connsiteX0-21" fmla="*/ 0 w 6201341"/>
                <a:gd name="connsiteY0-22" fmla="*/ 0 h 707886"/>
                <a:gd name="connsiteX1-23" fmla="*/ 6201341 w 6201341"/>
                <a:gd name="connsiteY1-24" fmla="*/ 5293 h 707886"/>
                <a:gd name="connsiteX2-25" fmla="*/ 5654769 w 6201341"/>
                <a:gd name="connsiteY2-26" fmla="*/ 704690 h 707886"/>
                <a:gd name="connsiteX3-27" fmla="*/ 0 w 6201341"/>
                <a:gd name="connsiteY3-28" fmla="*/ 707886 h 707886"/>
                <a:gd name="connsiteX4-29" fmla="*/ 0 w 6201341"/>
                <a:gd name="connsiteY4-30" fmla="*/ 0 h 707886"/>
                <a:gd name="connsiteX0-31" fmla="*/ 0 w 6201341"/>
                <a:gd name="connsiteY0-32" fmla="*/ 0 h 707886"/>
                <a:gd name="connsiteX1-33" fmla="*/ 6201341 w 6201341"/>
                <a:gd name="connsiteY1-34" fmla="*/ 5293 h 707886"/>
                <a:gd name="connsiteX2-35" fmla="*/ 5638088 w 6201341"/>
                <a:gd name="connsiteY2-36" fmla="*/ 701215 h 707886"/>
                <a:gd name="connsiteX3-37" fmla="*/ 0 w 6201341"/>
                <a:gd name="connsiteY3-38" fmla="*/ 707886 h 707886"/>
                <a:gd name="connsiteX4-39" fmla="*/ 0 w 6201341"/>
                <a:gd name="connsiteY4-40" fmla="*/ 0 h 707886"/>
                <a:gd name="connsiteX0-41" fmla="*/ 0 w 6201341"/>
                <a:gd name="connsiteY0-42" fmla="*/ 0 h 701215"/>
                <a:gd name="connsiteX1-43" fmla="*/ 6201341 w 6201341"/>
                <a:gd name="connsiteY1-44" fmla="*/ 5293 h 701215"/>
                <a:gd name="connsiteX2-45" fmla="*/ 5638088 w 6201341"/>
                <a:gd name="connsiteY2-46" fmla="*/ 701215 h 701215"/>
                <a:gd name="connsiteX3-47" fmla="*/ 719912 w 6201341"/>
                <a:gd name="connsiteY3-48" fmla="*/ 694321 h 701215"/>
                <a:gd name="connsiteX4-49" fmla="*/ 0 w 6201341"/>
                <a:gd name="connsiteY4-50" fmla="*/ 0 h 701215"/>
                <a:gd name="connsiteX0-51" fmla="*/ 0 w 6346464"/>
                <a:gd name="connsiteY0-52" fmla="*/ 6233 h 695922"/>
                <a:gd name="connsiteX1-53" fmla="*/ 6346464 w 6346464"/>
                <a:gd name="connsiteY1-54" fmla="*/ 0 h 695922"/>
                <a:gd name="connsiteX2-55" fmla="*/ 5783211 w 6346464"/>
                <a:gd name="connsiteY2-56" fmla="*/ 695922 h 695922"/>
                <a:gd name="connsiteX3-57" fmla="*/ 865035 w 6346464"/>
                <a:gd name="connsiteY3-58" fmla="*/ 689028 h 695922"/>
                <a:gd name="connsiteX4-59" fmla="*/ 0 w 6346464"/>
                <a:gd name="connsiteY4-60" fmla="*/ 6233 h 69592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346464" h="695922">
                  <a:moveTo>
                    <a:pt x="0" y="6233"/>
                  </a:moveTo>
                  <a:lnTo>
                    <a:pt x="6346464" y="0"/>
                  </a:lnTo>
                  <a:lnTo>
                    <a:pt x="5783211" y="695922"/>
                  </a:lnTo>
                  <a:lnTo>
                    <a:pt x="865035" y="689028"/>
                  </a:lnTo>
                  <a:lnTo>
                    <a:pt x="0" y="6233"/>
                  </a:lnTo>
                  <a:close/>
                </a:path>
              </a:pathLst>
            </a:custGeom>
            <a:solidFill>
              <a:schemeClr val="accent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矩形 7"/>
          <p:cNvSpPr/>
          <p:nvPr userDrawn="1">
            <p:custDataLst>
              <p:tags r:id="rId3"/>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4"/>
            </p:custDataLst>
          </p:nvPr>
        </p:nvSpPr>
        <p:spPr>
          <a:xfrm>
            <a:off x="1281600" y="1249200"/>
            <a:ext cx="9626400" cy="723600"/>
          </a:xfrm>
        </p:spPr>
        <p:txBody>
          <a:bodyPr anchor="ctr"/>
          <a:lstStyle>
            <a:lvl1pPr>
              <a:defRPr sz="3200" baseline="0">
                <a:solidFill>
                  <a:schemeClr val="tx1"/>
                </a:solidFill>
                <a:latin typeface="Arial" panose="020B0604020202020204" pitchFamily="34" charset="0"/>
                <a:ea typeface="微软雅黑" charset="-122"/>
              </a:defRPr>
            </a:lvl1pPr>
          </a:lstStyle>
          <a:p>
            <a:r>
              <a:rPr lang="zh-CN" altLang="en-US" dirty="0"/>
              <a:t>单击此处编辑标题</a:t>
            </a:r>
          </a:p>
        </p:txBody>
      </p:sp>
      <p:sp>
        <p:nvSpPr>
          <p:cNvPr id="7" name="内容占位符 6"/>
          <p:cNvSpPr>
            <a:spLocks noGrp="1"/>
          </p:cNvSpPr>
          <p:nvPr>
            <p:ph sz="quarter" idx="13"/>
            <p:custDataLst>
              <p:tags r:id="rId5"/>
            </p:custDataLst>
          </p:nvPr>
        </p:nvSpPr>
        <p:spPr>
          <a:xfrm>
            <a:off x="1281113" y="2163600"/>
            <a:ext cx="9626600" cy="3445200"/>
          </a:xfrm>
        </p:spPr>
        <p:txBody>
          <a:bodyPr/>
          <a:lstStyle>
            <a:lvl1pPr>
              <a:defRPr baseline="0">
                <a:solidFill>
                  <a:schemeClr val="tx1"/>
                </a:solidFill>
                <a:latin typeface="Arial" panose="020B0604020202020204" pitchFamily="34" charset="0"/>
                <a:ea typeface="微软雅黑" charset="-122"/>
              </a:defRPr>
            </a:lvl1pPr>
            <a:lvl2pPr>
              <a:defRPr baseline="0">
                <a:solidFill>
                  <a:schemeClr val="tx1"/>
                </a:solidFill>
                <a:latin typeface="Arial" panose="020B0604020202020204" pitchFamily="34" charset="0"/>
                <a:ea typeface="微软雅黑" charset="-122"/>
              </a:defRPr>
            </a:lvl2pPr>
            <a:lvl3pPr>
              <a:defRPr baseline="0">
                <a:solidFill>
                  <a:schemeClr val="tx1"/>
                </a:solidFill>
                <a:latin typeface="Arial" panose="020B0604020202020204" pitchFamily="34" charset="0"/>
                <a:ea typeface="微软雅黑" charset="-122"/>
              </a:defRPr>
            </a:lvl3pPr>
            <a:lvl4pPr>
              <a:defRPr baseline="0">
                <a:solidFill>
                  <a:schemeClr val="tx1"/>
                </a:solidFill>
                <a:latin typeface="Arial" panose="020B0604020202020204" pitchFamily="34" charset="0"/>
                <a:ea typeface="微软雅黑" charset="-122"/>
              </a:defRPr>
            </a:lvl4pPr>
            <a:lvl5pPr>
              <a:defRPr baseline="0">
                <a:solidFill>
                  <a:schemeClr val="tx1"/>
                </a:solidFill>
                <a:latin typeface="Arial" panose="020B0604020202020204" pitchFamily="34" charset="0"/>
                <a:ea typeface="微软雅黑"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t>2022/12/12</a:t>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grpSp>
        <p:nvGrpSpPr>
          <p:cNvPr id="13" name="组合 12"/>
          <p:cNvGrpSpPr/>
          <p:nvPr userDrawn="1">
            <p:custDataLst>
              <p:tags r:id="rId1"/>
            </p:custDataLst>
          </p:nvPr>
        </p:nvGrpSpPr>
        <p:grpSpPr>
          <a:xfrm>
            <a:off x="9708515" y="5438775"/>
            <a:ext cx="2901315" cy="1419225"/>
            <a:chOff x="10646" y="5909"/>
            <a:chExt cx="9994" cy="4890"/>
          </a:xfrm>
        </p:grpSpPr>
        <p:sp>
          <p:nvSpPr>
            <p:cNvPr id="11" name="等腰三角形 10"/>
            <p:cNvSpPr/>
            <p:nvPr userDrawn="1">
              <p:custDataLst>
                <p:tags r:id="rId12"/>
              </p:custDataLst>
            </p:nvPr>
          </p:nvSpPr>
          <p:spPr>
            <a:xfrm rot="16200000">
              <a:off x="13703" y="5303"/>
              <a:ext cx="4891" cy="6103"/>
            </a:xfrm>
            <a:prstGeom prst="triangl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2"/>
            <p:cNvSpPr/>
            <p:nvPr userDrawn="1">
              <p:custDataLst>
                <p:tags r:id="rId13"/>
              </p:custDataLst>
            </p:nvPr>
          </p:nvSpPr>
          <p:spPr>
            <a:xfrm rot="19299726">
              <a:off x="10646" y="7578"/>
              <a:ext cx="9994" cy="1096"/>
            </a:xfrm>
            <a:custGeom>
              <a:avLst/>
              <a:gdLst>
                <a:gd name="connsiteX0" fmla="*/ 0 w 5892800"/>
                <a:gd name="connsiteY0" fmla="*/ 0 h 707886"/>
                <a:gd name="connsiteX1" fmla="*/ 5892800 w 5892800"/>
                <a:gd name="connsiteY1" fmla="*/ 0 h 707886"/>
                <a:gd name="connsiteX2" fmla="*/ 5892800 w 5892800"/>
                <a:gd name="connsiteY2" fmla="*/ 707886 h 707886"/>
                <a:gd name="connsiteX3" fmla="*/ 0 w 5892800"/>
                <a:gd name="connsiteY3" fmla="*/ 707886 h 707886"/>
                <a:gd name="connsiteX4" fmla="*/ 0 w 5892800"/>
                <a:gd name="connsiteY4" fmla="*/ 0 h 707886"/>
                <a:gd name="connsiteX0-1" fmla="*/ 0 w 6244155"/>
                <a:gd name="connsiteY0-2" fmla="*/ 0 h 707886"/>
                <a:gd name="connsiteX1-3" fmla="*/ 6244155 w 6244155"/>
                <a:gd name="connsiteY1-4" fmla="*/ 293 h 707886"/>
                <a:gd name="connsiteX2-5" fmla="*/ 5892800 w 6244155"/>
                <a:gd name="connsiteY2-6" fmla="*/ 707886 h 707886"/>
                <a:gd name="connsiteX3-7" fmla="*/ 0 w 6244155"/>
                <a:gd name="connsiteY3-8" fmla="*/ 707886 h 707886"/>
                <a:gd name="connsiteX4-9" fmla="*/ 0 w 6244155"/>
                <a:gd name="connsiteY4-10" fmla="*/ 0 h 707886"/>
                <a:gd name="connsiteX0-11" fmla="*/ 0 w 6244155"/>
                <a:gd name="connsiteY0-12" fmla="*/ 0 h 707886"/>
                <a:gd name="connsiteX1-13" fmla="*/ 6244155 w 6244155"/>
                <a:gd name="connsiteY1-14" fmla="*/ 293 h 707886"/>
                <a:gd name="connsiteX2-15" fmla="*/ 5654769 w 6244155"/>
                <a:gd name="connsiteY2-16" fmla="*/ 704690 h 707886"/>
                <a:gd name="connsiteX3-17" fmla="*/ 0 w 6244155"/>
                <a:gd name="connsiteY3-18" fmla="*/ 707886 h 707886"/>
                <a:gd name="connsiteX4-19" fmla="*/ 0 w 6244155"/>
                <a:gd name="connsiteY4-20" fmla="*/ 0 h 707886"/>
                <a:gd name="connsiteX0-21" fmla="*/ 0 w 6201341"/>
                <a:gd name="connsiteY0-22" fmla="*/ 0 h 707886"/>
                <a:gd name="connsiteX1-23" fmla="*/ 6201341 w 6201341"/>
                <a:gd name="connsiteY1-24" fmla="*/ 5293 h 707886"/>
                <a:gd name="connsiteX2-25" fmla="*/ 5654769 w 6201341"/>
                <a:gd name="connsiteY2-26" fmla="*/ 704690 h 707886"/>
                <a:gd name="connsiteX3-27" fmla="*/ 0 w 6201341"/>
                <a:gd name="connsiteY3-28" fmla="*/ 707886 h 707886"/>
                <a:gd name="connsiteX4-29" fmla="*/ 0 w 6201341"/>
                <a:gd name="connsiteY4-30" fmla="*/ 0 h 707886"/>
                <a:gd name="connsiteX0-31" fmla="*/ 0 w 6201341"/>
                <a:gd name="connsiteY0-32" fmla="*/ 0 h 707886"/>
                <a:gd name="connsiteX1-33" fmla="*/ 6201341 w 6201341"/>
                <a:gd name="connsiteY1-34" fmla="*/ 5293 h 707886"/>
                <a:gd name="connsiteX2-35" fmla="*/ 5638088 w 6201341"/>
                <a:gd name="connsiteY2-36" fmla="*/ 701215 h 707886"/>
                <a:gd name="connsiteX3-37" fmla="*/ 0 w 6201341"/>
                <a:gd name="connsiteY3-38" fmla="*/ 707886 h 707886"/>
                <a:gd name="connsiteX4-39" fmla="*/ 0 w 6201341"/>
                <a:gd name="connsiteY4-40" fmla="*/ 0 h 707886"/>
                <a:gd name="connsiteX0-41" fmla="*/ 0 w 6201341"/>
                <a:gd name="connsiteY0-42" fmla="*/ 0 h 701215"/>
                <a:gd name="connsiteX1-43" fmla="*/ 6201341 w 6201341"/>
                <a:gd name="connsiteY1-44" fmla="*/ 5293 h 701215"/>
                <a:gd name="connsiteX2-45" fmla="*/ 5638088 w 6201341"/>
                <a:gd name="connsiteY2-46" fmla="*/ 701215 h 701215"/>
                <a:gd name="connsiteX3-47" fmla="*/ 719912 w 6201341"/>
                <a:gd name="connsiteY3-48" fmla="*/ 694321 h 701215"/>
                <a:gd name="connsiteX4-49" fmla="*/ 0 w 6201341"/>
                <a:gd name="connsiteY4-50" fmla="*/ 0 h 701215"/>
                <a:gd name="connsiteX0-51" fmla="*/ 0 w 6346464"/>
                <a:gd name="connsiteY0-52" fmla="*/ 6233 h 695922"/>
                <a:gd name="connsiteX1-53" fmla="*/ 6346464 w 6346464"/>
                <a:gd name="connsiteY1-54" fmla="*/ 0 h 695922"/>
                <a:gd name="connsiteX2-55" fmla="*/ 5783211 w 6346464"/>
                <a:gd name="connsiteY2-56" fmla="*/ 695922 h 695922"/>
                <a:gd name="connsiteX3-57" fmla="*/ 865035 w 6346464"/>
                <a:gd name="connsiteY3-58" fmla="*/ 689028 h 695922"/>
                <a:gd name="connsiteX4-59" fmla="*/ 0 w 6346464"/>
                <a:gd name="connsiteY4-60" fmla="*/ 6233 h 69592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346464" h="695922">
                  <a:moveTo>
                    <a:pt x="0" y="6233"/>
                  </a:moveTo>
                  <a:lnTo>
                    <a:pt x="6346464" y="0"/>
                  </a:lnTo>
                  <a:lnTo>
                    <a:pt x="5783211" y="695922"/>
                  </a:lnTo>
                  <a:lnTo>
                    <a:pt x="865035" y="689028"/>
                  </a:lnTo>
                  <a:lnTo>
                    <a:pt x="0" y="6233"/>
                  </a:lnTo>
                  <a:close/>
                </a:path>
              </a:pathLst>
            </a:custGeom>
            <a:solidFill>
              <a:schemeClr val="accent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矩形 7"/>
          <p:cNvSpPr/>
          <p:nvPr userDrawn="1">
            <p:custDataLst>
              <p:tags r:id="rId2"/>
            </p:custDataLst>
          </p:nvPr>
        </p:nvSpPr>
        <p:spPr>
          <a:xfrm>
            <a:off x="0" y="0"/>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grpSp>
        <p:nvGrpSpPr>
          <p:cNvPr id="12" name="组合 11"/>
          <p:cNvGrpSpPr/>
          <p:nvPr userDrawn="1">
            <p:custDataLst>
              <p:tags r:id="rId3"/>
            </p:custDataLst>
          </p:nvPr>
        </p:nvGrpSpPr>
        <p:grpSpPr>
          <a:xfrm>
            <a:off x="-284" y="-109"/>
            <a:ext cx="1633414" cy="614561"/>
            <a:chOff x="949766" y="3882916"/>
            <a:chExt cx="2002973" cy="753605"/>
          </a:xfrm>
        </p:grpSpPr>
        <p:sp>
          <p:nvSpPr>
            <p:cNvPr id="6" name="矩形 5"/>
            <p:cNvSpPr/>
            <p:nvPr>
              <p:custDataLst>
                <p:tags r:id="rId10"/>
              </p:custDataLst>
            </p:nvPr>
          </p:nvSpPr>
          <p:spPr>
            <a:xfrm>
              <a:off x="949766" y="3882916"/>
              <a:ext cx="2002973" cy="7078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custDataLst>
                <p:tags r:id="rId11"/>
              </p:custDataLst>
            </p:nvPr>
          </p:nvSpPr>
          <p:spPr>
            <a:xfrm>
              <a:off x="949766" y="4590802"/>
              <a:ext cx="2002973"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hasCustomPrompt="1"/>
            <p:custDataLst>
              <p:tags r:id="rId4"/>
            </p:custDataLst>
          </p:nvPr>
        </p:nvSpPr>
        <p:spPr>
          <a:xfrm>
            <a:off x="583200" y="770400"/>
            <a:ext cx="3960000" cy="882000"/>
          </a:xfrm>
        </p:spPr>
        <p:txBody>
          <a:bodyPr anchor="ctr"/>
          <a:lstStyle>
            <a:lvl1pPr>
              <a:defRPr sz="3600" baseline="0">
                <a:solidFill>
                  <a:schemeClr val="tx1"/>
                </a:solidFill>
                <a:latin typeface="Arial" panose="020B0604020202020204" pitchFamily="34" charset="0"/>
                <a:ea typeface="微软雅黑" charset="-122"/>
              </a:defRPr>
            </a:lvl1pPr>
          </a:lstStyle>
          <a:p>
            <a:r>
              <a:rPr lang="zh-CN" altLang="en-US" dirty="0"/>
              <a:t>单击编辑标题</a:t>
            </a:r>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t>2022/12/12</a:t>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586800" y="1764000"/>
            <a:ext cx="3956400" cy="4093200"/>
          </a:xfrm>
        </p:spPr>
        <p:txBody>
          <a:bodyPr/>
          <a:lstStyle>
            <a:lvl1pPr>
              <a:defRPr baseline="0">
                <a:solidFill>
                  <a:schemeClr val="tx1"/>
                </a:solidFill>
                <a:latin typeface="Arial" panose="020B0604020202020204" pitchFamily="34" charset="0"/>
                <a:ea typeface="微软雅黑" charset="-122"/>
              </a:defRPr>
            </a:lvl1pPr>
            <a:lvl2pPr>
              <a:defRPr baseline="0">
                <a:solidFill>
                  <a:schemeClr val="tx1"/>
                </a:solidFill>
                <a:latin typeface="Arial" panose="020B0604020202020204" pitchFamily="34" charset="0"/>
                <a:ea typeface="微软雅黑" charset="-122"/>
              </a:defRPr>
            </a:lvl2pPr>
            <a:lvl3pPr>
              <a:defRPr baseline="0">
                <a:solidFill>
                  <a:schemeClr val="tx1"/>
                </a:solidFill>
                <a:latin typeface="Arial" panose="020B0604020202020204" pitchFamily="34" charset="0"/>
                <a:ea typeface="微软雅黑" charset="-122"/>
              </a:defRPr>
            </a:lvl3pPr>
            <a:lvl4pPr>
              <a:defRPr baseline="0">
                <a:solidFill>
                  <a:schemeClr val="tx1"/>
                </a:solidFill>
                <a:latin typeface="Arial" panose="020B0604020202020204" pitchFamily="34" charset="0"/>
                <a:ea typeface="微软雅黑" charset="-122"/>
              </a:defRPr>
            </a:lvl4pPr>
            <a:lvl5pPr>
              <a:defRPr baseline="0">
                <a:solidFill>
                  <a:schemeClr val="tx1"/>
                </a:solidFill>
                <a:latin typeface="Arial" panose="020B0604020202020204" pitchFamily="34" charset="0"/>
                <a:ea typeface="微软雅黑"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9"/>
            </p:custDataLst>
          </p:nvPr>
        </p:nvSpPr>
        <p:spPr>
          <a:xfrm>
            <a:off x="5101200" y="769938"/>
            <a:ext cx="6480000" cy="5087937"/>
          </a:xfrm>
        </p:spPr>
        <p:txBody>
          <a:bodyPr/>
          <a:lstStyle>
            <a:lvl1pPr>
              <a:defRPr baseline="0">
                <a:solidFill>
                  <a:schemeClr val="tx1"/>
                </a:solidFill>
                <a:latin typeface="Arial" panose="020B0604020202020204" pitchFamily="34" charset="0"/>
                <a:ea typeface="微软雅黑" charset="-122"/>
              </a:defRPr>
            </a:lvl1pPr>
            <a:lvl2pPr>
              <a:defRPr baseline="0">
                <a:solidFill>
                  <a:schemeClr val="tx1"/>
                </a:solidFill>
                <a:latin typeface="Arial" panose="020B0604020202020204" pitchFamily="34" charset="0"/>
                <a:ea typeface="微软雅黑" charset="-122"/>
              </a:defRPr>
            </a:lvl2pPr>
            <a:lvl3pPr>
              <a:defRPr baseline="0">
                <a:solidFill>
                  <a:schemeClr val="tx1"/>
                </a:solidFill>
                <a:latin typeface="Arial" panose="020B0604020202020204" pitchFamily="34" charset="0"/>
                <a:ea typeface="微软雅黑" charset="-122"/>
              </a:defRPr>
            </a:lvl3pPr>
            <a:lvl4pPr>
              <a:defRPr baseline="0">
                <a:solidFill>
                  <a:schemeClr val="tx1"/>
                </a:solidFill>
                <a:latin typeface="Arial" panose="020B0604020202020204" pitchFamily="34" charset="0"/>
                <a:ea typeface="微软雅黑" charset="-122"/>
              </a:defRPr>
            </a:lvl4pPr>
            <a:lvl5pPr>
              <a:defRPr baseline="0">
                <a:solidFill>
                  <a:schemeClr val="tx1"/>
                </a:solidFill>
                <a:latin typeface="Arial" panose="020B0604020202020204" pitchFamily="34" charset="0"/>
                <a:ea typeface="微软雅黑"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grpSp>
        <p:nvGrpSpPr>
          <p:cNvPr id="13" name="组合 12"/>
          <p:cNvGrpSpPr/>
          <p:nvPr userDrawn="1">
            <p:custDataLst>
              <p:tags r:id="rId1"/>
            </p:custDataLst>
          </p:nvPr>
        </p:nvGrpSpPr>
        <p:grpSpPr>
          <a:xfrm flipH="1">
            <a:off x="-417830" y="5438775"/>
            <a:ext cx="2901315" cy="1419225"/>
            <a:chOff x="10646" y="5909"/>
            <a:chExt cx="9994" cy="4890"/>
          </a:xfrm>
        </p:grpSpPr>
        <p:sp>
          <p:nvSpPr>
            <p:cNvPr id="11" name="等腰三角形 10"/>
            <p:cNvSpPr/>
            <p:nvPr userDrawn="1">
              <p:custDataLst>
                <p:tags r:id="rId12"/>
              </p:custDataLst>
            </p:nvPr>
          </p:nvSpPr>
          <p:spPr>
            <a:xfrm rot="16200000">
              <a:off x="13703" y="5303"/>
              <a:ext cx="4891" cy="6103"/>
            </a:xfrm>
            <a:prstGeom prst="triangl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2"/>
            <p:cNvSpPr/>
            <p:nvPr userDrawn="1">
              <p:custDataLst>
                <p:tags r:id="rId13"/>
              </p:custDataLst>
            </p:nvPr>
          </p:nvSpPr>
          <p:spPr>
            <a:xfrm rot="19299726">
              <a:off x="10646" y="7578"/>
              <a:ext cx="9994" cy="1096"/>
            </a:xfrm>
            <a:custGeom>
              <a:avLst/>
              <a:gdLst>
                <a:gd name="connsiteX0" fmla="*/ 0 w 5892800"/>
                <a:gd name="connsiteY0" fmla="*/ 0 h 707886"/>
                <a:gd name="connsiteX1" fmla="*/ 5892800 w 5892800"/>
                <a:gd name="connsiteY1" fmla="*/ 0 h 707886"/>
                <a:gd name="connsiteX2" fmla="*/ 5892800 w 5892800"/>
                <a:gd name="connsiteY2" fmla="*/ 707886 h 707886"/>
                <a:gd name="connsiteX3" fmla="*/ 0 w 5892800"/>
                <a:gd name="connsiteY3" fmla="*/ 707886 h 707886"/>
                <a:gd name="connsiteX4" fmla="*/ 0 w 5892800"/>
                <a:gd name="connsiteY4" fmla="*/ 0 h 707886"/>
                <a:gd name="connsiteX0-1" fmla="*/ 0 w 6244155"/>
                <a:gd name="connsiteY0-2" fmla="*/ 0 h 707886"/>
                <a:gd name="connsiteX1-3" fmla="*/ 6244155 w 6244155"/>
                <a:gd name="connsiteY1-4" fmla="*/ 293 h 707886"/>
                <a:gd name="connsiteX2-5" fmla="*/ 5892800 w 6244155"/>
                <a:gd name="connsiteY2-6" fmla="*/ 707886 h 707886"/>
                <a:gd name="connsiteX3-7" fmla="*/ 0 w 6244155"/>
                <a:gd name="connsiteY3-8" fmla="*/ 707886 h 707886"/>
                <a:gd name="connsiteX4-9" fmla="*/ 0 w 6244155"/>
                <a:gd name="connsiteY4-10" fmla="*/ 0 h 707886"/>
                <a:gd name="connsiteX0-11" fmla="*/ 0 w 6244155"/>
                <a:gd name="connsiteY0-12" fmla="*/ 0 h 707886"/>
                <a:gd name="connsiteX1-13" fmla="*/ 6244155 w 6244155"/>
                <a:gd name="connsiteY1-14" fmla="*/ 293 h 707886"/>
                <a:gd name="connsiteX2-15" fmla="*/ 5654769 w 6244155"/>
                <a:gd name="connsiteY2-16" fmla="*/ 704690 h 707886"/>
                <a:gd name="connsiteX3-17" fmla="*/ 0 w 6244155"/>
                <a:gd name="connsiteY3-18" fmla="*/ 707886 h 707886"/>
                <a:gd name="connsiteX4-19" fmla="*/ 0 w 6244155"/>
                <a:gd name="connsiteY4-20" fmla="*/ 0 h 707886"/>
                <a:gd name="connsiteX0-21" fmla="*/ 0 w 6201341"/>
                <a:gd name="connsiteY0-22" fmla="*/ 0 h 707886"/>
                <a:gd name="connsiteX1-23" fmla="*/ 6201341 w 6201341"/>
                <a:gd name="connsiteY1-24" fmla="*/ 5293 h 707886"/>
                <a:gd name="connsiteX2-25" fmla="*/ 5654769 w 6201341"/>
                <a:gd name="connsiteY2-26" fmla="*/ 704690 h 707886"/>
                <a:gd name="connsiteX3-27" fmla="*/ 0 w 6201341"/>
                <a:gd name="connsiteY3-28" fmla="*/ 707886 h 707886"/>
                <a:gd name="connsiteX4-29" fmla="*/ 0 w 6201341"/>
                <a:gd name="connsiteY4-30" fmla="*/ 0 h 707886"/>
                <a:gd name="connsiteX0-31" fmla="*/ 0 w 6201341"/>
                <a:gd name="connsiteY0-32" fmla="*/ 0 h 707886"/>
                <a:gd name="connsiteX1-33" fmla="*/ 6201341 w 6201341"/>
                <a:gd name="connsiteY1-34" fmla="*/ 5293 h 707886"/>
                <a:gd name="connsiteX2-35" fmla="*/ 5638088 w 6201341"/>
                <a:gd name="connsiteY2-36" fmla="*/ 701215 h 707886"/>
                <a:gd name="connsiteX3-37" fmla="*/ 0 w 6201341"/>
                <a:gd name="connsiteY3-38" fmla="*/ 707886 h 707886"/>
                <a:gd name="connsiteX4-39" fmla="*/ 0 w 6201341"/>
                <a:gd name="connsiteY4-40" fmla="*/ 0 h 707886"/>
                <a:gd name="connsiteX0-41" fmla="*/ 0 w 6201341"/>
                <a:gd name="connsiteY0-42" fmla="*/ 0 h 701215"/>
                <a:gd name="connsiteX1-43" fmla="*/ 6201341 w 6201341"/>
                <a:gd name="connsiteY1-44" fmla="*/ 5293 h 701215"/>
                <a:gd name="connsiteX2-45" fmla="*/ 5638088 w 6201341"/>
                <a:gd name="connsiteY2-46" fmla="*/ 701215 h 701215"/>
                <a:gd name="connsiteX3-47" fmla="*/ 719912 w 6201341"/>
                <a:gd name="connsiteY3-48" fmla="*/ 694321 h 701215"/>
                <a:gd name="connsiteX4-49" fmla="*/ 0 w 6201341"/>
                <a:gd name="connsiteY4-50" fmla="*/ 0 h 701215"/>
                <a:gd name="connsiteX0-51" fmla="*/ 0 w 6346464"/>
                <a:gd name="connsiteY0-52" fmla="*/ 6233 h 695922"/>
                <a:gd name="connsiteX1-53" fmla="*/ 6346464 w 6346464"/>
                <a:gd name="connsiteY1-54" fmla="*/ 0 h 695922"/>
                <a:gd name="connsiteX2-55" fmla="*/ 5783211 w 6346464"/>
                <a:gd name="connsiteY2-56" fmla="*/ 695922 h 695922"/>
                <a:gd name="connsiteX3-57" fmla="*/ 865035 w 6346464"/>
                <a:gd name="connsiteY3-58" fmla="*/ 689028 h 695922"/>
                <a:gd name="connsiteX4-59" fmla="*/ 0 w 6346464"/>
                <a:gd name="connsiteY4-60" fmla="*/ 6233 h 69592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346464" h="695922">
                  <a:moveTo>
                    <a:pt x="0" y="6233"/>
                  </a:moveTo>
                  <a:lnTo>
                    <a:pt x="6346464" y="0"/>
                  </a:lnTo>
                  <a:lnTo>
                    <a:pt x="5783211" y="695922"/>
                  </a:lnTo>
                  <a:lnTo>
                    <a:pt x="865035" y="689028"/>
                  </a:lnTo>
                  <a:lnTo>
                    <a:pt x="0" y="6233"/>
                  </a:lnTo>
                  <a:close/>
                </a:path>
              </a:pathLst>
            </a:custGeom>
            <a:solidFill>
              <a:schemeClr val="accent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矩形 9"/>
          <p:cNvSpPr/>
          <p:nvPr userDrawn="1">
            <p:custDataLst>
              <p:tags r:id="rId2"/>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grpSp>
        <p:nvGrpSpPr>
          <p:cNvPr id="12" name="组合 11"/>
          <p:cNvGrpSpPr/>
          <p:nvPr userDrawn="1">
            <p:custDataLst>
              <p:tags r:id="rId3"/>
            </p:custDataLst>
          </p:nvPr>
        </p:nvGrpSpPr>
        <p:grpSpPr>
          <a:xfrm>
            <a:off x="10558496" y="-9634"/>
            <a:ext cx="1633414" cy="614561"/>
            <a:chOff x="949766" y="3882916"/>
            <a:chExt cx="2002973" cy="753605"/>
          </a:xfrm>
        </p:grpSpPr>
        <p:sp>
          <p:nvSpPr>
            <p:cNvPr id="6" name="矩形 5"/>
            <p:cNvSpPr/>
            <p:nvPr>
              <p:custDataLst>
                <p:tags r:id="rId10"/>
              </p:custDataLst>
            </p:nvPr>
          </p:nvSpPr>
          <p:spPr>
            <a:xfrm>
              <a:off x="949766" y="3882916"/>
              <a:ext cx="2002973" cy="7078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11"/>
              </p:custDataLst>
            </p:nvPr>
          </p:nvSpPr>
          <p:spPr>
            <a:xfrm>
              <a:off x="949766" y="4590802"/>
              <a:ext cx="2002973"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custDataLst>
              <p:tags r:id="rId4"/>
            </p:custDataLst>
          </p:nvPr>
        </p:nvSpPr>
        <p:spPr>
          <a:xfrm>
            <a:off x="612000" y="781200"/>
            <a:ext cx="10976400" cy="626400"/>
          </a:xfrm>
        </p:spPr>
        <p:txBody>
          <a:bodyPr anchor="ctr"/>
          <a:lstStyle>
            <a:lvl1pPr algn="ctr">
              <a:defRPr sz="3600" baseline="0">
                <a:solidFill>
                  <a:schemeClr val="tx1"/>
                </a:solidFill>
                <a:latin typeface="Arial" panose="020B0604020202020204" pitchFamily="34" charset="0"/>
                <a:ea typeface="微软雅黑" charset="-122"/>
              </a:defRPr>
            </a:lvl1pPr>
          </a:lstStyle>
          <a:p>
            <a:r>
              <a:rPr lang="zh-CN" altLang="en-US"/>
              <a:t>单击此处编辑母版标题样式</a:t>
            </a:r>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t>2022/12/12</a:t>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612000" y="1659600"/>
            <a:ext cx="10975975" cy="828000"/>
          </a:xfrm>
        </p:spPr>
        <p:txBody>
          <a:bodyPr/>
          <a:lstStyle>
            <a:lvl1pPr algn="ctr">
              <a:defRPr baseline="0">
                <a:solidFill>
                  <a:schemeClr val="tx1"/>
                </a:solidFill>
                <a:latin typeface="Arial" panose="020B0604020202020204" pitchFamily="34" charset="0"/>
                <a:ea typeface="微软雅黑" charset="-122"/>
              </a:defRPr>
            </a:lvl1pPr>
          </a:lstStyle>
          <a:p>
            <a:pPr lvl="0"/>
            <a:r>
              <a:rPr lang="zh-CN" altLang="en-US" dirty="0"/>
              <a:t>单击此处编辑母版文本样式</a:t>
            </a:r>
          </a:p>
        </p:txBody>
      </p:sp>
      <p:sp>
        <p:nvSpPr>
          <p:cNvPr id="9" name="内容占位符 8"/>
          <p:cNvSpPr>
            <a:spLocks noGrp="1"/>
          </p:cNvSpPr>
          <p:nvPr>
            <p:ph sz="quarter" idx="14"/>
            <p:custDataLst>
              <p:tags r:id="rId9"/>
            </p:custDataLst>
          </p:nvPr>
        </p:nvSpPr>
        <p:spPr>
          <a:xfrm>
            <a:off x="612775" y="2808000"/>
            <a:ext cx="10965600" cy="3430800"/>
          </a:xfrm>
        </p:spPr>
        <p:txBody>
          <a:bodyPr/>
          <a:lstStyle>
            <a:lvl1pPr>
              <a:defRPr baseline="0">
                <a:solidFill>
                  <a:schemeClr val="tx1"/>
                </a:solidFill>
                <a:latin typeface="Arial" panose="020B0604020202020204" pitchFamily="34" charset="0"/>
                <a:ea typeface="微软雅黑" charset="-122"/>
              </a:defRPr>
            </a:lvl1pPr>
            <a:lvl2pPr>
              <a:defRPr baseline="0">
                <a:solidFill>
                  <a:schemeClr val="tx1"/>
                </a:solidFill>
                <a:latin typeface="Arial" panose="020B0604020202020204" pitchFamily="34" charset="0"/>
                <a:ea typeface="微软雅黑" charset="-122"/>
              </a:defRPr>
            </a:lvl2pPr>
            <a:lvl3pPr>
              <a:defRPr baseline="0">
                <a:solidFill>
                  <a:schemeClr val="tx1"/>
                </a:solidFill>
                <a:latin typeface="Arial" panose="020B0604020202020204" pitchFamily="34" charset="0"/>
                <a:ea typeface="微软雅黑" charset="-122"/>
              </a:defRPr>
            </a:lvl3pPr>
            <a:lvl4pPr>
              <a:defRPr baseline="0">
                <a:solidFill>
                  <a:schemeClr val="tx1"/>
                </a:solidFill>
                <a:latin typeface="Arial" panose="020B0604020202020204" pitchFamily="34" charset="0"/>
                <a:ea typeface="微软雅黑" charset="-122"/>
              </a:defRPr>
            </a:lvl4pPr>
            <a:lvl5pPr>
              <a:defRPr baseline="0">
                <a:solidFill>
                  <a:schemeClr val="tx1"/>
                </a:solidFill>
                <a:latin typeface="Arial" panose="020B0604020202020204" pitchFamily="34" charset="0"/>
                <a:ea typeface="微软雅黑"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grpSp>
        <p:nvGrpSpPr>
          <p:cNvPr id="12" name="组合 11"/>
          <p:cNvGrpSpPr/>
          <p:nvPr userDrawn="1">
            <p:custDataLst>
              <p:tags r:id="rId1"/>
            </p:custDataLst>
          </p:nvPr>
        </p:nvGrpSpPr>
        <p:grpSpPr>
          <a:xfrm>
            <a:off x="-424180" y="-4445"/>
            <a:ext cx="2856865" cy="1398270"/>
            <a:chOff x="-1483" y="0"/>
            <a:chExt cx="9994" cy="4890"/>
          </a:xfrm>
        </p:grpSpPr>
        <p:sp>
          <p:nvSpPr>
            <p:cNvPr id="6" name="等腰三角形 5"/>
            <p:cNvSpPr/>
            <p:nvPr userDrawn="1">
              <p:custDataLst>
                <p:tags r:id="rId12"/>
              </p:custDataLst>
            </p:nvPr>
          </p:nvSpPr>
          <p:spPr>
            <a:xfrm rot="5400000">
              <a:off x="606" y="-606"/>
              <a:ext cx="4891" cy="6103"/>
            </a:xfrm>
            <a:prstGeom prst="triangl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12"/>
            <p:cNvSpPr/>
            <p:nvPr userDrawn="1">
              <p:custDataLst>
                <p:tags r:id="rId13"/>
              </p:custDataLst>
            </p:nvPr>
          </p:nvSpPr>
          <p:spPr>
            <a:xfrm rot="8445098">
              <a:off x="-1483" y="2178"/>
              <a:ext cx="9994" cy="1096"/>
            </a:xfrm>
            <a:custGeom>
              <a:avLst/>
              <a:gdLst>
                <a:gd name="connsiteX0" fmla="*/ 0 w 5892800"/>
                <a:gd name="connsiteY0" fmla="*/ 0 h 707886"/>
                <a:gd name="connsiteX1" fmla="*/ 5892800 w 5892800"/>
                <a:gd name="connsiteY1" fmla="*/ 0 h 707886"/>
                <a:gd name="connsiteX2" fmla="*/ 5892800 w 5892800"/>
                <a:gd name="connsiteY2" fmla="*/ 707886 h 707886"/>
                <a:gd name="connsiteX3" fmla="*/ 0 w 5892800"/>
                <a:gd name="connsiteY3" fmla="*/ 707886 h 707886"/>
                <a:gd name="connsiteX4" fmla="*/ 0 w 5892800"/>
                <a:gd name="connsiteY4" fmla="*/ 0 h 707886"/>
                <a:gd name="connsiteX0-1" fmla="*/ 0 w 6244155"/>
                <a:gd name="connsiteY0-2" fmla="*/ 0 h 707886"/>
                <a:gd name="connsiteX1-3" fmla="*/ 6244155 w 6244155"/>
                <a:gd name="connsiteY1-4" fmla="*/ 293 h 707886"/>
                <a:gd name="connsiteX2-5" fmla="*/ 5892800 w 6244155"/>
                <a:gd name="connsiteY2-6" fmla="*/ 707886 h 707886"/>
                <a:gd name="connsiteX3-7" fmla="*/ 0 w 6244155"/>
                <a:gd name="connsiteY3-8" fmla="*/ 707886 h 707886"/>
                <a:gd name="connsiteX4-9" fmla="*/ 0 w 6244155"/>
                <a:gd name="connsiteY4-10" fmla="*/ 0 h 707886"/>
                <a:gd name="connsiteX0-11" fmla="*/ 0 w 6244155"/>
                <a:gd name="connsiteY0-12" fmla="*/ 0 h 707886"/>
                <a:gd name="connsiteX1-13" fmla="*/ 6244155 w 6244155"/>
                <a:gd name="connsiteY1-14" fmla="*/ 293 h 707886"/>
                <a:gd name="connsiteX2-15" fmla="*/ 5654769 w 6244155"/>
                <a:gd name="connsiteY2-16" fmla="*/ 704690 h 707886"/>
                <a:gd name="connsiteX3-17" fmla="*/ 0 w 6244155"/>
                <a:gd name="connsiteY3-18" fmla="*/ 707886 h 707886"/>
                <a:gd name="connsiteX4-19" fmla="*/ 0 w 6244155"/>
                <a:gd name="connsiteY4-20" fmla="*/ 0 h 707886"/>
                <a:gd name="connsiteX0-21" fmla="*/ 0 w 6201341"/>
                <a:gd name="connsiteY0-22" fmla="*/ 0 h 707886"/>
                <a:gd name="connsiteX1-23" fmla="*/ 6201341 w 6201341"/>
                <a:gd name="connsiteY1-24" fmla="*/ 5293 h 707886"/>
                <a:gd name="connsiteX2-25" fmla="*/ 5654769 w 6201341"/>
                <a:gd name="connsiteY2-26" fmla="*/ 704690 h 707886"/>
                <a:gd name="connsiteX3-27" fmla="*/ 0 w 6201341"/>
                <a:gd name="connsiteY3-28" fmla="*/ 707886 h 707886"/>
                <a:gd name="connsiteX4-29" fmla="*/ 0 w 6201341"/>
                <a:gd name="connsiteY4-30" fmla="*/ 0 h 707886"/>
                <a:gd name="connsiteX0-31" fmla="*/ 0 w 6201341"/>
                <a:gd name="connsiteY0-32" fmla="*/ 0 h 707886"/>
                <a:gd name="connsiteX1-33" fmla="*/ 6201341 w 6201341"/>
                <a:gd name="connsiteY1-34" fmla="*/ 5293 h 707886"/>
                <a:gd name="connsiteX2-35" fmla="*/ 5638088 w 6201341"/>
                <a:gd name="connsiteY2-36" fmla="*/ 701215 h 707886"/>
                <a:gd name="connsiteX3-37" fmla="*/ 0 w 6201341"/>
                <a:gd name="connsiteY3-38" fmla="*/ 707886 h 707886"/>
                <a:gd name="connsiteX4-39" fmla="*/ 0 w 6201341"/>
                <a:gd name="connsiteY4-40" fmla="*/ 0 h 707886"/>
                <a:gd name="connsiteX0-41" fmla="*/ 0 w 6201341"/>
                <a:gd name="connsiteY0-42" fmla="*/ 0 h 701215"/>
                <a:gd name="connsiteX1-43" fmla="*/ 6201341 w 6201341"/>
                <a:gd name="connsiteY1-44" fmla="*/ 5293 h 701215"/>
                <a:gd name="connsiteX2-45" fmla="*/ 5638088 w 6201341"/>
                <a:gd name="connsiteY2-46" fmla="*/ 701215 h 701215"/>
                <a:gd name="connsiteX3-47" fmla="*/ 719912 w 6201341"/>
                <a:gd name="connsiteY3-48" fmla="*/ 694321 h 701215"/>
                <a:gd name="connsiteX4-49" fmla="*/ 0 w 6201341"/>
                <a:gd name="connsiteY4-50" fmla="*/ 0 h 701215"/>
                <a:gd name="connsiteX0-51" fmla="*/ 0 w 6346464"/>
                <a:gd name="connsiteY0-52" fmla="*/ 6233 h 695922"/>
                <a:gd name="connsiteX1-53" fmla="*/ 6346464 w 6346464"/>
                <a:gd name="connsiteY1-54" fmla="*/ 0 h 695922"/>
                <a:gd name="connsiteX2-55" fmla="*/ 5783211 w 6346464"/>
                <a:gd name="connsiteY2-56" fmla="*/ 695922 h 695922"/>
                <a:gd name="connsiteX3-57" fmla="*/ 865035 w 6346464"/>
                <a:gd name="connsiteY3-58" fmla="*/ 689028 h 695922"/>
                <a:gd name="connsiteX4-59" fmla="*/ 0 w 6346464"/>
                <a:gd name="connsiteY4-60" fmla="*/ 6233 h 69592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346464" h="695922">
                  <a:moveTo>
                    <a:pt x="0" y="6233"/>
                  </a:moveTo>
                  <a:lnTo>
                    <a:pt x="6346464" y="0"/>
                  </a:lnTo>
                  <a:lnTo>
                    <a:pt x="5783211" y="695922"/>
                  </a:lnTo>
                  <a:lnTo>
                    <a:pt x="865035" y="689028"/>
                  </a:lnTo>
                  <a:lnTo>
                    <a:pt x="0" y="6233"/>
                  </a:lnTo>
                  <a:close/>
                </a:path>
              </a:pathLst>
            </a:custGeom>
            <a:solidFill>
              <a:schemeClr val="accent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矩形 7"/>
          <p:cNvSpPr/>
          <p:nvPr userDrawn="1">
            <p:custDataLst>
              <p:tags r:id="rId2"/>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grpSp>
        <p:nvGrpSpPr>
          <p:cNvPr id="11" name="组合 10"/>
          <p:cNvGrpSpPr/>
          <p:nvPr userDrawn="1">
            <p:custDataLst>
              <p:tags r:id="rId3"/>
            </p:custDataLst>
          </p:nvPr>
        </p:nvGrpSpPr>
        <p:grpSpPr>
          <a:xfrm>
            <a:off x="10558496" y="6250196"/>
            <a:ext cx="1633414" cy="614561"/>
            <a:chOff x="949766" y="3882916"/>
            <a:chExt cx="2002973" cy="753605"/>
          </a:xfrm>
        </p:grpSpPr>
        <p:sp>
          <p:nvSpPr>
            <p:cNvPr id="13" name="矩形 12"/>
            <p:cNvSpPr/>
            <p:nvPr>
              <p:custDataLst>
                <p:tags r:id="rId10"/>
              </p:custDataLst>
            </p:nvPr>
          </p:nvSpPr>
          <p:spPr>
            <a:xfrm>
              <a:off x="949766" y="3882916"/>
              <a:ext cx="2002973" cy="7078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custDataLst>
                <p:tags r:id="rId11"/>
              </p:custDataLst>
            </p:nvPr>
          </p:nvSpPr>
          <p:spPr>
            <a:xfrm>
              <a:off x="949766" y="4590802"/>
              <a:ext cx="2002973"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custDataLst>
              <p:tags r:id="rId4"/>
            </p:custDataLst>
          </p:nvPr>
        </p:nvSpPr>
        <p:spPr>
          <a:xfrm>
            <a:off x="604800" y="669600"/>
            <a:ext cx="10976400" cy="565200"/>
          </a:xfrm>
        </p:spPr>
        <p:txBody>
          <a:bodyPr anchor="ctr"/>
          <a:lstStyle>
            <a:lvl1pPr algn="ctr">
              <a:defRPr sz="3200" baseline="0">
                <a:solidFill>
                  <a:schemeClr val="tx1"/>
                </a:solidFill>
                <a:latin typeface="Arial" panose="020B0604020202020204" pitchFamily="34" charset="0"/>
                <a:ea typeface="微软雅黑"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t>2022/12/12</a:t>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8"/>
            </p:custDataLst>
          </p:nvPr>
        </p:nvSpPr>
        <p:spPr>
          <a:xfrm>
            <a:off x="604837" y="1681200"/>
            <a:ext cx="10990800" cy="3211200"/>
          </a:xfrm>
        </p:spPr>
        <p:txBody>
          <a:bodyPr/>
          <a:lstStyle>
            <a:lvl1pPr>
              <a:defRPr baseline="0">
                <a:solidFill>
                  <a:schemeClr val="tx1"/>
                </a:solidFill>
                <a:latin typeface="Arial" panose="020B0604020202020204" pitchFamily="34" charset="0"/>
                <a:ea typeface="微软雅黑" charset="-122"/>
              </a:defRPr>
            </a:lvl1pPr>
            <a:lvl2pPr>
              <a:defRPr baseline="0">
                <a:solidFill>
                  <a:schemeClr val="tx1"/>
                </a:solidFill>
                <a:latin typeface="Arial" panose="020B0604020202020204" pitchFamily="34" charset="0"/>
                <a:ea typeface="微软雅黑" charset="-122"/>
              </a:defRPr>
            </a:lvl2pPr>
            <a:lvl3pPr>
              <a:defRPr baseline="0">
                <a:solidFill>
                  <a:schemeClr val="tx1"/>
                </a:solidFill>
                <a:latin typeface="Arial" panose="020B0604020202020204" pitchFamily="34" charset="0"/>
                <a:ea typeface="微软雅黑" charset="-122"/>
              </a:defRPr>
            </a:lvl3pPr>
            <a:lvl4pPr>
              <a:defRPr baseline="0">
                <a:solidFill>
                  <a:schemeClr val="tx1"/>
                </a:solidFill>
                <a:latin typeface="Arial" panose="020B0604020202020204" pitchFamily="34" charset="0"/>
                <a:ea typeface="微软雅黑" charset="-122"/>
              </a:defRPr>
            </a:lvl4pPr>
            <a:lvl5pPr>
              <a:defRPr baseline="0">
                <a:solidFill>
                  <a:schemeClr val="tx1"/>
                </a:solidFill>
                <a:latin typeface="Arial" panose="020B0604020202020204" pitchFamily="34" charset="0"/>
                <a:ea typeface="微软雅黑"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占位符 8"/>
          <p:cNvSpPr>
            <a:spLocks noGrp="1"/>
          </p:cNvSpPr>
          <p:nvPr>
            <p:ph type="body" sz="quarter" idx="14"/>
            <p:custDataLst>
              <p:tags r:id="rId9"/>
            </p:custDataLst>
          </p:nvPr>
        </p:nvSpPr>
        <p:spPr>
          <a:xfrm>
            <a:off x="594000" y="5180400"/>
            <a:ext cx="11001600" cy="1011600"/>
          </a:xfrm>
        </p:spPr>
        <p:txBody>
          <a:bodyPr/>
          <a:lstStyle>
            <a:lvl1pPr>
              <a:defRPr baseline="0">
                <a:solidFill>
                  <a:schemeClr val="tx1"/>
                </a:solidFill>
                <a:latin typeface="Arial" panose="020B0604020202020204" pitchFamily="34" charset="0"/>
                <a:ea typeface="微软雅黑" charset="-122"/>
              </a:defRPr>
            </a:lvl1pPr>
          </a:lstStyle>
          <a:p>
            <a:pPr lvl="0"/>
            <a:r>
              <a:rPr lang="zh-CN" altLang="en-US" dirty="0"/>
              <a:t>单击此处编辑母版文本样式</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grpSp>
        <p:nvGrpSpPr>
          <p:cNvPr id="12" name="组合 11"/>
          <p:cNvGrpSpPr/>
          <p:nvPr userDrawn="1">
            <p:custDataLst>
              <p:tags r:id="rId1"/>
            </p:custDataLst>
          </p:nvPr>
        </p:nvGrpSpPr>
        <p:grpSpPr>
          <a:xfrm>
            <a:off x="10558496" y="6250196"/>
            <a:ext cx="1633414" cy="614561"/>
            <a:chOff x="949766" y="3882916"/>
            <a:chExt cx="2002973" cy="753605"/>
          </a:xfrm>
        </p:grpSpPr>
        <p:sp>
          <p:nvSpPr>
            <p:cNvPr id="15" name="矩形 14"/>
            <p:cNvSpPr/>
            <p:nvPr>
              <p:custDataLst>
                <p:tags r:id="rId11"/>
              </p:custDataLst>
            </p:nvPr>
          </p:nvSpPr>
          <p:spPr>
            <a:xfrm>
              <a:off x="949766" y="3882916"/>
              <a:ext cx="2002973" cy="7078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custDataLst>
                <p:tags r:id="rId12"/>
              </p:custDataLst>
            </p:nvPr>
          </p:nvSpPr>
          <p:spPr>
            <a:xfrm>
              <a:off x="949766" y="4590802"/>
              <a:ext cx="2002973"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矩形 9"/>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3"/>
            </p:custDataLst>
          </p:nvPr>
        </p:nvSpPr>
        <p:spPr>
          <a:xfrm>
            <a:off x="579600" y="237600"/>
            <a:ext cx="11037600" cy="441964"/>
          </a:xfrm>
        </p:spPr>
        <p:txBody>
          <a:bodyPr/>
          <a:lstStyle>
            <a:lvl1pPr>
              <a:defRPr baseline="0">
                <a:solidFill>
                  <a:schemeClr val="tx1"/>
                </a:solidFill>
                <a:latin typeface="Arial" panose="020B0604020202020204" pitchFamily="34" charset="0"/>
                <a:ea typeface="微软雅黑"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t>2022/12/12</a:t>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a:xfrm>
            <a:off x="8610600" y="6356350"/>
            <a:ext cx="2743200" cy="365125"/>
          </a:xfrm>
        </p:spPr>
        <p:txBody>
          <a:body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7"/>
            </p:custDataLst>
          </p:nvPr>
        </p:nvSpPr>
        <p:spPr>
          <a:xfrm>
            <a:off x="579600" y="1663200"/>
            <a:ext cx="5342400" cy="2894400"/>
          </a:xfrm>
        </p:spPr>
        <p:txBody>
          <a:bodyPr/>
          <a:lstStyle>
            <a:lvl1pPr>
              <a:defRPr baseline="0">
                <a:solidFill>
                  <a:schemeClr val="tx1"/>
                </a:solidFill>
                <a:latin typeface="Arial" panose="020B0604020202020204" pitchFamily="34" charset="0"/>
                <a:ea typeface="微软雅黑" charset="-122"/>
              </a:defRPr>
            </a:lvl1pPr>
            <a:lvl2pPr>
              <a:defRPr baseline="0">
                <a:solidFill>
                  <a:schemeClr val="tx1"/>
                </a:solidFill>
                <a:latin typeface="Arial" panose="020B0604020202020204" pitchFamily="34" charset="0"/>
                <a:ea typeface="微软雅黑" charset="-122"/>
              </a:defRPr>
            </a:lvl2pPr>
            <a:lvl3pPr>
              <a:defRPr baseline="0">
                <a:solidFill>
                  <a:schemeClr val="tx1"/>
                </a:solidFill>
                <a:latin typeface="Arial" panose="020B0604020202020204" pitchFamily="34" charset="0"/>
                <a:ea typeface="微软雅黑" charset="-122"/>
              </a:defRPr>
            </a:lvl3pPr>
            <a:lvl4pPr>
              <a:defRPr baseline="0">
                <a:solidFill>
                  <a:schemeClr val="tx1"/>
                </a:solidFill>
                <a:latin typeface="Arial" panose="020B0604020202020204" pitchFamily="34" charset="0"/>
                <a:ea typeface="微软雅黑" charset="-122"/>
              </a:defRPr>
            </a:lvl4pPr>
            <a:lvl5pPr>
              <a:defRPr baseline="0">
                <a:solidFill>
                  <a:schemeClr val="tx1"/>
                </a:solidFill>
                <a:latin typeface="Arial" panose="020B0604020202020204" pitchFamily="34" charset="0"/>
                <a:ea typeface="微软雅黑"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8"/>
            </p:custDataLst>
          </p:nvPr>
        </p:nvSpPr>
        <p:spPr>
          <a:xfrm>
            <a:off x="6242400" y="1663200"/>
            <a:ext cx="5367600" cy="2894400"/>
          </a:xfrm>
        </p:spPr>
        <p:txBody>
          <a:bodyPr/>
          <a:lstStyle>
            <a:lvl1pPr>
              <a:defRPr baseline="0">
                <a:solidFill>
                  <a:schemeClr val="tx1"/>
                </a:solidFill>
                <a:latin typeface="Arial" panose="020B0604020202020204" pitchFamily="34" charset="0"/>
                <a:ea typeface="微软雅黑" charset="-122"/>
              </a:defRPr>
            </a:lvl1pPr>
            <a:lvl2pPr>
              <a:defRPr baseline="0">
                <a:solidFill>
                  <a:schemeClr val="tx1"/>
                </a:solidFill>
                <a:latin typeface="Arial" panose="020B0604020202020204" pitchFamily="34" charset="0"/>
                <a:ea typeface="微软雅黑" charset="-122"/>
              </a:defRPr>
            </a:lvl2pPr>
            <a:lvl3pPr>
              <a:defRPr baseline="0">
                <a:solidFill>
                  <a:schemeClr val="tx1"/>
                </a:solidFill>
                <a:latin typeface="Arial" panose="020B0604020202020204" pitchFamily="34" charset="0"/>
                <a:ea typeface="微软雅黑" charset="-122"/>
              </a:defRPr>
            </a:lvl3pPr>
            <a:lvl4pPr>
              <a:defRPr baseline="0">
                <a:solidFill>
                  <a:schemeClr val="tx1"/>
                </a:solidFill>
                <a:latin typeface="Arial" panose="020B0604020202020204" pitchFamily="34" charset="0"/>
                <a:ea typeface="微软雅黑" charset="-122"/>
              </a:defRPr>
            </a:lvl4pPr>
            <a:lvl5pPr>
              <a:defRPr baseline="0">
                <a:solidFill>
                  <a:schemeClr val="tx1"/>
                </a:solidFill>
                <a:latin typeface="Arial" panose="020B0604020202020204" pitchFamily="34" charset="0"/>
                <a:ea typeface="微软雅黑"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5"/>
            <p:custDataLst>
              <p:tags r:id="rId9"/>
            </p:custDataLst>
          </p:nvPr>
        </p:nvSpPr>
        <p:spPr>
          <a:xfrm>
            <a:off x="572400" y="4816800"/>
            <a:ext cx="5342400" cy="781200"/>
          </a:xfrm>
        </p:spPr>
        <p:txBody>
          <a:bodyPr/>
          <a:lstStyle>
            <a:lvl1pPr>
              <a:defRPr baseline="0">
                <a:solidFill>
                  <a:schemeClr val="tx1"/>
                </a:solidFill>
                <a:latin typeface="Arial" panose="020B0604020202020204" pitchFamily="34" charset="0"/>
                <a:ea typeface="微软雅黑" charset="-122"/>
              </a:defRPr>
            </a:lvl1pPr>
          </a:lstStyle>
          <a:p>
            <a:pPr lvl="0"/>
            <a:r>
              <a:rPr lang="zh-CN" altLang="en-US" dirty="0"/>
              <a:t>单击此处编辑母版文本样式</a:t>
            </a:r>
          </a:p>
        </p:txBody>
      </p:sp>
      <p:sp>
        <p:nvSpPr>
          <p:cNvPr id="13" name="文本占位符 12"/>
          <p:cNvSpPr>
            <a:spLocks noGrp="1"/>
          </p:cNvSpPr>
          <p:nvPr>
            <p:ph type="body" sz="quarter" idx="16"/>
            <p:custDataLst>
              <p:tags r:id="rId10"/>
            </p:custDataLst>
          </p:nvPr>
        </p:nvSpPr>
        <p:spPr>
          <a:xfrm>
            <a:off x="6253200" y="4813200"/>
            <a:ext cx="5367600" cy="781200"/>
          </a:xfrm>
        </p:spPr>
        <p:txBody>
          <a:bodyPr/>
          <a:lstStyle>
            <a:lvl1pPr>
              <a:defRPr baseline="0">
                <a:solidFill>
                  <a:schemeClr val="tx1"/>
                </a:solidFill>
                <a:latin typeface="Arial" panose="020B0604020202020204" pitchFamily="34" charset="0"/>
                <a:ea typeface="微软雅黑" charset="-122"/>
              </a:defRPr>
            </a:lvl1pPr>
          </a:lstStyle>
          <a:p>
            <a:pPr lvl="0"/>
            <a:r>
              <a:rPr lang="zh-CN" altLang="en-US" dirty="0"/>
              <a:t>单击此处编辑母版文本样式</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959224"/>
            <a:ext cx="12192000" cy="493955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6" name="等腰三角形 5"/>
          <p:cNvSpPr/>
          <p:nvPr userDrawn="1">
            <p:custDataLst>
              <p:tags r:id="rId2"/>
            </p:custDataLst>
          </p:nvPr>
        </p:nvSpPr>
        <p:spPr>
          <a:xfrm rot="5400000">
            <a:off x="365579" y="-384630"/>
            <a:ext cx="3106057" cy="3875317"/>
          </a:xfrm>
          <a:prstGeom prst="triangl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userDrawn="1">
            <p:custDataLst>
              <p:tags r:id="rId3"/>
            </p:custDataLst>
          </p:nvPr>
        </p:nvSpPr>
        <p:spPr>
          <a:xfrm rot="16200000">
            <a:off x="8672738" y="3367313"/>
            <a:ext cx="3106057" cy="3875317"/>
          </a:xfrm>
          <a:prstGeom prst="triangl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12"/>
          <p:cNvSpPr/>
          <p:nvPr userDrawn="1">
            <p:custDataLst>
              <p:tags r:id="rId4"/>
            </p:custDataLst>
          </p:nvPr>
        </p:nvSpPr>
        <p:spPr>
          <a:xfrm rot="19299726">
            <a:off x="6750617" y="4812139"/>
            <a:ext cx="6346464" cy="695922"/>
          </a:xfrm>
          <a:custGeom>
            <a:avLst/>
            <a:gdLst>
              <a:gd name="connsiteX0" fmla="*/ 0 w 5892800"/>
              <a:gd name="connsiteY0" fmla="*/ 0 h 707886"/>
              <a:gd name="connsiteX1" fmla="*/ 5892800 w 5892800"/>
              <a:gd name="connsiteY1" fmla="*/ 0 h 707886"/>
              <a:gd name="connsiteX2" fmla="*/ 5892800 w 5892800"/>
              <a:gd name="connsiteY2" fmla="*/ 707886 h 707886"/>
              <a:gd name="connsiteX3" fmla="*/ 0 w 5892800"/>
              <a:gd name="connsiteY3" fmla="*/ 707886 h 707886"/>
              <a:gd name="connsiteX4" fmla="*/ 0 w 5892800"/>
              <a:gd name="connsiteY4" fmla="*/ 0 h 707886"/>
              <a:gd name="connsiteX0-1" fmla="*/ 0 w 6244155"/>
              <a:gd name="connsiteY0-2" fmla="*/ 0 h 707886"/>
              <a:gd name="connsiteX1-3" fmla="*/ 6244155 w 6244155"/>
              <a:gd name="connsiteY1-4" fmla="*/ 293 h 707886"/>
              <a:gd name="connsiteX2-5" fmla="*/ 5892800 w 6244155"/>
              <a:gd name="connsiteY2-6" fmla="*/ 707886 h 707886"/>
              <a:gd name="connsiteX3-7" fmla="*/ 0 w 6244155"/>
              <a:gd name="connsiteY3-8" fmla="*/ 707886 h 707886"/>
              <a:gd name="connsiteX4-9" fmla="*/ 0 w 6244155"/>
              <a:gd name="connsiteY4-10" fmla="*/ 0 h 707886"/>
              <a:gd name="connsiteX0-11" fmla="*/ 0 w 6244155"/>
              <a:gd name="connsiteY0-12" fmla="*/ 0 h 707886"/>
              <a:gd name="connsiteX1-13" fmla="*/ 6244155 w 6244155"/>
              <a:gd name="connsiteY1-14" fmla="*/ 293 h 707886"/>
              <a:gd name="connsiteX2-15" fmla="*/ 5654769 w 6244155"/>
              <a:gd name="connsiteY2-16" fmla="*/ 704690 h 707886"/>
              <a:gd name="connsiteX3-17" fmla="*/ 0 w 6244155"/>
              <a:gd name="connsiteY3-18" fmla="*/ 707886 h 707886"/>
              <a:gd name="connsiteX4-19" fmla="*/ 0 w 6244155"/>
              <a:gd name="connsiteY4-20" fmla="*/ 0 h 707886"/>
              <a:gd name="connsiteX0-21" fmla="*/ 0 w 6201341"/>
              <a:gd name="connsiteY0-22" fmla="*/ 0 h 707886"/>
              <a:gd name="connsiteX1-23" fmla="*/ 6201341 w 6201341"/>
              <a:gd name="connsiteY1-24" fmla="*/ 5293 h 707886"/>
              <a:gd name="connsiteX2-25" fmla="*/ 5654769 w 6201341"/>
              <a:gd name="connsiteY2-26" fmla="*/ 704690 h 707886"/>
              <a:gd name="connsiteX3-27" fmla="*/ 0 w 6201341"/>
              <a:gd name="connsiteY3-28" fmla="*/ 707886 h 707886"/>
              <a:gd name="connsiteX4-29" fmla="*/ 0 w 6201341"/>
              <a:gd name="connsiteY4-30" fmla="*/ 0 h 707886"/>
              <a:gd name="connsiteX0-31" fmla="*/ 0 w 6201341"/>
              <a:gd name="connsiteY0-32" fmla="*/ 0 h 707886"/>
              <a:gd name="connsiteX1-33" fmla="*/ 6201341 w 6201341"/>
              <a:gd name="connsiteY1-34" fmla="*/ 5293 h 707886"/>
              <a:gd name="connsiteX2-35" fmla="*/ 5638088 w 6201341"/>
              <a:gd name="connsiteY2-36" fmla="*/ 701215 h 707886"/>
              <a:gd name="connsiteX3-37" fmla="*/ 0 w 6201341"/>
              <a:gd name="connsiteY3-38" fmla="*/ 707886 h 707886"/>
              <a:gd name="connsiteX4-39" fmla="*/ 0 w 6201341"/>
              <a:gd name="connsiteY4-40" fmla="*/ 0 h 707886"/>
              <a:gd name="connsiteX0-41" fmla="*/ 0 w 6201341"/>
              <a:gd name="connsiteY0-42" fmla="*/ 0 h 701215"/>
              <a:gd name="connsiteX1-43" fmla="*/ 6201341 w 6201341"/>
              <a:gd name="connsiteY1-44" fmla="*/ 5293 h 701215"/>
              <a:gd name="connsiteX2-45" fmla="*/ 5638088 w 6201341"/>
              <a:gd name="connsiteY2-46" fmla="*/ 701215 h 701215"/>
              <a:gd name="connsiteX3-47" fmla="*/ 719912 w 6201341"/>
              <a:gd name="connsiteY3-48" fmla="*/ 694321 h 701215"/>
              <a:gd name="connsiteX4-49" fmla="*/ 0 w 6201341"/>
              <a:gd name="connsiteY4-50" fmla="*/ 0 h 701215"/>
              <a:gd name="connsiteX0-51" fmla="*/ 0 w 6346464"/>
              <a:gd name="connsiteY0-52" fmla="*/ 6233 h 695922"/>
              <a:gd name="connsiteX1-53" fmla="*/ 6346464 w 6346464"/>
              <a:gd name="connsiteY1-54" fmla="*/ 0 h 695922"/>
              <a:gd name="connsiteX2-55" fmla="*/ 5783211 w 6346464"/>
              <a:gd name="connsiteY2-56" fmla="*/ 695922 h 695922"/>
              <a:gd name="connsiteX3-57" fmla="*/ 865035 w 6346464"/>
              <a:gd name="connsiteY3-58" fmla="*/ 689028 h 695922"/>
              <a:gd name="connsiteX4-59" fmla="*/ 0 w 6346464"/>
              <a:gd name="connsiteY4-60" fmla="*/ 6233 h 69592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346464" h="695922">
                <a:moveTo>
                  <a:pt x="0" y="6233"/>
                </a:moveTo>
                <a:lnTo>
                  <a:pt x="6346464" y="0"/>
                </a:lnTo>
                <a:lnTo>
                  <a:pt x="5783211" y="695922"/>
                </a:lnTo>
                <a:lnTo>
                  <a:pt x="865035" y="689028"/>
                </a:lnTo>
                <a:lnTo>
                  <a:pt x="0" y="6233"/>
                </a:lnTo>
                <a:close/>
              </a:path>
            </a:pathLst>
          </a:custGeom>
          <a:solidFill>
            <a:schemeClr val="accent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2"/>
          <p:cNvSpPr/>
          <p:nvPr userDrawn="1">
            <p:custDataLst>
              <p:tags r:id="rId5"/>
            </p:custDataLst>
          </p:nvPr>
        </p:nvSpPr>
        <p:spPr>
          <a:xfrm rot="8445098">
            <a:off x="-970111" y="1383138"/>
            <a:ext cx="6346464" cy="695922"/>
          </a:xfrm>
          <a:custGeom>
            <a:avLst/>
            <a:gdLst>
              <a:gd name="connsiteX0" fmla="*/ 0 w 5892800"/>
              <a:gd name="connsiteY0" fmla="*/ 0 h 707886"/>
              <a:gd name="connsiteX1" fmla="*/ 5892800 w 5892800"/>
              <a:gd name="connsiteY1" fmla="*/ 0 h 707886"/>
              <a:gd name="connsiteX2" fmla="*/ 5892800 w 5892800"/>
              <a:gd name="connsiteY2" fmla="*/ 707886 h 707886"/>
              <a:gd name="connsiteX3" fmla="*/ 0 w 5892800"/>
              <a:gd name="connsiteY3" fmla="*/ 707886 h 707886"/>
              <a:gd name="connsiteX4" fmla="*/ 0 w 5892800"/>
              <a:gd name="connsiteY4" fmla="*/ 0 h 707886"/>
              <a:gd name="connsiteX0-1" fmla="*/ 0 w 6244155"/>
              <a:gd name="connsiteY0-2" fmla="*/ 0 h 707886"/>
              <a:gd name="connsiteX1-3" fmla="*/ 6244155 w 6244155"/>
              <a:gd name="connsiteY1-4" fmla="*/ 293 h 707886"/>
              <a:gd name="connsiteX2-5" fmla="*/ 5892800 w 6244155"/>
              <a:gd name="connsiteY2-6" fmla="*/ 707886 h 707886"/>
              <a:gd name="connsiteX3-7" fmla="*/ 0 w 6244155"/>
              <a:gd name="connsiteY3-8" fmla="*/ 707886 h 707886"/>
              <a:gd name="connsiteX4-9" fmla="*/ 0 w 6244155"/>
              <a:gd name="connsiteY4-10" fmla="*/ 0 h 707886"/>
              <a:gd name="connsiteX0-11" fmla="*/ 0 w 6244155"/>
              <a:gd name="connsiteY0-12" fmla="*/ 0 h 707886"/>
              <a:gd name="connsiteX1-13" fmla="*/ 6244155 w 6244155"/>
              <a:gd name="connsiteY1-14" fmla="*/ 293 h 707886"/>
              <a:gd name="connsiteX2-15" fmla="*/ 5654769 w 6244155"/>
              <a:gd name="connsiteY2-16" fmla="*/ 704690 h 707886"/>
              <a:gd name="connsiteX3-17" fmla="*/ 0 w 6244155"/>
              <a:gd name="connsiteY3-18" fmla="*/ 707886 h 707886"/>
              <a:gd name="connsiteX4-19" fmla="*/ 0 w 6244155"/>
              <a:gd name="connsiteY4-20" fmla="*/ 0 h 707886"/>
              <a:gd name="connsiteX0-21" fmla="*/ 0 w 6201341"/>
              <a:gd name="connsiteY0-22" fmla="*/ 0 h 707886"/>
              <a:gd name="connsiteX1-23" fmla="*/ 6201341 w 6201341"/>
              <a:gd name="connsiteY1-24" fmla="*/ 5293 h 707886"/>
              <a:gd name="connsiteX2-25" fmla="*/ 5654769 w 6201341"/>
              <a:gd name="connsiteY2-26" fmla="*/ 704690 h 707886"/>
              <a:gd name="connsiteX3-27" fmla="*/ 0 w 6201341"/>
              <a:gd name="connsiteY3-28" fmla="*/ 707886 h 707886"/>
              <a:gd name="connsiteX4-29" fmla="*/ 0 w 6201341"/>
              <a:gd name="connsiteY4-30" fmla="*/ 0 h 707886"/>
              <a:gd name="connsiteX0-31" fmla="*/ 0 w 6201341"/>
              <a:gd name="connsiteY0-32" fmla="*/ 0 h 707886"/>
              <a:gd name="connsiteX1-33" fmla="*/ 6201341 w 6201341"/>
              <a:gd name="connsiteY1-34" fmla="*/ 5293 h 707886"/>
              <a:gd name="connsiteX2-35" fmla="*/ 5638088 w 6201341"/>
              <a:gd name="connsiteY2-36" fmla="*/ 701215 h 707886"/>
              <a:gd name="connsiteX3-37" fmla="*/ 0 w 6201341"/>
              <a:gd name="connsiteY3-38" fmla="*/ 707886 h 707886"/>
              <a:gd name="connsiteX4-39" fmla="*/ 0 w 6201341"/>
              <a:gd name="connsiteY4-40" fmla="*/ 0 h 707886"/>
              <a:gd name="connsiteX0-41" fmla="*/ 0 w 6201341"/>
              <a:gd name="connsiteY0-42" fmla="*/ 0 h 701215"/>
              <a:gd name="connsiteX1-43" fmla="*/ 6201341 w 6201341"/>
              <a:gd name="connsiteY1-44" fmla="*/ 5293 h 701215"/>
              <a:gd name="connsiteX2-45" fmla="*/ 5638088 w 6201341"/>
              <a:gd name="connsiteY2-46" fmla="*/ 701215 h 701215"/>
              <a:gd name="connsiteX3-47" fmla="*/ 719912 w 6201341"/>
              <a:gd name="connsiteY3-48" fmla="*/ 694321 h 701215"/>
              <a:gd name="connsiteX4-49" fmla="*/ 0 w 6201341"/>
              <a:gd name="connsiteY4-50" fmla="*/ 0 h 701215"/>
              <a:gd name="connsiteX0-51" fmla="*/ 0 w 6346464"/>
              <a:gd name="connsiteY0-52" fmla="*/ 6233 h 695922"/>
              <a:gd name="connsiteX1-53" fmla="*/ 6346464 w 6346464"/>
              <a:gd name="connsiteY1-54" fmla="*/ 0 h 695922"/>
              <a:gd name="connsiteX2-55" fmla="*/ 5783211 w 6346464"/>
              <a:gd name="connsiteY2-56" fmla="*/ 695922 h 695922"/>
              <a:gd name="connsiteX3-57" fmla="*/ 865035 w 6346464"/>
              <a:gd name="connsiteY3-58" fmla="*/ 689028 h 695922"/>
              <a:gd name="connsiteX4-59" fmla="*/ 0 w 6346464"/>
              <a:gd name="connsiteY4-60" fmla="*/ 6233 h 69592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346464" h="695922">
                <a:moveTo>
                  <a:pt x="0" y="6233"/>
                </a:moveTo>
                <a:lnTo>
                  <a:pt x="6346464" y="0"/>
                </a:lnTo>
                <a:lnTo>
                  <a:pt x="5783211" y="695922"/>
                </a:lnTo>
                <a:lnTo>
                  <a:pt x="865035" y="689028"/>
                </a:lnTo>
                <a:lnTo>
                  <a:pt x="0" y="6233"/>
                </a:lnTo>
                <a:close/>
              </a:path>
            </a:pathLst>
          </a:custGeom>
          <a:solidFill>
            <a:schemeClr val="accent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6"/>
            </p:custDataLst>
          </p:nvPr>
        </p:nvSpPr>
        <p:spPr>
          <a:xfrm>
            <a:off x="1522800" y="1339200"/>
            <a:ext cx="9144000" cy="2386800"/>
          </a:xfrm>
        </p:spPr>
        <p:txBody>
          <a:bodyPr anchor="b"/>
          <a:lstStyle>
            <a:lvl1pPr algn="ctr">
              <a:defRPr sz="6000" baseline="0">
                <a:solidFill>
                  <a:schemeClr val="tx1"/>
                </a:solidFill>
                <a:latin typeface="Arial" panose="020B0604020202020204" pitchFamily="34" charset="0"/>
                <a:ea typeface="微软雅黑" charset="-122"/>
              </a:defRPr>
            </a:lvl1pPr>
          </a:lstStyle>
          <a:p>
            <a:r>
              <a:rPr lang="zh-CN" altLang="en-US" dirty="0"/>
              <a:t>单击此处编辑标题</a:t>
            </a:r>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t>2022/12/12</a:t>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10"/>
            </p:custDataLst>
          </p:nvPr>
        </p:nvSpPr>
        <p:spPr>
          <a:xfrm>
            <a:off x="1522413" y="3862800"/>
            <a:ext cx="9144000" cy="1656000"/>
          </a:xfrm>
        </p:spPr>
        <p:txBody>
          <a:bodyPr/>
          <a:lstStyle>
            <a:lvl1pPr algn="ctr">
              <a:defRPr baseline="0">
                <a:solidFill>
                  <a:schemeClr val="tx1"/>
                </a:solidFill>
                <a:latin typeface="Arial" panose="020B0604020202020204" pitchFamily="34" charset="0"/>
                <a:ea typeface="微软雅黑" charset="-122"/>
              </a:defRPr>
            </a:lvl1pPr>
          </a:lstStyle>
          <a:p>
            <a:pPr lvl="0"/>
            <a:r>
              <a:rPr lang="zh-CN" altLang="en-US" dirty="0"/>
              <a:t>单击此处编辑母版文本样式</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dirty="0"/>
              <a:t>单击此处编辑母版标题样式</a:t>
            </a:r>
          </a:p>
        </p:txBody>
      </p:sp>
      <p:sp>
        <p:nvSpPr>
          <p:cNvPr id="3" name="文本占位符 2"/>
          <p:cNvSpPr>
            <a:spLocks noGrp="1"/>
          </p:cNvSpPr>
          <p:nvPr>
            <p:ph type="body" idx="1"/>
          </p:nvPr>
        </p:nvSpPr>
        <p:spPr>
          <a:xfrm>
            <a:off x="839788" y="1744961"/>
            <a:ext cx="5157787"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6172200" y="1744961"/>
            <a:ext cx="5183188"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p>
            <a:fld id="{760FBDFE-C587-4B4C-A407-44438C67B59E}" type="datetimeFigureOut">
              <a:rPr lang="zh-CN" altLang="en-US" smtClean="0"/>
              <a:t>2022/12/12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400" b="0">
                <a:effectLst/>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760FBDFE-C587-4B4C-A407-44438C67B59E}" type="datetimeFigureOut">
              <a:rPr lang="zh-CN" altLang="en-US" smtClean="0"/>
              <a:t>2022/12/12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t>2022/12/12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3200" b="0">
                <a:effectLst/>
              </a:defRPr>
            </a:lvl1pPr>
          </a:lstStyle>
          <a:p>
            <a:r>
              <a:rPr lang="zh-CN" altLang="en-US" dirty="0"/>
              <a:t>单击此处编辑标题</a:t>
            </a:r>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2022/12/12</a:t>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4400"/>
            </a:lvl1pPr>
          </a:lstStyle>
          <a:p>
            <a:r>
              <a:rPr lang="zh-CN" altLang="en-US" dirty="0"/>
              <a:t>单击此处编辑母版标题样式</a:t>
            </a:r>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2022/12/12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18" Type="http://schemas.openxmlformats.org/officeDocument/2006/relationships/slideLayout" Target="../slideLayouts/slideLayout28.xml"/><Relationship Id="rId3" Type="http://schemas.openxmlformats.org/officeDocument/2006/relationships/slideLayout" Target="../slideLayouts/slideLayout13.xml"/><Relationship Id="rId21" Type="http://schemas.openxmlformats.org/officeDocument/2006/relationships/tags" Target="../tags/tag2.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slideLayout" Target="../slideLayouts/slideLayout27.xml"/><Relationship Id="rId25" Type="http://schemas.openxmlformats.org/officeDocument/2006/relationships/tags" Target="../tags/tag6.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20" Type="http://schemas.openxmlformats.org/officeDocument/2006/relationships/tags" Target="../tags/tag1.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24" Type="http://schemas.openxmlformats.org/officeDocument/2006/relationships/tags" Target="../tags/tag5.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23" Type="http://schemas.openxmlformats.org/officeDocument/2006/relationships/tags" Target="../tags/tag4.xml"/><Relationship Id="rId10" Type="http://schemas.openxmlformats.org/officeDocument/2006/relationships/slideLayout" Target="../slideLayouts/slideLayout20.xml"/><Relationship Id="rId19" Type="http://schemas.openxmlformats.org/officeDocument/2006/relationships/theme" Target="../theme/theme2.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 Id="rId22" Type="http://schemas.openxmlformats.org/officeDocument/2006/relationships/tags" Target="../tags/tag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slideLayout" Target="../slideLayouts/slideLayout46.xml"/><Relationship Id="rId3" Type="http://schemas.openxmlformats.org/officeDocument/2006/relationships/slideLayout" Target="../slideLayouts/slideLayout31.xml"/><Relationship Id="rId21" Type="http://schemas.openxmlformats.org/officeDocument/2006/relationships/tags" Target="../tags/tag160.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5" Type="http://schemas.openxmlformats.org/officeDocument/2006/relationships/tags" Target="../tags/tag164.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20" Type="http://schemas.openxmlformats.org/officeDocument/2006/relationships/tags" Target="../tags/tag159.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24" Type="http://schemas.openxmlformats.org/officeDocument/2006/relationships/tags" Target="../tags/tag163.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23" Type="http://schemas.openxmlformats.org/officeDocument/2006/relationships/tags" Target="../tags/tag162.xml"/><Relationship Id="rId10" Type="http://schemas.openxmlformats.org/officeDocument/2006/relationships/slideLayout" Target="../slideLayouts/slideLayout38.xml"/><Relationship Id="rId19" Type="http://schemas.openxmlformats.org/officeDocument/2006/relationships/theme" Target="../theme/theme3.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 Id="rId22" Type="http://schemas.openxmlformats.org/officeDocument/2006/relationships/tags" Target="../tags/tag16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2022/12/12</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lumMod val="95000"/>
            <a:alpha val="39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custDataLst>
              <p:tags r:id="rId21"/>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22"/>
            </p:custDataLst>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bg1">
                    <a:lumMod val="50000"/>
                  </a:schemeClr>
                </a:solidFill>
              </a:defRPr>
            </a:lvl1pPr>
          </a:lstStyle>
          <a:p>
            <a:fld id="{760FBDFE-C587-4B4C-A407-44438C67B59E}" type="datetimeFigureOut">
              <a:rPr lang="zh-CN" altLang="en-US" smtClean="0"/>
              <a:t>2022/12/12</a:t>
            </a:fld>
            <a:endParaRPr lang="zh-CN" altLang="en-US"/>
          </a:p>
        </p:txBody>
      </p:sp>
      <p:sp>
        <p:nvSpPr>
          <p:cNvPr id="5" name="页脚占位符 4"/>
          <p:cNvSpPr>
            <a:spLocks noGrp="1"/>
          </p:cNvSpPr>
          <p:nvPr>
            <p:ph type="ftr" sz="quarter" idx="3"/>
            <p:custDataLst>
              <p:tags r:id="rId23"/>
            </p:custDataLst>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bg1">
                    <a:lumMod val="50000"/>
                  </a:schemeClr>
                </a:solidFill>
              </a:defRPr>
            </a:lvl1pPr>
          </a:lstStyle>
          <a:p>
            <a:endParaRPr lang="zh-CN" altLang="en-US"/>
          </a:p>
        </p:txBody>
      </p:sp>
      <p:sp>
        <p:nvSpPr>
          <p:cNvPr id="6" name="灯片编号占位符 5"/>
          <p:cNvSpPr>
            <a:spLocks noGrp="1"/>
          </p:cNvSpPr>
          <p:nvPr>
            <p:ph type="sldNum" sz="quarter" idx="4"/>
            <p:custDataLst>
              <p:tags r:id="rId24"/>
            </p:custDataLst>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bg1">
                    <a:lumMod val="50000"/>
                  </a:schemeClr>
                </a:solidFill>
              </a:defRPr>
            </a:lvl1pPr>
          </a:lstStyle>
          <a:p>
            <a:fld id="{49AE70B2-8BF9-45C0-BB95-33D1B9D3A854}" type="slidenum">
              <a:rPr lang="zh-CN" altLang="en-US" smtClean="0"/>
              <a:t>‹#›</a:t>
            </a:fld>
            <a:endParaRPr lang="zh-CN" altLang="en-US"/>
          </a:p>
        </p:txBody>
      </p:sp>
      <p:sp>
        <p:nvSpPr>
          <p:cNvPr id="7" name="KSO_TEMPLATE" hidden="1"/>
          <p:cNvSpPr/>
          <p:nvPr>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lumMod val="95000"/>
            <a:alpha val="39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custDataLst>
              <p:tags r:id="rId21"/>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22"/>
            </p:custDataLst>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bg1">
                    <a:lumMod val="50000"/>
                  </a:schemeClr>
                </a:solidFill>
              </a:defRPr>
            </a:lvl1pPr>
          </a:lstStyle>
          <a:p>
            <a:fld id="{760FBDFE-C587-4B4C-A407-44438C67B59E}" type="datetimeFigureOut">
              <a:rPr lang="zh-CN" altLang="en-US" smtClean="0"/>
              <a:t>2022/12/12</a:t>
            </a:fld>
            <a:endParaRPr lang="zh-CN" altLang="en-US"/>
          </a:p>
        </p:txBody>
      </p:sp>
      <p:sp>
        <p:nvSpPr>
          <p:cNvPr id="5" name="页脚占位符 4"/>
          <p:cNvSpPr>
            <a:spLocks noGrp="1"/>
          </p:cNvSpPr>
          <p:nvPr>
            <p:ph type="ftr" sz="quarter" idx="3"/>
            <p:custDataLst>
              <p:tags r:id="rId23"/>
            </p:custDataLst>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bg1">
                    <a:lumMod val="50000"/>
                  </a:schemeClr>
                </a:solidFill>
              </a:defRPr>
            </a:lvl1pPr>
          </a:lstStyle>
          <a:p>
            <a:endParaRPr lang="zh-CN" altLang="en-US"/>
          </a:p>
        </p:txBody>
      </p:sp>
      <p:sp>
        <p:nvSpPr>
          <p:cNvPr id="6" name="灯片编号占位符 5"/>
          <p:cNvSpPr>
            <a:spLocks noGrp="1"/>
          </p:cNvSpPr>
          <p:nvPr>
            <p:ph type="sldNum" sz="quarter" idx="4"/>
            <p:custDataLst>
              <p:tags r:id="rId24"/>
            </p:custDataLst>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bg1">
                    <a:lumMod val="50000"/>
                  </a:schemeClr>
                </a:solidFill>
              </a:defRPr>
            </a:lvl1pPr>
          </a:lstStyle>
          <a:p>
            <a:fld id="{49AE70B2-8BF9-45C0-BB95-33D1B9D3A854}" type="slidenum">
              <a:rPr lang="zh-CN" altLang="en-US" smtClean="0"/>
              <a:t>‹#›</a:t>
            </a:fld>
            <a:endParaRPr lang="zh-CN" altLang="en-US"/>
          </a:p>
        </p:txBody>
      </p:sp>
      <p:sp>
        <p:nvSpPr>
          <p:cNvPr id="7" name="KSO_TEMPLATE" hidden="1"/>
          <p:cNvSpPr/>
          <p:nvPr>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19.xml"/><Relationship Id="rId2" Type="http://schemas.openxmlformats.org/officeDocument/2006/relationships/tags" Target="../tags/tag318.xml"/><Relationship Id="rId1" Type="http://schemas.openxmlformats.org/officeDocument/2006/relationships/tags" Target="../tags/tag317.xml"/><Relationship Id="rId6" Type="http://schemas.openxmlformats.org/officeDocument/2006/relationships/notesSlide" Target="../notesSlides/notesSlide1.xml"/><Relationship Id="rId5" Type="http://schemas.openxmlformats.org/officeDocument/2006/relationships/slideLayout" Target="../slideLayouts/slideLayout11.xml"/><Relationship Id="rId4" Type="http://schemas.openxmlformats.org/officeDocument/2006/relationships/tags" Target="../tags/tag320.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13" Type="http://schemas.openxmlformats.org/officeDocument/2006/relationships/tags" Target="../tags/tag363.xml"/><Relationship Id="rId18" Type="http://schemas.openxmlformats.org/officeDocument/2006/relationships/tags" Target="../tags/tag368.xml"/><Relationship Id="rId26" Type="http://schemas.openxmlformats.org/officeDocument/2006/relationships/tags" Target="../tags/tag376.xml"/><Relationship Id="rId21" Type="http://schemas.openxmlformats.org/officeDocument/2006/relationships/tags" Target="../tags/tag371.xml"/><Relationship Id="rId34" Type="http://schemas.openxmlformats.org/officeDocument/2006/relationships/image" Target="../media/image17.svg"/><Relationship Id="rId7" Type="http://schemas.openxmlformats.org/officeDocument/2006/relationships/tags" Target="../tags/tag357.xml"/><Relationship Id="rId12" Type="http://schemas.openxmlformats.org/officeDocument/2006/relationships/tags" Target="../tags/tag362.xml"/><Relationship Id="rId17" Type="http://schemas.openxmlformats.org/officeDocument/2006/relationships/tags" Target="../tags/tag367.xml"/><Relationship Id="rId25" Type="http://schemas.openxmlformats.org/officeDocument/2006/relationships/tags" Target="../tags/tag375.xml"/><Relationship Id="rId33" Type="http://schemas.openxmlformats.org/officeDocument/2006/relationships/image" Target="../media/image16.png"/><Relationship Id="rId38" Type="http://schemas.openxmlformats.org/officeDocument/2006/relationships/image" Target="../media/image21.svg"/><Relationship Id="rId2" Type="http://schemas.openxmlformats.org/officeDocument/2006/relationships/tags" Target="../tags/tag352.xml"/><Relationship Id="rId16" Type="http://schemas.openxmlformats.org/officeDocument/2006/relationships/tags" Target="../tags/tag366.xml"/><Relationship Id="rId20" Type="http://schemas.openxmlformats.org/officeDocument/2006/relationships/tags" Target="../tags/tag370.xml"/><Relationship Id="rId29" Type="http://schemas.openxmlformats.org/officeDocument/2006/relationships/tags" Target="../tags/tag379.xml"/><Relationship Id="rId1" Type="http://schemas.openxmlformats.org/officeDocument/2006/relationships/tags" Target="../tags/tag351.xml"/><Relationship Id="rId6" Type="http://schemas.openxmlformats.org/officeDocument/2006/relationships/tags" Target="../tags/tag356.xml"/><Relationship Id="rId11" Type="http://schemas.openxmlformats.org/officeDocument/2006/relationships/tags" Target="../tags/tag361.xml"/><Relationship Id="rId24" Type="http://schemas.openxmlformats.org/officeDocument/2006/relationships/tags" Target="../tags/tag374.xml"/><Relationship Id="rId32" Type="http://schemas.openxmlformats.org/officeDocument/2006/relationships/notesSlide" Target="../notesSlides/notesSlide6.xml"/><Relationship Id="rId37" Type="http://schemas.openxmlformats.org/officeDocument/2006/relationships/image" Target="../media/image20.png"/><Relationship Id="rId5" Type="http://schemas.openxmlformats.org/officeDocument/2006/relationships/tags" Target="../tags/tag355.xml"/><Relationship Id="rId15" Type="http://schemas.openxmlformats.org/officeDocument/2006/relationships/tags" Target="../tags/tag365.xml"/><Relationship Id="rId23" Type="http://schemas.openxmlformats.org/officeDocument/2006/relationships/tags" Target="../tags/tag373.xml"/><Relationship Id="rId28" Type="http://schemas.openxmlformats.org/officeDocument/2006/relationships/tags" Target="../tags/tag378.xml"/><Relationship Id="rId36" Type="http://schemas.openxmlformats.org/officeDocument/2006/relationships/image" Target="../media/image19.svg"/><Relationship Id="rId10" Type="http://schemas.openxmlformats.org/officeDocument/2006/relationships/tags" Target="../tags/tag360.xml"/><Relationship Id="rId19" Type="http://schemas.openxmlformats.org/officeDocument/2006/relationships/tags" Target="../tags/tag369.xml"/><Relationship Id="rId31" Type="http://schemas.openxmlformats.org/officeDocument/2006/relationships/slideLayout" Target="../slideLayouts/slideLayout35.xml"/><Relationship Id="rId4" Type="http://schemas.openxmlformats.org/officeDocument/2006/relationships/tags" Target="../tags/tag354.xml"/><Relationship Id="rId9" Type="http://schemas.openxmlformats.org/officeDocument/2006/relationships/tags" Target="../tags/tag359.xml"/><Relationship Id="rId14" Type="http://schemas.openxmlformats.org/officeDocument/2006/relationships/tags" Target="../tags/tag364.xml"/><Relationship Id="rId22" Type="http://schemas.openxmlformats.org/officeDocument/2006/relationships/tags" Target="../tags/tag372.xml"/><Relationship Id="rId27" Type="http://schemas.openxmlformats.org/officeDocument/2006/relationships/tags" Target="../tags/tag377.xml"/><Relationship Id="rId30" Type="http://schemas.openxmlformats.org/officeDocument/2006/relationships/tags" Target="../tags/tag380.xml"/><Relationship Id="rId35" Type="http://schemas.openxmlformats.org/officeDocument/2006/relationships/image" Target="../media/image18.png"/><Relationship Id="rId8" Type="http://schemas.openxmlformats.org/officeDocument/2006/relationships/tags" Target="../tags/tag358.xml"/><Relationship Id="rId3" Type="http://schemas.openxmlformats.org/officeDocument/2006/relationships/tags" Target="../tags/tag353.xml"/></Relationships>
</file>

<file path=ppt/slides/_rels/slide17.xml.rels><?xml version="1.0" encoding="UTF-8" standalone="yes"?>
<Relationships xmlns="http://schemas.openxmlformats.org/package/2006/relationships"><Relationship Id="rId3" Type="http://schemas.openxmlformats.org/officeDocument/2006/relationships/tags" Target="../tags/tag383.xml"/><Relationship Id="rId2" Type="http://schemas.openxmlformats.org/officeDocument/2006/relationships/tags" Target="../tags/tag382.xml"/><Relationship Id="rId1" Type="http://schemas.openxmlformats.org/officeDocument/2006/relationships/tags" Target="../tags/tag381.xml"/><Relationship Id="rId5" Type="http://schemas.openxmlformats.org/officeDocument/2006/relationships/notesSlide" Target="../notesSlides/notesSlide7.xml"/><Relationship Id="rId4"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39.xml"/><Relationship Id="rId2" Type="http://schemas.openxmlformats.org/officeDocument/2006/relationships/tags" Target="../tags/tag385.xml"/><Relationship Id="rId1" Type="http://schemas.openxmlformats.org/officeDocument/2006/relationships/tags" Target="../tags/tag384.xml"/><Relationship Id="rId4" Type="http://schemas.openxmlformats.org/officeDocument/2006/relationships/notesSlide" Target="../notesSlides/notesSlide8.xml"/></Relationships>
</file>

<file path=ppt/slides/_rels/slide2.xml.rels><?xml version="1.0" encoding="UTF-8" standalone="yes"?>
<Relationships xmlns="http://schemas.openxmlformats.org/package/2006/relationships"><Relationship Id="rId8" Type="http://schemas.openxmlformats.org/officeDocument/2006/relationships/tags" Target="../tags/tag328.xml"/><Relationship Id="rId13" Type="http://schemas.openxmlformats.org/officeDocument/2006/relationships/notesSlide" Target="../notesSlides/notesSlide2.xml"/><Relationship Id="rId3" Type="http://schemas.openxmlformats.org/officeDocument/2006/relationships/tags" Target="../tags/tag323.xml"/><Relationship Id="rId7" Type="http://schemas.openxmlformats.org/officeDocument/2006/relationships/tags" Target="../tags/tag327.xml"/><Relationship Id="rId12" Type="http://schemas.openxmlformats.org/officeDocument/2006/relationships/slideLayout" Target="../slideLayouts/slideLayout35.xml"/><Relationship Id="rId2" Type="http://schemas.openxmlformats.org/officeDocument/2006/relationships/tags" Target="../tags/tag322.xml"/><Relationship Id="rId1" Type="http://schemas.openxmlformats.org/officeDocument/2006/relationships/tags" Target="../tags/tag321.xml"/><Relationship Id="rId6" Type="http://schemas.openxmlformats.org/officeDocument/2006/relationships/tags" Target="../tags/tag326.xml"/><Relationship Id="rId11" Type="http://schemas.openxmlformats.org/officeDocument/2006/relationships/tags" Target="../tags/tag331.xml"/><Relationship Id="rId5" Type="http://schemas.openxmlformats.org/officeDocument/2006/relationships/tags" Target="../tags/tag325.xml"/><Relationship Id="rId10" Type="http://schemas.openxmlformats.org/officeDocument/2006/relationships/tags" Target="../tags/tag330.xml"/><Relationship Id="rId4" Type="http://schemas.openxmlformats.org/officeDocument/2006/relationships/tags" Target="../tags/tag324.xml"/><Relationship Id="rId9" Type="http://schemas.openxmlformats.org/officeDocument/2006/relationships/tags" Target="../tags/tag3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8" Type="http://schemas.openxmlformats.org/officeDocument/2006/relationships/tags" Target="../tags/tag339.xml"/><Relationship Id="rId3" Type="http://schemas.openxmlformats.org/officeDocument/2006/relationships/tags" Target="../tags/tag334.xml"/><Relationship Id="rId7" Type="http://schemas.openxmlformats.org/officeDocument/2006/relationships/tags" Target="../tags/tag338.xml"/><Relationship Id="rId2" Type="http://schemas.openxmlformats.org/officeDocument/2006/relationships/tags" Target="../tags/tag333.xml"/><Relationship Id="rId1" Type="http://schemas.openxmlformats.org/officeDocument/2006/relationships/tags" Target="../tags/tag332.xml"/><Relationship Id="rId6" Type="http://schemas.openxmlformats.org/officeDocument/2006/relationships/tags" Target="../tags/tag337.xml"/><Relationship Id="rId5" Type="http://schemas.openxmlformats.org/officeDocument/2006/relationships/tags" Target="../tags/tag336.xml"/><Relationship Id="rId10" Type="http://schemas.openxmlformats.org/officeDocument/2006/relationships/notesSlide" Target="../notesSlides/notesSlide3.xml"/><Relationship Id="rId4" Type="http://schemas.openxmlformats.org/officeDocument/2006/relationships/tags" Target="../tags/tag335.xml"/><Relationship Id="rId9"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4.xml"/><Relationship Id="rId3" Type="http://schemas.openxmlformats.org/officeDocument/2006/relationships/tags" Target="../tags/tag342.xml"/><Relationship Id="rId7" Type="http://schemas.openxmlformats.org/officeDocument/2006/relationships/slideLayout" Target="../slideLayouts/slideLayout35.xml"/><Relationship Id="rId2" Type="http://schemas.openxmlformats.org/officeDocument/2006/relationships/tags" Target="../tags/tag341.xml"/><Relationship Id="rId1" Type="http://schemas.openxmlformats.org/officeDocument/2006/relationships/tags" Target="../tags/tag340.xml"/><Relationship Id="rId6" Type="http://schemas.openxmlformats.org/officeDocument/2006/relationships/tags" Target="../tags/tag345.xml"/><Relationship Id="rId5" Type="http://schemas.openxmlformats.org/officeDocument/2006/relationships/tags" Target="../tags/tag344.xml"/><Relationship Id="rId4" Type="http://schemas.openxmlformats.org/officeDocument/2006/relationships/tags" Target="../tags/tag343.xml"/></Relationships>
</file>

<file path=ppt/slides/_rels/slide6.xml.rels><?xml version="1.0" encoding="UTF-8" standalone="yes"?>
<Relationships xmlns="http://schemas.openxmlformats.org/package/2006/relationships"><Relationship Id="rId3" Type="http://schemas.openxmlformats.org/officeDocument/2006/relationships/tags" Target="../tags/tag348.xml"/><Relationship Id="rId7" Type="http://schemas.openxmlformats.org/officeDocument/2006/relationships/notesSlide" Target="../notesSlides/notesSlide5.xml"/><Relationship Id="rId2" Type="http://schemas.openxmlformats.org/officeDocument/2006/relationships/tags" Target="../tags/tag347.xml"/><Relationship Id="rId1" Type="http://schemas.openxmlformats.org/officeDocument/2006/relationships/tags" Target="../tags/tag346.xml"/><Relationship Id="rId6" Type="http://schemas.openxmlformats.org/officeDocument/2006/relationships/slideLayout" Target="../slideLayouts/slideLayout35.xml"/><Relationship Id="rId5" Type="http://schemas.openxmlformats.org/officeDocument/2006/relationships/tags" Target="../tags/tag350.xml"/><Relationship Id="rId4" Type="http://schemas.openxmlformats.org/officeDocument/2006/relationships/tags" Target="../tags/tag34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custDataLst>
              <p:tags r:id="rId2"/>
            </p:custDataLst>
          </p:nvPr>
        </p:nvSpPr>
        <p:spPr>
          <a:xfrm>
            <a:off x="597340" y="3992684"/>
            <a:ext cx="1528175" cy="369332"/>
          </a:xfrm>
          <a:prstGeom prst="rect">
            <a:avLst/>
          </a:prstGeom>
          <a:noFill/>
        </p:spPr>
        <p:txBody>
          <a:bodyPr wrap="square" lIns="90000" tIns="46800" rIns="90000" bIns="46800" rtlCol="0">
            <a:normAutofit/>
          </a:bodyPr>
          <a:lstStyle/>
          <a:p>
            <a:pPr algn="ctr"/>
            <a:r>
              <a:rPr lang="en-US" altLang="zh-CN">
                <a:solidFill>
                  <a:schemeClr val="bg1"/>
                </a:solidFill>
              </a:rPr>
              <a:t>AI Group2</a:t>
            </a:r>
          </a:p>
        </p:txBody>
      </p:sp>
      <p:sp>
        <p:nvSpPr>
          <p:cNvPr id="3" name="标题 2"/>
          <p:cNvSpPr>
            <a:spLocks noGrp="1"/>
          </p:cNvSpPr>
          <p:nvPr>
            <p:ph type="ctrTitle"/>
            <p:custDataLst>
              <p:tags r:id="rId3"/>
            </p:custDataLst>
          </p:nvPr>
        </p:nvSpPr>
        <p:spPr>
          <a:xfrm>
            <a:off x="300644" y="2671227"/>
            <a:ext cx="5446384" cy="757130"/>
          </a:xfrm>
        </p:spPr>
        <p:txBody>
          <a:bodyPr/>
          <a:lstStyle/>
          <a:p>
            <a:r>
              <a:rPr lang="en-US" altLang="zh-CN" sz="7200">
                <a:solidFill>
                  <a:schemeClr val="accent1"/>
                </a:solidFill>
              </a:rPr>
              <a:t>Presentation</a:t>
            </a:r>
          </a:p>
        </p:txBody>
      </p:sp>
      <p:sp>
        <p:nvSpPr>
          <p:cNvPr id="4" name="副标题 3"/>
          <p:cNvSpPr>
            <a:spLocks noGrp="1"/>
          </p:cNvSpPr>
          <p:nvPr>
            <p:ph type="subTitle" idx="1"/>
            <p:custDataLst>
              <p:tags r:id="rId4"/>
            </p:custDataLst>
          </p:nvPr>
        </p:nvSpPr>
        <p:spPr/>
        <p:txBody>
          <a:bodyPr>
            <a:normAutofit fontScale="90000"/>
          </a:bodyPr>
          <a:lstStyle/>
          <a:p>
            <a:r>
              <a:rPr lang="en-US" altLang="zh-CN">
                <a:solidFill>
                  <a:schemeClr val="dk1">
                    <a:lumMod val="65000"/>
                    <a:lumOff val="35000"/>
                  </a:schemeClr>
                </a:solidFill>
                <a:sym typeface="+mn-ea"/>
              </a:rPr>
              <a:t>Introduction to Software Engeering</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0047" y="792982"/>
            <a:ext cx="3960000" cy="882000"/>
          </a:xfrm>
        </p:spPr>
        <p:txBody>
          <a:bodyPr/>
          <a:lstStyle/>
          <a:p>
            <a:pPr marL="0" indent="0"/>
            <a:r>
              <a:rPr lang="en-US" altLang="zh-CN">
                <a:solidFill>
                  <a:schemeClr val="tx1"/>
                </a:solidFill>
              </a:rPr>
              <a:t>Web Presentation</a:t>
            </a:r>
          </a:p>
        </p:txBody>
      </p:sp>
      <p:pic>
        <p:nvPicPr>
          <p:cNvPr id="5" name="图片 4" descr="upload_post_object_v2_758890911"/>
          <p:cNvPicPr>
            <a:picLocks noChangeAspect="1"/>
          </p:cNvPicPr>
          <p:nvPr/>
        </p:nvPicPr>
        <p:blipFill>
          <a:blip r:embed="rId2"/>
          <a:stretch>
            <a:fillRect/>
          </a:stretch>
        </p:blipFill>
        <p:spPr>
          <a:xfrm>
            <a:off x="5139070" y="1674931"/>
            <a:ext cx="6698512" cy="3508139"/>
          </a:xfrm>
          <a:prstGeom prst="rect">
            <a:avLst/>
          </a:prstGeom>
        </p:spPr>
      </p:pic>
      <p:sp>
        <p:nvSpPr>
          <p:cNvPr id="6" name="文本框 5"/>
          <p:cNvSpPr txBox="1"/>
          <p:nvPr userDrawn="1"/>
        </p:nvSpPr>
        <p:spPr>
          <a:xfrm>
            <a:off x="141767" y="1923075"/>
            <a:ext cx="4536558" cy="3259942"/>
          </a:xfrm>
          <a:prstGeom prst="rect">
            <a:avLst/>
          </a:prstGeom>
        </p:spPr>
        <p:txBody>
          <a:bodyPr wrap="none" rtlCol="0">
            <a:noAutofit/>
          </a:bodyPr>
          <a:lstStyle/>
          <a:p>
            <a:pPr algn="l"/>
            <a:r>
              <a:rPr lang="en-US" altLang="zh-CN" sz="2400" dirty="0">
                <a:solidFill>
                  <a:schemeClr val="tx1"/>
                </a:solidFill>
              </a:rPr>
              <a:t>In this way, the user who enters</a:t>
            </a:r>
          </a:p>
          <a:p>
            <a:pPr algn="l"/>
            <a:r>
              <a:rPr lang="en-US" altLang="zh-CN" sz="2400" dirty="0">
                <a:solidFill>
                  <a:schemeClr val="tx1"/>
                </a:solidFill>
              </a:rPr>
              <a:t>his or her name can get an exact </a:t>
            </a:r>
          </a:p>
          <a:p>
            <a:pPr algn="l"/>
            <a:r>
              <a:rPr lang="en-US" altLang="zh-CN" sz="2400" dirty="0">
                <a:solidFill>
                  <a:schemeClr val="tx1"/>
                </a:solidFill>
              </a:rPr>
              <a:t>matching with an appropriate </a:t>
            </a:r>
          </a:p>
          <a:p>
            <a:pPr algn="l"/>
            <a:r>
              <a:rPr lang="en-US" altLang="zh-CN" sz="2400" dirty="0">
                <a:solidFill>
                  <a:schemeClr val="tx1"/>
                </a:solidFill>
              </a:rPr>
              <a:t>roommate.</a:t>
            </a:r>
          </a:p>
          <a:p>
            <a:pPr algn="l"/>
            <a:endParaRPr lang="en-US" altLang="zh-CN" sz="2400" dirty="0">
              <a:solidFill>
                <a:schemeClr val="tx1"/>
              </a:solidFill>
            </a:endParaRPr>
          </a:p>
          <a:p>
            <a:pPr lvl="0" indent="0" algn="l">
              <a:buNone/>
            </a:pPr>
            <a:r>
              <a:rPr lang="en-US" altLang="zh-CN" sz="2400" dirty="0">
                <a:solidFill>
                  <a:schemeClr val="tx1"/>
                </a:solidFill>
              </a:rPr>
              <a:t>The display page of the </a:t>
            </a:r>
          </a:p>
          <a:p>
            <a:pPr lvl="0" indent="0" algn="l">
              <a:buNone/>
            </a:pPr>
            <a:r>
              <a:rPr lang="en-US" altLang="zh-CN" sz="2400" dirty="0">
                <a:solidFill>
                  <a:schemeClr val="tx1"/>
                </a:solidFill>
              </a:rPr>
              <a:t>matching process is shown as </a:t>
            </a:r>
          </a:p>
          <a:p>
            <a:pPr lvl="0" indent="0" algn="l">
              <a:buNone/>
            </a:pPr>
            <a:r>
              <a:rPr lang="en-US" altLang="zh-CN" sz="2400" dirty="0">
                <a:solidFill>
                  <a:schemeClr val="tx1"/>
                </a:solidFill>
              </a:rPr>
              <a:t>the picture on the right: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7000" y="484650"/>
            <a:ext cx="3960000" cy="882000"/>
          </a:xfrm>
        </p:spPr>
        <p:txBody>
          <a:bodyPr/>
          <a:lstStyle/>
          <a:p>
            <a:r>
              <a:rPr lang="en-US" altLang="zh-CN"/>
              <a:t>Database Storing</a:t>
            </a:r>
            <a:endParaRPr lang="zh-CN" altLang="en-US"/>
          </a:p>
        </p:txBody>
      </p:sp>
      <p:sp>
        <p:nvSpPr>
          <p:cNvPr id="3" name="文本占位符 2"/>
          <p:cNvSpPr>
            <a:spLocks noGrp="1"/>
          </p:cNvSpPr>
          <p:nvPr>
            <p:ph type="body" sz="quarter" idx="13"/>
          </p:nvPr>
        </p:nvSpPr>
        <p:spPr>
          <a:xfrm>
            <a:off x="222250" y="1366679"/>
            <a:ext cx="4910450" cy="2204075"/>
          </a:xfrm>
        </p:spPr>
        <p:txBody>
          <a:bodyPr>
            <a:normAutofit/>
          </a:bodyPr>
          <a:lstStyle/>
          <a:p>
            <a:pPr marL="0" indent="0">
              <a:buNone/>
            </a:pPr>
            <a:r>
              <a:rPr lang="en-US" altLang="zh-CN" b="1" dirty="0"/>
              <a:t>MySQL Database</a:t>
            </a:r>
            <a:r>
              <a:rPr lang="zh-CN" altLang="en-US" b="1" dirty="0"/>
              <a:t>----</a:t>
            </a:r>
            <a:r>
              <a:rPr lang="en-US" altLang="zh-CN" sz="2000" b="1" dirty="0">
                <a:solidFill>
                  <a:schemeClr val="tx1"/>
                </a:solidFill>
                <a:ea typeface="微软雅黑" charset="0"/>
              </a:rPr>
              <a:t>open source</a:t>
            </a:r>
          </a:p>
          <a:p>
            <a:pPr marL="0" indent="0">
              <a:buNone/>
            </a:pPr>
            <a:endParaRPr lang="en-US" altLang="zh-CN" sz="2000" dirty="0">
              <a:solidFill>
                <a:schemeClr val="tx1"/>
              </a:solidFill>
              <a:ea typeface="微软雅黑" charset="0"/>
            </a:endParaRPr>
          </a:p>
          <a:p>
            <a:pPr marL="0" indent="0">
              <a:buNone/>
            </a:pPr>
            <a:endParaRPr lang="en-US" altLang="zh-CN" sz="2000" dirty="0">
              <a:solidFill>
                <a:schemeClr val="tx1"/>
              </a:solidFill>
              <a:ea typeface="微软雅黑" charset="0"/>
            </a:endParaRPr>
          </a:p>
          <a:p>
            <a:pPr marL="0" indent="0">
              <a:buNone/>
            </a:pPr>
            <a:r>
              <a:rPr lang="en-US" altLang="zh-CN" sz="2000" b="1" dirty="0">
                <a:solidFill>
                  <a:schemeClr val="tx1"/>
                </a:solidFill>
                <a:ea typeface="微软雅黑" charset="0"/>
              </a:rPr>
              <a:t>matching database</a:t>
            </a:r>
          </a:p>
          <a:p>
            <a:pPr marL="0" indent="0">
              <a:buNone/>
            </a:pPr>
            <a:endParaRPr lang="en-US" altLang="zh-CN" sz="2000" dirty="0">
              <a:solidFill>
                <a:schemeClr val="tx1"/>
              </a:solidFill>
              <a:ea typeface="微软雅黑" charset="0"/>
            </a:endParaRPr>
          </a:p>
          <a:p>
            <a:pPr marL="0" indent="0">
              <a:buNone/>
            </a:pPr>
            <a:endParaRPr lang="en-US" altLang="zh-CN" sz="1800" dirty="0">
              <a:solidFill>
                <a:schemeClr val="tx1"/>
              </a:solidFill>
              <a:ea typeface="微软雅黑" charset="0"/>
            </a:endParaRPr>
          </a:p>
        </p:txBody>
      </p:sp>
      <p:pic>
        <p:nvPicPr>
          <p:cNvPr id="6" name="图片 5" descr="upload_post_object_v2_925637572"/>
          <p:cNvPicPr>
            <a:picLocks noChangeAspect="1"/>
          </p:cNvPicPr>
          <p:nvPr/>
        </p:nvPicPr>
        <p:blipFill>
          <a:blip r:embed="rId2"/>
          <a:stretch>
            <a:fillRect/>
          </a:stretch>
        </p:blipFill>
        <p:spPr>
          <a:xfrm>
            <a:off x="4910455" y="789332"/>
            <a:ext cx="7180003" cy="2131564"/>
          </a:xfrm>
          <a:prstGeom prst="rect">
            <a:avLst/>
          </a:prstGeom>
        </p:spPr>
      </p:pic>
      <p:pic>
        <p:nvPicPr>
          <p:cNvPr id="7" name="图片 6" descr="upload_post_object_v2_390441555"/>
          <p:cNvPicPr>
            <a:picLocks noChangeAspect="1"/>
          </p:cNvPicPr>
          <p:nvPr/>
        </p:nvPicPr>
        <p:blipFill>
          <a:blip r:embed="rId3"/>
          <a:stretch>
            <a:fillRect/>
          </a:stretch>
        </p:blipFill>
        <p:spPr>
          <a:xfrm>
            <a:off x="5307330" y="3459639"/>
            <a:ext cx="4240214" cy="3196810"/>
          </a:xfrm>
          <a:prstGeom prst="rect">
            <a:avLst/>
          </a:prstGeom>
        </p:spPr>
      </p:pic>
      <p:sp>
        <p:nvSpPr>
          <p:cNvPr id="8" name="文本框 7"/>
          <p:cNvSpPr txBox="1"/>
          <p:nvPr/>
        </p:nvSpPr>
        <p:spPr>
          <a:xfrm>
            <a:off x="4842828" y="30480"/>
            <a:ext cx="7315200" cy="1122045"/>
          </a:xfrm>
          <a:prstGeom prst="rect">
            <a:avLst/>
          </a:prstGeom>
          <a:noFill/>
        </p:spPr>
        <p:txBody>
          <a:bodyPr wrap="square" rtlCol="0" anchor="t">
            <a:spAutoFit/>
          </a:bodyPr>
          <a:lstStyle/>
          <a:p>
            <a:pPr algn="l">
              <a:lnSpc>
                <a:spcPct val="90000"/>
              </a:lnSpc>
              <a:spcBef>
                <a:spcPts val="1000"/>
              </a:spcBef>
              <a:buFont typeface="Arial" panose="020B0604020202020204" pitchFamily="34" charset="0"/>
              <a:buNone/>
            </a:pPr>
            <a:r>
              <a:rPr lang="en-US" altLang="zh-CN" sz="2000" b="1" dirty="0">
                <a:latin typeface="Arial" panose="020B0604020202020204" pitchFamily="34" charset="0"/>
                <a:ea typeface="微软雅黑" charset="0"/>
                <a:sym typeface="+mn-ea"/>
              </a:rPr>
              <a:t>two tables</a:t>
            </a:r>
            <a:endParaRPr lang="en-US" altLang="zh-CN" sz="2000" b="1" dirty="0">
              <a:solidFill>
                <a:schemeClr val="tx1"/>
              </a:solidFill>
              <a:ea typeface="微软雅黑" charset="0"/>
            </a:endParaRPr>
          </a:p>
          <a:p>
            <a:pPr algn="l">
              <a:lnSpc>
                <a:spcPct val="90000"/>
              </a:lnSpc>
              <a:spcBef>
                <a:spcPts val="1000"/>
              </a:spcBef>
              <a:buFont typeface="Arial" panose="020B0604020202020204" pitchFamily="34" charset="0"/>
              <a:buNone/>
            </a:pPr>
            <a:r>
              <a:rPr lang="en-US" altLang="zh-CN" dirty="0">
                <a:latin typeface="Arial" panose="020B0604020202020204" pitchFamily="34" charset="0"/>
                <a:ea typeface="微软雅黑" charset="0"/>
                <a:sym typeface="+mn-ea"/>
              </a:rPr>
              <a:t>matching1</a:t>
            </a:r>
            <a:r>
              <a:rPr lang="zh-CN" altLang="en-US" dirty="0">
                <a:latin typeface="Arial" panose="020B0604020202020204" pitchFamily="34" charset="0"/>
                <a:ea typeface="微软雅黑" charset="0"/>
                <a:sym typeface="+mn-ea"/>
              </a:rPr>
              <a:t>--</a:t>
            </a:r>
            <a:r>
              <a:rPr lang="en-US" altLang="zh-CN" dirty="0">
                <a:latin typeface="Arial" panose="020B0604020202020204" pitchFamily="34" charset="0"/>
                <a:ea typeface="微软雅黑" charset="0"/>
                <a:sym typeface="+mn-ea"/>
              </a:rPr>
              <a:t>&gt;the </a:t>
            </a:r>
            <a:r>
              <a:rPr lang="en-US" altLang="zh-CN" dirty="0" err="1">
                <a:latin typeface="Arial" panose="020B0604020202020204" pitchFamily="34" charset="0"/>
                <a:ea typeface="微软雅黑" charset="0"/>
                <a:sym typeface="+mn-ea"/>
              </a:rPr>
              <a:t>chioces</a:t>
            </a:r>
            <a:r>
              <a:rPr lang="en-US" altLang="zh-CN" dirty="0">
                <a:latin typeface="Arial" panose="020B0604020202020204" pitchFamily="34" charset="0"/>
                <a:ea typeface="微软雅黑" charset="0"/>
                <a:sym typeface="+mn-ea"/>
              </a:rPr>
              <a:t>  selected by users</a:t>
            </a:r>
            <a:endParaRPr lang="en-US" altLang="zh-CN" sz="1800" dirty="0">
              <a:solidFill>
                <a:schemeClr val="tx1"/>
              </a:solidFill>
              <a:ea typeface="微软雅黑" charset="0"/>
            </a:endParaRPr>
          </a:p>
          <a:p>
            <a:pPr algn="l">
              <a:lnSpc>
                <a:spcPct val="90000"/>
              </a:lnSpc>
              <a:spcBef>
                <a:spcPts val="1000"/>
              </a:spcBef>
              <a:buFont typeface="Arial" panose="020B0604020202020204" pitchFamily="34" charset="0"/>
              <a:buNone/>
            </a:pPr>
            <a:endParaRPr lang="zh-CN" altLang="en-US" dirty="0">
              <a:ea typeface="微软雅黑" charset="0"/>
            </a:endParaRPr>
          </a:p>
        </p:txBody>
      </p:sp>
      <p:sp>
        <p:nvSpPr>
          <p:cNvPr id="9" name="文本框 8"/>
          <p:cNvSpPr txBox="1"/>
          <p:nvPr/>
        </p:nvSpPr>
        <p:spPr>
          <a:xfrm>
            <a:off x="4910455" y="2994819"/>
            <a:ext cx="7315200" cy="368300"/>
          </a:xfrm>
          <a:prstGeom prst="rect">
            <a:avLst/>
          </a:prstGeom>
          <a:noFill/>
        </p:spPr>
        <p:txBody>
          <a:bodyPr wrap="square" rtlCol="0" anchor="t">
            <a:spAutoFit/>
          </a:bodyPr>
          <a:lstStyle/>
          <a:p>
            <a:r>
              <a:rPr lang="en-US" altLang="zh-CN" dirty="0">
                <a:latin typeface="Arial" panose="020B0604020202020204" pitchFamily="34" charset="0"/>
                <a:ea typeface="微软雅黑" charset="0"/>
                <a:sym typeface="+mn-ea"/>
              </a:rPr>
              <a:t>matching2--&gt;the degree that users attach importance on</a:t>
            </a:r>
          </a:p>
        </p:txBody>
      </p:sp>
      <p:pic>
        <p:nvPicPr>
          <p:cNvPr id="10" name="图片 9" descr="upload_post_object_v2_013482431"/>
          <p:cNvPicPr>
            <a:picLocks noChangeAspect="1"/>
          </p:cNvPicPr>
          <p:nvPr/>
        </p:nvPicPr>
        <p:blipFill>
          <a:blip r:embed="rId4"/>
          <a:stretch>
            <a:fillRect/>
          </a:stretch>
        </p:blipFill>
        <p:spPr>
          <a:xfrm>
            <a:off x="222250" y="3110389"/>
            <a:ext cx="3028783" cy="299723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1000"/>
                                        <p:tgtEl>
                                          <p:spTgt spid="6"/>
                                        </p:tgtEl>
                                      </p:cBhvr>
                                    </p:animEffect>
                                    <p:anim calcmode="lin" valueType="num">
                                      <p:cBhvr>
                                        <p:cTn id="30" dur="1000" fill="hold"/>
                                        <p:tgtEl>
                                          <p:spTgt spid="6"/>
                                        </p:tgtEl>
                                        <p:attrNameLst>
                                          <p:attrName>ppt_x</p:attrName>
                                        </p:attrNameLst>
                                      </p:cBhvr>
                                      <p:tavLst>
                                        <p:tav tm="0">
                                          <p:val>
                                            <p:strVal val="#ppt_x"/>
                                          </p:val>
                                        </p:tav>
                                        <p:tav tm="100000">
                                          <p:val>
                                            <p:strVal val="#ppt_x"/>
                                          </p:val>
                                        </p:tav>
                                      </p:tavLst>
                                    </p:anim>
                                    <p:anim calcmode="lin" valueType="num">
                                      <p:cBhvr>
                                        <p:cTn id="3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500"/>
                                        <p:tgtEl>
                                          <p:spTgt spid="9"/>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fade">
                                      <p:cBhvr>
                                        <p:cTn id="4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3206" y="468775"/>
            <a:ext cx="3960000" cy="882000"/>
          </a:xfrm>
        </p:spPr>
        <p:txBody>
          <a:bodyPr/>
          <a:lstStyle/>
          <a:p>
            <a:r>
              <a:rPr lang="en-US" altLang="zh-CN" dirty="0"/>
              <a:t>Export</a:t>
            </a:r>
            <a:endParaRPr lang="zh-CN" altLang="en-US" dirty="0"/>
          </a:p>
        </p:txBody>
      </p:sp>
      <p:pic>
        <p:nvPicPr>
          <p:cNvPr id="5" name="图片 4" descr="upload_post_object_v2_671549434"/>
          <p:cNvPicPr>
            <a:picLocks noChangeAspect="1"/>
          </p:cNvPicPr>
          <p:nvPr/>
        </p:nvPicPr>
        <p:blipFill>
          <a:blip r:embed="rId2"/>
          <a:stretch>
            <a:fillRect/>
          </a:stretch>
        </p:blipFill>
        <p:spPr>
          <a:xfrm>
            <a:off x="253206" y="2834465"/>
            <a:ext cx="3985502" cy="2411827"/>
          </a:xfrm>
          <a:prstGeom prst="rect">
            <a:avLst/>
          </a:prstGeom>
        </p:spPr>
      </p:pic>
      <p:pic>
        <p:nvPicPr>
          <p:cNvPr id="6" name="图片 5" descr="upload_post_object_v2_973600060"/>
          <p:cNvPicPr>
            <a:picLocks noChangeAspect="1"/>
          </p:cNvPicPr>
          <p:nvPr/>
        </p:nvPicPr>
        <p:blipFill>
          <a:blip r:embed="rId3"/>
          <a:stretch>
            <a:fillRect/>
          </a:stretch>
        </p:blipFill>
        <p:spPr>
          <a:xfrm>
            <a:off x="4913313" y="369570"/>
            <a:ext cx="5929281" cy="3080447"/>
          </a:xfrm>
          <a:prstGeom prst="rect">
            <a:avLst/>
          </a:prstGeom>
        </p:spPr>
      </p:pic>
      <p:pic>
        <p:nvPicPr>
          <p:cNvPr id="7" name="图片 6" descr="upload_post_object_v2_180192206"/>
          <p:cNvPicPr>
            <a:picLocks noChangeAspect="1"/>
          </p:cNvPicPr>
          <p:nvPr/>
        </p:nvPicPr>
        <p:blipFill>
          <a:blip r:embed="rId4"/>
          <a:stretch>
            <a:fillRect/>
          </a:stretch>
        </p:blipFill>
        <p:spPr>
          <a:xfrm>
            <a:off x="4913313" y="3791175"/>
            <a:ext cx="4813212" cy="3066825"/>
          </a:xfrm>
          <a:prstGeom prst="rect">
            <a:avLst/>
          </a:prstGeom>
        </p:spPr>
      </p:pic>
      <p:sp>
        <p:nvSpPr>
          <p:cNvPr id="8" name="文本框 7"/>
          <p:cNvSpPr txBox="1"/>
          <p:nvPr/>
        </p:nvSpPr>
        <p:spPr>
          <a:xfrm>
            <a:off x="4822031" y="0"/>
            <a:ext cx="7315200" cy="368300"/>
          </a:xfrm>
          <a:prstGeom prst="rect">
            <a:avLst/>
          </a:prstGeom>
          <a:noFill/>
        </p:spPr>
        <p:txBody>
          <a:bodyPr wrap="square" rtlCol="0" anchor="t">
            <a:spAutoFit/>
          </a:bodyPr>
          <a:lstStyle/>
          <a:p>
            <a:r>
              <a:rPr lang="en-US" altLang="zh-CN" b="1" dirty="0"/>
              <a:t>matching_</a:t>
            </a:r>
            <a:r>
              <a:rPr lang="zh-CN" altLang="en-US" b="1" dirty="0"/>
              <a:t>matching</a:t>
            </a:r>
            <a:r>
              <a:rPr lang="en-US" altLang="zh-CN" b="1" dirty="0"/>
              <a:t>1.xlsx</a:t>
            </a:r>
            <a:endParaRPr lang="zh-CN" altLang="en-US" b="1" dirty="0"/>
          </a:p>
        </p:txBody>
      </p:sp>
      <p:sp>
        <p:nvSpPr>
          <p:cNvPr id="9" name="文本框 8"/>
          <p:cNvSpPr txBox="1"/>
          <p:nvPr/>
        </p:nvSpPr>
        <p:spPr>
          <a:xfrm>
            <a:off x="4822031" y="3449955"/>
            <a:ext cx="7315200" cy="368300"/>
          </a:xfrm>
          <a:prstGeom prst="rect">
            <a:avLst/>
          </a:prstGeom>
          <a:noFill/>
        </p:spPr>
        <p:txBody>
          <a:bodyPr wrap="square" rtlCol="0" anchor="t">
            <a:spAutoFit/>
          </a:bodyPr>
          <a:lstStyle/>
          <a:p>
            <a:r>
              <a:rPr lang="zh-CN" altLang="en-US" b="1" dirty="0"/>
              <a:t>matching</a:t>
            </a:r>
            <a:r>
              <a:rPr lang="en-US" altLang="zh-CN" b="1" dirty="0"/>
              <a:t>_matching2.xlsx</a:t>
            </a:r>
            <a:endParaRPr lang="zh-CN" altLang="en-US" b="1" dirty="0"/>
          </a:p>
        </p:txBody>
      </p:sp>
      <p:sp>
        <p:nvSpPr>
          <p:cNvPr id="15" name="文本框 14">
            <a:extLst>
              <a:ext uri="{FF2B5EF4-FFF2-40B4-BE49-F238E27FC236}">
                <a16:creationId xmlns:a16="http://schemas.microsoft.com/office/drawing/2014/main" id="{9908E005-6351-AD44-3189-FC5DD4FAF92B}"/>
              </a:ext>
            </a:extLst>
          </p:cNvPr>
          <p:cNvSpPr txBox="1"/>
          <p:nvPr/>
        </p:nvSpPr>
        <p:spPr>
          <a:xfrm>
            <a:off x="258425" y="1350775"/>
            <a:ext cx="4451668" cy="1200329"/>
          </a:xfrm>
          <a:prstGeom prst="rect">
            <a:avLst/>
          </a:prstGeom>
          <a:noFill/>
        </p:spPr>
        <p:txBody>
          <a:bodyPr wrap="none" rtlCol="0">
            <a:spAutoFit/>
          </a:bodyPr>
          <a:lstStyle/>
          <a:p>
            <a:r>
              <a:rPr lang="en-US" altLang="zh-CN" sz="2400" dirty="0"/>
              <a:t>Export two excel files</a:t>
            </a:r>
          </a:p>
          <a:p>
            <a:endParaRPr lang="en-US" altLang="zh-CN" sz="2400" dirty="0"/>
          </a:p>
          <a:p>
            <a:r>
              <a:rPr lang="en-US" altLang="zh-CN" sz="2400" dirty="0"/>
              <a:t>Transmit to algorithms program</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1000"/>
                                        <p:tgtEl>
                                          <p:spTgt spid="7"/>
                                        </p:tgtEl>
                                      </p:cBhvr>
                                    </p:animEffect>
                                    <p:anim calcmode="lin" valueType="num">
                                      <p:cBhvr>
                                        <p:cTn id="35" dur="1000" fill="hold"/>
                                        <p:tgtEl>
                                          <p:spTgt spid="7"/>
                                        </p:tgtEl>
                                        <p:attrNameLst>
                                          <p:attrName>ppt_x</p:attrName>
                                        </p:attrNameLst>
                                      </p:cBhvr>
                                      <p:tavLst>
                                        <p:tav tm="0">
                                          <p:val>
                                            <p:strVal val="#ppt_x"/>
                                          </p:val>
                                        </p:tav>
                                        <p:tav tm="100000">
                                          <p:val>
                                            <p:strVal val="#ppt_x"/>
                                          </p:val>
                                        </p:tav>
                                      </p:tavLst>
                                    </p:anim>
                                    <p:anim calcmode="lin" valueType="num">
                                      <p:cBhvr>
                                        <p:cTn id="3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2165" y="641714"/>
            <a:ext cx="3182593" cy="669980"/>
          </a:xfrm>
        </p:spPr>
        <p:txBody>
          <a:bodyPr/>
          <a:lstStyle/>
          <a:p>
            <a:r>
              <a:rPr lang="en-US" altLang="zh-CN"/>
              <a:t>Algorithm</a:t>
            </a:r>
            <a:endParaRPr lang="zh-CN" altLang="en-US"/>
          </a:p>
        </p:txBody>
      </p:sp>
      <p:sp>
        <p:nvSpPr>
          <p:cNvPr id="3" name="文本占位符 2"/>
          <p:cNvSpPr>
            <a:spLocks noGrp="1"/>
          </p:cNvSpPr>
          <p:nvPr>
            <p:ph type="body" sz="quarter" idx="13"/>
          </p:nvPr>
        </p:nvSpPr>
        <p:spPr>
          <a:xfrm>
            <a:off x="0" y="2021143"/>
            <a:ext cx="4864629" cy="4093200"/>
          </a:xfrm>
        </p:spPr>
        <p:txBody>
          <a:bodyPr/>
          <a:lstStyle/>
          <a:p>
            <a:pPr marL="0" indent="0">
              <a:buNone/>
            </a:pPr>
            <a:r>
              <a:rPr lang="en-US" altLang="zh-CN" b="1" dirty="0"/>
              <a:t>Work Procedures:</a:t>
            </a:r>
          </a:p>
          <a:p>
            <a:r>
              <a:rPr lang="en-US" altLang="zh-CN" dirty="0">
                <a:solidFill>
                  <a:schemeClr val="tx1"/>
                </a:solidFill>
                <a:ea typeface="微软雅黑" charset="0"/>
              </a:rPr>
              <a:t>Import two excel files into python program and run.</a:t>
            </a:r>
          </a:p>
          <a:p>
            <a:r>
              <a:rPr lang="en-US" altLang="zh-CN" dirty="0">
                <a:solidFill>
                  <a:schemeClr val="tx1"/>
                </a:solidFill>
              </a:rPr>
              <a:t>The result are listed in a excel file.</a:t>
            </a:r>
          </a:p>
          <a:p>
            <a:r>
              <a:rPr lang="en-US" altLang="zh-CN" dirty="0">
                <a:solidFill>
                  <a:schemeClr val="tx1"/>
                </a:solidFill>
                <a:ea typeface="微软雅黑" charset="0"/>
              </a:rPr>
              <a:t>Return the excel file to front</a:t>
            </a:r>
            <a:r>
              <a:rPr lang="zh-CN" altLang="en-US" dirty="0">
                <a:solidFill>
                  <a:schemeClr val="tx1"/>
                </a:solidFill>
                <a:ea typeface="微软雅黑" charset="0"/>
              </a:rPr>
              <a:t>-</a:t>
            </a:r>
            <a:r>
              <a:rPr lang="en-US" altLang="zh-CN" dirty="0">
                <a:solidFill>
                  <a:schemeClr val="tx1"/>
                </a:solidFill>
                <a:ea typeface="微软雅黑" charset="0"/>
              </a:rPr>
              <a:t>end.</a:t>
            </a:r>
            <a:endParaRPr lang="zh-CN" altLang="en-US" dirty="0"/>
          </a:p>
        </p:txBody>
      </p:sp>
      <p:pic>
        <p:nvPicPr>
          <p:cNvPr id="6" name="图片 5" descr="upload_post_object_v2_110573693"/>
          <p:cNvPicPr>
            <a:picLocks noChangeAspect="1"/>
          </p:cNvPicPr>
          <p:nvPr/>
        </p:nvPicPr>
        <p:blipFill>
          <a:blip r:embed="rId2"/>
          <a:stretch>
            <a:fillRect/>
          </a:stretch>
        </p:blipFill>
        <p:spPr>
          <a:xfrm>
            <a:off x="4980000" y="838530"/>
            <a:ext cx="7079878" cy="925470"/>
          </a:xfrm>
          <a:prstGeom prst="rect">
            <a:avLst/>
          </a:prstGeom>
        </p:spPr>
      </p:pic>
      <p:sp>
        <p:nvSpPr>
          <p:cNvPr id="8" name="文本框 7"/>
          <p:cNvSpPr txBox="1"/>
          <p:nvPr userDrawn="1"/>
        </p:nvSpPr>
        <p:spPr>
          <a:xfrm>
            <a:off x="4980000" y="273486"/>
            <a:ext cx="5023982" cy="368300"/>
          </a:xfrm>
          <a:prstGeom prst="rect">
            <a:avLst/>
          </a:prstGeom>
        </p:spPr>
        <p:txBody>
          <a:bodyPr wrap="none" rtlCol="0">
            <a:noAutofit/>
          </a:bodyPr>
          <a:lstStyle/>
          <a:p>
            <a:r>
              <a:rPr lang="en-US" altLang="zh-CN" sz="2400" dirty="0"/>
              <a:t>The second row is matching result</a:t>
            </a:r>
            <a:endParaRPr lang="zh-CN" altLang="en-US" sz="2400" dirty="0"/>
          </a:p>
        </p:txBody>
      </p:sp>
      <p:pic>
        <p:nvPicPr>
          <p:cNvPr id="9" name="图片 8" descr="upload_post_object_v2_854592219"/>
          <p:cNvPicPr>
            <a:picLocks noChangeAspect="1"/>
          </p:cNvPicPr>
          <p:nvPr/>
        </p:nvPicPr>
        <p:blipFill>
          <a:blip r:embed="rId3"/>
          <a:stretch>
            <a:fillRect/>
          </a:stretch>
        </p:blipFill>
        <p:spPr>
          <a:xfrm>
            <a:off x="5384545" y="2646493"/>
            <a:ext cx="2849861" cy="3538436"/>
          </a:xfrm>
          <a:prstGeom prst="rect">
            <a:avLst/>
          </a:prstGeom>
        </p:spPr>
      </p:pic>
      <p:sp>
        <p:nvSpPr>
          <p:cNvPr id="10" name="文本框 9"/>
          <p:cNvSpPr txBox="1"/>
          <p:nvPr userDrawn="1"/>
        </p:nvSpPr>
        <p:spPr>
          <a:xfrm>
            <a:off x="4980000" y="2106857"/>
            <a:ext cx="4656732" cy="368300"/>
          </a:xfrm>
          <a:prstGeom prst="rect">
            <a:avLst/>
          </a:prstGeom>
        </p:spPr>
        <p:txBody>
          <a:bodyPr wrap="none" rtlCol="0">
            <a:noAutofit/>
          </a:bodyPr>
          <a:lstStyle/>
          <a:p>
            <a:r>
              <a:rPr lang="en-US" altLang="zh-CN" sz="2400" dirty="0"/>
              <a:t>Store the result in the excel file</a:t>
            </a:r>
            <a:endParaRPr lang="zh-CN" altLang="en-US" sz="2400" dirty="0"/>
          </a:p>
        </p:txBody>
      </p:sp>
      <p:sp>
        <p:nvSpPr>
          <p:cNvPr id="11" name="文本框 10"/>
          <p:cNvSpPr txBox="1"/>
          <p:nvPr/>
        </p:nvSpPr>
        <p:spPr>
          <a:xfrm>
            <a:off x="4980000" y="6184929"/>
            <a:ext cx="7315200" cy="460375"/>
          </a:xfrm>
          <a:prstGeom prst="rect">
            <a:avLst/>
          </a:prstGeom>
          <a:noFill/>
        </p:spPr>
        <p:txBody>
          <a:bodyPr wrap="square" rtlCol="0" anchor="t">
            <a:spAutoFit/>
          </a:bodyPr>
          <a:lstStyle/>
          <a:p>
            <a:r>
              <a:rPr lang="en-US" altLang="zh-CN" sz="2400" dirty="0">
                <a:latin typeface="Arial" panose="020B0604020202020204" pitchFamily="34" charset="0"/>
                <a:ea typeface="微软雅黑" charset="-122"/>
                <a:sym typeface="+mn-ea"/>
              </a:rPr>
              <a:t>one row represents one dormitory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1000"/>
                                        <p:tgtEl>
                                          <p:spTgt spid="6"/>
                                        </p:tgtEl>
                                      </p:cBhvr>
                                    </p:animEffect>
                                    <p:anim calcmode="lin" valueType="num">
                                      <p:cBhvr>
                                        <p:cTn id="33" dur="1000" fill="hold"/>
                                        <p:tgtEl>
                                          <p:spTgt spid="6"/>
                                        </p:tgtEl>
                                        <p:attrNameLst>
                                          <p:attrName>ppt_x</p:attrName>
                                        </p:attrNameLst>
                                      </p:cBhvr>
                                      <p:tavLst>
                                        <p:tav tm="0">
                                          <p:val>
                                            <p:strVal val="#ppt_x"/>
                                          </p:val>
                                        </p:tav>
                                        <p:tav tm="100000">
                                          <p:val>
                                            <p:strVal val="#ppt_x"/>
                                          </p:val>
                                        </p:tav>
                                      </p:tavLst>
                                    </p:anim>
                                    <p:anim calcmode="lin" valueType="num">
                                      <p:cBhvr>
                                        <p:cTn id="3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500"/>
                                        <p:tgtEl>
                                          <p:spTgt spid="10"/>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9"/>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fade">
                                      <p:cBhvr>
                                        <p:cTn id="4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P spid="10" grpId="0"/>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4497" y="629053"/>
            <a:ext cx="2811558" cy="652312"/>
          </a:xfrm>
        </p:spPr>
        <p:txBody>
          <a:bodyPr/>
          <a:lstStyle/>
          <a:p>
            <a:r>
              <a:rPr lang="en-US" altLang="zh-CN"/>
              <a:t>Algorithm</a:t>
            </a:r>
            <a:endParaRPr lang="zh-CN" altLang="en-US"/>
          </a:p>
        </p:txBody>
      </p:sp>
      <p:sp>
        <p:nvSpPr>
          <p:cNvPr id="3" name="文本占位符 2"/>
          <p:cNvSpPr>
            <a:spLocks noGrp="1"/>
          </p:cNvSpPr>
          <p:nvPr>
            <p:ph type="body" sz="quarter" idx="13"/>
          </p:nvPr>
        </p:nvSpPr>
        <p:spPr>
          <a:xfrm>
            <a:off x="0" y="2085429"/>
            <a:ext cx="4870714" cy="4093200"/>
          </a:xfrm>
        </p:spPr>
        <p:txBody>
          <a:bodyPr/>
          <a:lstStyle/>
          <a:p>
            <a:pPr marL="0" indent="0">
              <a:buNone/>
            </a:pPr>
            <a:r>
              <a:rPr lang="en-US" altLang="zh-CN" b="1" dirty="0"/>
              <a:t>Testing part:</a:t>
            </a:r>
          </a:p>
          <a:p>
            <a:r>
              <a:rPr lang="en-US" altLang="zh-CN" b="1" dirty="0" err="1">
                <a:solidFill>
                  <a:schemeClr val="tx1"/>
                </a:solidFill>
                <a:ea typeface="微软雅黑" charset="0"/>
              </a:rPr>
              <a:t>unittest</a:t>
            </a:r>
            <a:r>
              <a:rPr lang="en-US" altLang="zh-CN" dirty="0">
                <a:solidFill>
                  <a:schemeClr val="tx1"/>
                </a:solidFill>
                <a:ea typeface="微软雅黑" charset="0"/>
              </a:rPr>
              <a:t> is used to evaluate the availability of functions.</a:t>
            </a:r>
          </a:p>
          <a:p>
            <a:r>
              <a:rPr lang="en-US" altLang="zh-CN" dirty="0">
                <a:solidFill>
                  <a:schemeClr val="tx1"/>
                </a:solidFill>
                <a:ea typeface="微软雅黑" charset="0"/>
              </a:rPr>
              <a:t>The program is running as expected.</a:t>
            </a:r>
            <a:endParaRPr lang="zh-CN" altLang="en-US" dirty="0"/>
          </a:p>
        </p:txBody>
      </p:sp>
      <p:pic>
        <p:nvPicPr>
          <p:cNvPr id="5" name="图片 4" descr="upload_post_object_v2_279275975"/>
          <p:cNvPicPr>
            <a:picLocks noChangeAspect="1"/>
          </p:cNvPicPr>
          <p:nvPr/>
        </p:nvPicPr>
        <p:blipFill>
          <a:blip r:embed="rId2"/>
          <a:stretch>
            <a:fillRect/>
          </a:stretch>
        </p:blipFill>
        <p:spPr>
          <a:xfrm>
            <a:off x="4870714" y="364714"/>
            <a:ext cx="6975231" cy="2550000"/>
          </a:xfrm>
          <a:prstGeom prst="rect">
            <a:avLst/>
          </a:prstGeom>
        </p:spPr>
      </p:pic>
      <p:pic>
        <p:nvPicPr>
          <p:cNvPr id="6" name="图片 5" descr="upload_post_object_v2_262996412"/>
          <p:cNvPicPr>
            <a:picLocks noChangeAspect="1"/>
          </p:cNvPicPr>
          <p:nvPr/>
        </p:nvPicPr>
        <p:blipFill>
          <a:blip r:embed="rId3"/>
          <a:stretch>
            <a:fillRect/>
          </a:stretch>
        </p:blipFill>
        <p:spPr>
          <a:xfrm>
            <a:off x="4870714" y="3347357"/>
            <a:ext cx="5545394" cy="3021429"/>
          </a:xfrm>
          <a:prstGeom prst="rect">
            <a:avLst/>
          </a:prstGeom>
        </p:spPr>
      </p:pic>
      <p:sp>
        <p:nvSpPr>
          <p:cNvPr id="7" name="文本框 6"/>
          <p:cNvSpPr txBox="1"/>
          <p:nvPr userDrawn="1"/>
        </p:nvSpPr>
        <p:spPr>
          <a:xfrm>
            <a:off x="4870714" y="2914714"/>
            <a:ext cx="2635714" cy="432586"/>
          </a:xfrm>
          <a:prstGeom prst="rect">
            <a:avLst/>
          </a:prstGeom>
        </p:spPr>
        <p:txBody>
          <a:bodyPr wrap="none" rtlCol="0">
            <a:noAutofit/>
          </a:bodyPr>
          <a:lstStyle/>
          <a:p>
            <a:r>
              <a:rPr lang="en-US" altLang="zh-CN" sz="2400" dirty="0"/>
              <a:t>All tests passed.</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000"/>
                                        <p:tgtEl>
                                          <p:spTgt spid="5"/>
                                        </p:tgtEl>
                                      </p:cBhvr>
                                    </p:animEffect>
                                    <p:anim calcmode="lin" valueType="num">
                                      <p:cBhvr>
                                        <p:cTn id="23" dur="1000" fill="hold"/>
                                        <p:tgtEl>
                                          <p:spTgt spid="5"/>
                                        </p:tgtEl>
                                        <p:attrNameLst>
                                          <p:attrName>ppt_x</p:attrName>
                                        </p:attrNameLst>
                                      </p:cBhvr>
                                      <p:tavLst>
                                        <p:tav tm="0">
                                          <p:val>
                                            <p:strVal val="#ppt_x"/>
                                          </p:val>
                                        </p:tav>
                                        <p:tav tm="100000">
                                          <p:val>
                                            <p:strVal val="#ppt_x"/>
                                          </p:val>
                                        </p:tav>
                                      </p:tavLst>
                                    </p:anim>
                                    <p:anim calcmode="lin" valueType="num">
                                      <p:cBhvr>
                                        <p:cTn id="2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Follow</a:t>
            </a:r>
            <a:r>
              <a:rPr lang="zh-CN" altLang="en-US"/>
              <a:t>-</a:t>
            </a:r>
            <a:r>
              <a:rPr lang="en-US" altLang="zh-CN"/>
              <a:t>up</a:t>
            </a:r>
            <a:endParaRPr lang="zh-CN" altLang="en-US"/>
          </a:p>
        </p:txBody>
      </p:sp>
      <p:sp>
        <p:nvSpPr>
          <p:cNvPr id="3" name="文本占位符 2"/>
          <p:cNvSpPr>
            <a:spLocks noGrp="1"/>
          </p:cNvSpPr>
          <p:nvPr>
            <p:ph type="body" idx="1"/>
          </p:nvPr>
        </p:nvSpPr>
        <p:spPr/>
        <p:txBody>
          <a:bodyPr/>
          <a:lstStyle/>
          <a:p>
            <a:r>
              <a:rPr lang="en-US" altLang="zh-CN"/>
              <a:t>03</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609600" y="0"/>
            <a:ext cx="628650" cy="1047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Oval 11"/>
          <p:cNvSpPr>
            <a:spLocks noChangeArrowheads="1"/>
          </p:cNvSpPr>
          <p:nvPr>
            <p:custDataLst>
              <p:tags r:id="rId3"/>
            </p:custDataLst>
          </p:nvPr>
        </p:nvSpPr>
        <p:spPr bwMode="auto">
          <a:xfrm>
            <a:off x="5598704" y="2663123"/>
            <a:ext cx="926249" cy="928537"/>
          </a:xfrm>
          <a:prstGeom prst="ellipse">
            <a:avLst/>
          </a:prstGeom>
          <a:solidFill>
            <a:schemeClr val="accent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0000" tIns="46800" rIns="90000" bIns="46800" rtlCol="0" anchor="ctr" anchorCtr="0">
            <a:noAutofit/>
          </a:bodyPr>
          <a:lstStyle/>
          <a:p>
            <a:pPr algn="ctr">
              <a:lnSpc>
                <a:spcPct val="120000"/>
              </a:lnSpc>
            </a:pPr>
            <a:endParaRPr lang="zh-CN" altLang="en-US" sz="127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latin typeface="Arial" panose="020B0604020202020204" pitchFamily="34" charset="0"/>
              <a:ea typeface="微软雅黑" charset="-122"/>
              <a:sym typeface="Arial" panose="020B0604020202020204" pitchFamily="34" charset="0"/>
            </a:endParaRPr>
          </a:p>
        </p:txBody>
      </p:sp>
      <p:sp>
        <p:nvSpPr>
          <p:cNvPr id="53" name="Oval 36"/>
          <p:cNvSpPr>
            <a:spLocks noChangeArrowheads="1"/>
          </p:cNvSpPr>
          <p:nvPr>
            <p:custDataLst>
              <p:tags r:id="rId4"/>
            </p:custDataLst>
          </p:nvPr>
        </p:nvSpPr>
        <p:spPr bwMode="auto">
          <a:xfrm>
            <a:off x="5670633" y="2736036"/>
            <a:ext cx="782391" cy="782711"/>
          </a:xfrm>
          <a:prstGeom prst="ellipse">
            <a:avLst/>
          </a:prstGeom>
          <a:solidFill>
            <a:schemeClr val="accent1">
              <a:lumMod val="60000"/>
              <a:lumOff val="4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0000" tIns="46800" rIns="90000" bIns="46800" rtlCol="0" anchor="ctr" anchorCtr="0">
            <a:noAutofit/>
          </a:bodyPr>
          <a:lstStyle/>
          <a:p>
            <a:pPr algn="ctr">
              <a:lnSpc>
                <a:spcPct val="120000"/>
              </a:lnSpc>
            </a:pPr>
            <a:endParaRPr lang="zh-CN" altLang="en-US" sz="127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latin typeface="Arial" panose="020B0604020202020204" pitchFamily="34" charset="0"/>
              <a:ea typeface="微软雅黑" charset="-122"/>
              <a:sym typeface="Arial" panose="020B0604020202020204" pitchFamily="34" charset="0"/>
            </a:endParaRPr>
          </a:p>
        </p:txBody>
      </p:sp>
      <p:cxnSp>
        <p:nvCxnSpPr>
          <p:cNvPr id="54" name="直接连接符 61"/>
          <p:cNvCxnSpPr/>
          <p:nvPr>
            <p:custDataLst>
              <p:tags r:id="rId5"/>
            </p:custDataLst>
          </p:nvPr>
        </p:nvCxnSpPr>
        <p:spPr>
          <a:xfrm>
            <a:off x="6061828" y="3591660"/>
            <a:ext cx="0" cy="474708"/>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5" name="TextBox 71"/>
          <p:cNvSpPr txBox="1"/>
          <p:nvPr>
            <p:custDataLst>
              <p:tags r:id="rId6"/>
            </p:custDataLst>
          </p:nvPr>
        </p:nvSpPr>
        <p:spPr>
          <a:xfrm>
            <a:off x="9005548" y="5713361"/>
            <a:ext cx="1431986" cy="454594"/>
          </a:xfrm>
          <a:prstGeom prst="rect">
            <a:avLst/>
          </a:prstGeom>
          <a:noFill/>
        </p:spPr>
        <p:txBody>
          <a:bodyPr vert="horz" wrap="square" lIns="90000" tIns="46800" rIns="90000" bIns="46800" rtlCol="0" anchor="t" anchorCtr="0">
            <a:normAutofit/>
          </a:bodyPr>
          <a:lstStyle/>
          <a:p>
            <a:pPr algn="ctr">
              <a:lnSpc>
                <a:spcPct val="120000"/>
              </a:lnSpc>
            </a:pPr>
            <a:r>
              <a:rPr lang="en-US" altLang="zh-CN" b="1" dirty="0">
                <a:solidFill>
                  <a:schemeClr val="accent1"/>
                </a:solidFill>
                <a:latin typeface="Arial" panose="020B0604020202020204" pitchFamily="34" charset="0"/>
                <a:ea typeface="微软雅黑" charset="-122"/>
                <a:sym typeface="Arial" panose="020B0604020202020204" pitchFamily="34" charset="0"/>
              </a:rPr>
              <a:t>STEP 03</a:t>
            </a:r>
            <a:endParaRPr lang="zh-CN" altLang="en-US" b="1" dirty="0">
              <a:solidFill>
                <a:schemeClr val="accent1"/>
              </a:solidFill>
              <a:latin typeface="Arial" panose="020B0604020202020204" pitchFamily="34" charset="0"/>
              <a:ea typeface="微软雅黑" charset="-122"/>
              <a:sym typeface="Arial" panose="020B0604020202020204" pitchFamily="34" charset="0"/>
            </a:endParaRPr>
          </a:p>
        </p:txBody>
      </p:sp>
      <p:cxnSp>
        <p:nvCxnSpPr>
          <p:cNvPr id="56" name="直接连接符 74"/>
          <p:cNvCxnSpPr/>
          <p:nvPr>
            <p:custDataLst>
              <p:tags r:id="rId7"/>
            </p:custDataLst>
          </p:nvPr>
        </p:nvCxnSpPr>
        <p:spPr>
          <a:xfrm>
            <a:off x="2552268" y="4220792"/>
            <a:ext cx="0" cy="474708"/>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7" name="Oval 11"/>
          <p:cNvSpPr>
            <a:spLocks noChangeArrowheads="1"/>
          </p:cNvSpPr>
          <p:nvPr>
            <p:custDataLst>
              <p:tags r:id="rId8"/>
            </p:custDataLst>
          </p:nvPr>
        </p:nvSpPr>
        <p:spPr bwMode="auto">
          <a:xfrm>
            <a:off x="2088508" y="4695500"/>
            <a:ext cx="926249" cy="928537"/>
          </a:xfrm>
          <a:prstGeom prst="ellipse">
            <a:avLst/>
          </a:prstGeom>
          <a:solidFill>
            <a:schemeClr val="accent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0000" tIns="46800" rIns="90000" bIns="46800" rtlCol="0" anchor="ctr" anchorCtr="0">
            <a:noAutofit/>
          </a:bodyPr>
          <a:lstStyle/>
          <a:p>
            <a:pPr algn="ctr">
              <a:lnSpc>
                <a:spcPct val="120000"/>
              </a:lnSpc>
            </a:pPr>
            <a:endParaRPr lang="zh-CN" altLang="en-US" sz="127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latin typeface="Arial" panose="020B0604020202020204" pitchFamily="34" charset="0"/>
              <a:ea typeface="微软雅黑" charset="-122"/>
              <a:sym typeface="Arial" panose="020B0604020202020204" pitchFamily="34" charset="0"/>
            </a:endParaRPr>
          </a:p>
        </p:txBody>
      </p:sp>
      <p:sp>
        <p:nvSpPr>
          <p:cNvPr id="58" name="Oval 36"/>
          <p:cNvSpPr>
            <a:spLocks noChangeArrowheads="1"/>
          </p:cNvSpPr>
          <p:nvPr>
            <p:custDataLst>
              <p:tags r:id="rId9"/>
            </p:custDataLst>
          </p:nvPr>
        </p:nvSpPr>
        <p:spPr bwMode="auto">
          <a:xfrm>
            <a:off x="2160437" y="4768413"/>
            <a:ext cx="782391" cy="782711"/>
          </a:xfrm>
          <a:prstGeom prst="ellipse">
            <a:avLst/>
          </a:prstGeom>
          <a:solidFill>
            <a:schemeClr val="accent1">
              <a:lumMod val="60000"/>
              <a:lumOff val="4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0000" tIns="46800" rIns="90000" bIns="46800" rtlCol="0" anchor="ctr" anchorCtr="0">
            <a:noAutofit/>
          </a:bodyPr>
          <a:lstStyle/>
          <a:p>
            <a:pPr algn="ctr">
              <a:lnSpc>
                <a:spcPct val="120000"/>
              </a:lnSpc>
            </a:pPr>
            <a:endParaRPr lang="zh-CN" altLang="en-US" sz="127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latin typeface="Arial" panose="020B0604020202020204" pitchFamily="34" charset="0"/>
              <a:ea typeface="微软雅黑" charset="-122"/>
              <a:sym typeface="Arial" panose="020B0604020202020204" pitchFamily="34" charset="0"/>
            </a:endParaRPr>
          </a:p>
        </p:txBody>
      </p:sp>
      <p:sp>
        <p:nvSpPr>
          <p:cNvPr id="59" name="TextBox 68"/>
          <p:cNvSpPr txBox="1"/>
          <p:nvPr>
            <p:custDataLst>
              <p:tags r:id="rId10"/>
            </p:custDataLst>
          </p:nvPr>
        </p:nvSpPr>
        <p:spPr>
          <a:xfrm>
            <a:off x="1835639" y="5697510"/>
            <a:ext cx="1431986" cy="454594"/>
          </a:xfrm>
          <a:prstGeom prst="rect">
            <a:avLst/>
          </a:prstGeom>
          <a:noFill/>
        </p:spPr>
        <p:txBody>
          <a:bodyPr vert="horz" wrap="square" lIns="90000" tIns="46800" rIns="90000" bIns="46800" rtlCol="0" anchor="t" anchorCtr="0">
            <a:normAutofit/>
          </a:bodyPr>
          <a:lstStyle/>
          <a:p>
            <a:pPr algn="ctr">
              <a:lnSpc>
                <a:spcPct val="120000"/>
              </a:lnSpc>
            </a:pPr>
            <a:r>
              <a:rPr lang="en-US" altLang="zh-CN" b="1" dirty="0">
                <a:solidFill>
                  <a:schemeClr val="accent1"/>
                </a:solidFill>
                <a:latin typeface="Arial" panose="020B0604020202020204" pitchFamily="34" charset="0"/>
                <a:ea typeface="微软雅黑" charset="-122"/>
                <a:sym typeface="Arial" panose="020B0604020202020204" pitchFamily="34" charset="0"/>
              </a:rPr>
              <a:t>STEP 01</a:t>
            </a:r>
            <a:endParaRPr lang="zh-CN" altLang="en-US" b="1" dirty="0">
              <a:solidFill>
                <a:schemeClr val="accent1"/>
              </a:solidFill>
              <a:latin typeface="Arial" panose="020B0604020202020204" pitchFamily="34" charset="0"/>
              <a:ea typeface="微软雅黑" charset="-122"/>
              <a:sym typeface="Arial" panose="020B0604020202020204" pitchFamily="34" charset="0"/>
            </a:endParaRPr>
          </a:p>
        </p:txBody>
      </p:sp>
      <p:sp>
        <p:nvSpPr>
          <p:cNvPr id="60" name="Freeform 7"/>
          <p:cNvSpPr/>
          <p:nvPr>
            <p:custDataLst>
              <p:tags r:id="rId11"/>
            </p:custDataLst>
          </p:nvPr>
        </p:nvSpPr>
        <p:spPr bwMode="auto">
          <a:xfrm flipV="1">
            <a:off x="4307942" y="4051972"/>
            <a:ext cx="3494885" cy="190364"/>
          </a:xfrm>
          <a:custGeom>
            <a:avLst/>
            <a:gdLst>
              <a:gd name="T0" fmla="*/ 1098 w 1148"/>
              <a:gd name="T1" fmla="*/ 121 h 121"/>
              <a:gd name="T2" fmla="*/ 550 w 1148"/>
              <a:gd name="T3" fmla="*/ 121 h 121"/>
              <a:gd name="T4" fmla="*/ 0 w 1148"/>
              <a:gd name="T5" fmla="*/ 121 h 121"/>
              <a:gd name="T6" fmla="*/ 50 w 1148"/>
              <a:gd name="T7" fmla="*/ 61 h 121"/>
              <a:gd name="T8" fmla="*/ 0 w 1148"/>
              <a:gd name="T9" fmla="*/ 0 h 121"/>
              <a:gd name="T10" fmla="*/ 550 w 1148"/>
              <a:gd name="T11" fmla="*/ 0 h 121"/>
              <a:gd name="T12" fmla="*/ 1098 w 1148"/>
              <a:gd name="T13" fmla="*/ 0 h 121"/>
              <a:gd name="T14" fmla="*/ 1148 w 1148"/>
              <a:gd name="T15" fmla="*/ 61 h 121"/>
              <a:gd name="T16" fmla="*/ 1098 w 1148"/>
              <a:gd name="T17"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8" h="121">
                <a:moveTo>
                  <a:pt x="1098" y="121"/>
                </a:moveTo>
                <a:lnTo>
                  <a:pt x="550" y="121"/>
                </a:lnTo>
                <a:lnTo>
                  <a:pt x="0" y="121"/>
                </a:lnTo>
                <a:lnTo>
                  <a:pt x="50" y="61"/>
                </a:lnTo>
                <a:lnTo>
                  <a:pt x="0" y="0"/>
                </a:lnTo>
                <a:lnTo>
                  <a:pt x="550" y="0"/>
                </a:lnTo>
                <a:lnTo>
                  <a:pt x="1098" y="0"/>
                </a:lnTo>
                <a:lnTo>
                  <a:pt x="1148" y="61"/>
                </a:lnTo>
                <a:lnTo>
                  <a:pt x="1098" y="121"/>
                </a:lnTo>
                <a:close/>
              </a:path>
            </a:pathLst>
          </a:custGeom>
          <a:solidFill>
            <a:schemeClr val="accent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0000" tIns="46800" rIns="90000" bIns="46800" rtlCol="0" anchor="ctr" anchorCtr="0">
            <a:noAutofit/>
          </a:bodyPr>
          <a:lstStyle/>
          <a:p>
            <a:pPr algn="ctr">
              <a:lnSpc>
                <a:spcPct val="140000"/>
              </a:lnSpc>
            </a:pPr>
            <a:endParaRPr lang="zh-CN" altLang="en-US" sz="127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latin typeface="Arial" panose="020B0604020202020204" pitchFamily="34" charset="0"/>
              <a:ea typeface="微软雅黑" charset="-122"/>
              <a:sym typeface="Arial" panose="020B0604020202020204" pitchFamily="34" charset="0"/>
            </a:endParaRPr>
          </a:p>
        </p:txBody>
      </p:sp>
      <p:sp>
        <p:nvSpPr>
          <p:cNvPr id="61" name="Freeform 8"/>
          <p:cNvSpPr/>
          <p:nvPr>
            <p:custDataLst>
              <p:tags r:id="rId12"/>
            </p:custDataLst>
          </p:nvPr>
        </p:nvSpPr>
        <p:spPr bwMode="auto">
          <a:xfrm flipV="1">
            <a:off x="7896192" y="4051972"/>
            <a:ext cx="3497928" cy="190364"/>
          </a:xfrm>
          <a:custGeom>
            <a:avLst/>
            <a:gdLst>
              <a:gd name="T0" fmla="*/ 1099 w 1149"/>
              <a:gd name="T1" fmla="*/ 121 h 121"/>
              <a:gd name="T2" fmla="*/ 550 w 1149"/>
              <a:gd name="T3" fmla="*/ 121 h 121"/>
              <a:gd name="T4" fmla="*/ 0 w 1149"/>
              <a:gd name="T5" fmla="*/ 121 h 121"/>
              <a:gd name="T6" fmla="*/ 50 w 1149"/>
              <a:gd name="T7" fmla="*/ 61 h 121"/>
              <a:gd name="T8" fmla="*/ 0 w 1149"/>
              <a:gd name="T9" fmla="*/ 0 h 121"/>
              <a:gd name="T10" fmla="*/ 550 w 1149"/>
              <a:gd name="T11" fmla="*/ 0 h 121"/>
              <a:gd name="T12" fmla="*/ 1099 w 1149"/>
              <a:gd name="T13" fmla="*/ 0 h 121"/>
              <a:gd name="T14" fmla="*/ 1149 w 1149"/>
              <a:gd name="T15" fmla="*/ 61 h 121"/>
              <a:gd name="T16" fmla="*/ 1099 w 1149"/>
              <a:gd name="T17"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9" h="121">
                <a:moveTo>
                  <a:pt x="1099" y="121"/>
                </a:moveTo>
                <a:lnTo>
                  <a:pt x="550" y="121"/>
                </a:lnTo>
                <a:lnTo>
                  <a:pt x="0" y="121"/>
                </a:lnTo>
                <a:lnTo>
                  <a:pt x="50" y="61"/>
                </a:lnTo>
                <a:lnTo>
                  <a:pt x="0" y="0"/>
                </a:lnTo>
                <a:lnTo>
                  <a:pt x="550" y="0"/>
                </a:lnTo>
                <a:lnTo>
                  <a:pt x="1099" y="0"/>
                </a:lnTo>
                <a:lnTo>
                  <a:pt x="1149" y="61"/>
                </a:lnTo>
                <a:lnTo>
                  <a:pt x="1099" y="121"/>
                </a:lnTo>
                <a:close/>
              </a:path>
            </a:pathLst>
          </a:custGeom>
          <a:solidFill>
            <a:schemeClr val="accent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0000" tIns="46800" rIns="90000" bIns="46800" rtlCol="0" anchor="ctr" anchorCtr="0">
            <a:noAutofit/>
          </a:bodyPr>
          <a:lstStyle/>
          <a:p>
            <a:pPr algn="ctr">
              <a:lnSpc>
                <a:spcPct val="140000"/>
              </a:lnSpc>
            </a:pPr>
            <a:endParaRPr lang="zh-CN" altLang="en-US" sz="127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latin typeface="Arial" panose="020B0604020202020204" pitchFamily="34" charset="0"/>
              <a:ea typeface="微软雅黑" charset="-122"/>
              <a:sym typeface="Arial" panose="020B0604020202020204" pitchFamily="34" charset="0"/>
            </a:endParaRPr>
          </a:p>
        </p:txBody>
      </p:sp>
      <p:sp>
        <p:nvSpPr>
          <p:cNvPr id="63" name="Freeform 6"/>
          <p:cNvSpPr/>
          <p:nvPr>
            <p:custDataLst>
              <p:tags r:id="rId13"/>
            </p:custDataLst>
          </p:nvPr>
        </p:nvSpPr>
        <p:spPr bwMode="auto">
          <a:xfrm flipV="1">
            <a:off x="798545" y="4051972"/>
            <a:ext cx="3497928" cy="190364"/>
          </a:xfrm>
          <a:custGeom>
            <a:avLst/>
            <a:gdLst>
              <a:gd name="T0" fmla="*/ 1099 w 1149"/>
              <a:gd name="T1" fmla="*/ 121 h 121"/>
              <a:gd name="T2" fmla="*/ 549 w 1149"/>
              <a:gd name="T3" fmla="*/ 121 h 121"/>
              <a:gd name="T4" fmla="*/ 0 w 1149"/>
              <a:gd name="T5" fmla="*/ 121 h 121"/>
              <a:gd name="T6" fmla="*/ 50 w 1149"/>
              <a:gd name="T7" fmla="*/ 61 h 121"/>
              <a:gd name="T8" fmla="*/ 0 w 1149"/>
              <a:gd name="T9" fmla="*/ 0 h 121"/>
              <a:gd name="T10" fmla="*/ 549 w 1149"/>
              <a:gd name="T11" fmla="*/ 0 h 121"/>
              <a:gd name="T12" fmla="*/ 1099 w 1149"/>
              <a:gd name="T13" fmla="*/ 0 h 121"/>
              <a:gd name="T14" fmla="*/ 1149 w 1149"/>
              <a:gd name="T15" fmla="*/ 61 h 121"/>
              <a:gd name="T16" fmla="*/ 1099 w 1149"/>
              <a:gd name="T17"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9" h="121">
                <a:moveTo>
                  <a:pt x="1099" y="121"/>
                </a:moveTo>
                <a:lnTo>
                  <a:pt x="549" y="121"/>
                </a:lnTo>
                <a:lnTo>
                  <a:pt x="0" y="121"/>
                </a:lnTo>
                <a:lnTo>
                  <a:pt x="50" y="61"/>
                </a:lnTo>
                <a:lnTo>
                  <a:pt x="0" y="0"/>
                </a:lnTo>
                <a:lnTo>
                  <a:pt x="549" y="0"/>
                </a:lnTo>
                <a:lnTo>
                  <a:pt x="1099" y="0"/>
                </a:lnTo>
                <a:lnTo>
                  <a:pt x="1149" y="61"/>
                </a:lnTo>
                <a:lnTo>
                  <a:pt x="1099" y="121"/>
                </a:lnTo>
                <a:close/>
              </a:path>
            </a:pathLst>
          </a:custGeom>
          <a:solidFill>
            <a:schemeClr val="accent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0000" tIns="46800" rIns="90000" bIns="46800" rtlCol="0" anchor="ctr" anchorCtr="0">
            <a:noAutofit/>
          </a:bodyPr>
          <a:lstStyle/>
          <a:p>
            <a:pPr algn="ctr">
              <a:lnSpc>
                <a:spcPct val="140000"/>
              </a:lnSpc>
            </a:pPr>
            <a:endParaRPr lang="zh-CN" altLang="en-US" sz="127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latin typeface="Arial" panose="020B0604020202020204" pitchFamily="34" charset="0"/>
              <a:ea typeface="微软雅黑" charset="-122"/>
              <a:sym typeface="Arial" panose="020B0604020202020204" pitchFamily="34" charset="0"/>
            </a:endParaRPr>
          </a:p>
        </p:txBody>
      </p:sp>
      <p:sp>
        <p:nvSpPr>
          <p:cNvPr id="64" name="圆角矩形 67"/>
          <p:cNvSpPr/>
          <p:nvPr>
            <p:custDataLst>
              <p:tags r:id="rId14"/>
            </p:custDataLst>
          </p:nvPr>
        </p:nvSpPr>
        <p:spPr>
          <a:xfrm>
            <a:off x="1616508" y="2318850"/>
            <a:ext cx="1863410" cy="395012"/>
          </a:xfrm>
          <a:prstGeom prst="roundRect">
            <a:avLst>
              <a:gd name="adj" fmla="val 50000"/>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0000" tIns="0" rIns="90000" bIns="0" rtlCol="0" anchor="ctr" anchorCtr="0">
            <a:noAutofit/>
          </a:bodyPr>
          <a:lstStyle/>
          <a:p>
            <a:pPr algn="ctr">
              <a:lnSpc>
                <a:spcPct val="120000"/>
              </a:lnSpc>
            </a:pPr>
            <a:endParaRPr lang="zh-CN" altLang="en-US" dirty="0">
              <a:solidFill>
                <a:schemeClr val="accent1"/>
              </a:solidFill>
              <a:latin typeface="Arial" panose="020B0604020202020204" pitchFamily="34" charset="0"/>
              <a:ea typeface="微软雅黑" charset="-122"/>
              <a:cs typeface="+mj-cs"/>
              <a:sym typeface="Arial" panose="020B0604020202020204" pitchFamily="34" charset="0"/>
            </a:endParaRPr>
          </a:p>
        </p:txBody>
      </p:sp>
      <p:sp>
        <p:nvSpPr>
          <p:cNvPr id="65" name="文本框 95"/>
          <p:cNvSpPr txBox="1"/>
          <p:nvPr>
            <p:custDataLst>
              <p:tags r:id="rId15"/>
            </p:custDataLst>
          </p:nvPr>
        </p:nvSpPr>
        <p:spPr>
          <a:xfrm>
            <a:off x="919008" y="2823574"/>
            <a:ext cx="3498997" cy="1015046"/>
          </a:xfrm>
          <a:prstGeom prst="rect">
            <a:avLst/>
          </a:prstGeom>
          <a:noFill/>
        </p:spPr>
        <p:txBody>
          <a:bodyPr wrap="square" rtlCol="0">
            <a:noAutofit/>
          </a:bodyPr>
          <a:lstStyle>
            <a:defPPr>
              <a:defRPr lang="zh-CN"/>
            </a:defPPr>
            <a:lvl1pPr>
              <a:lnSpc>
                <a:spcPct val="120000"/>
              </a:lnSpc>
              <a:defRPr sz="1400" spc="150">
                <a:solidFill>
                  <a:schemeClr val="tx1">
                    <a:lumMod val="65000"/>
                    <a:lumOff val="35000"/>
                  </a:schemeClr>
                </a:solidFill>
                <a:latin typeface="Arial" panose="020B0604020202020204" pitchFamily="34" charset="0"/>
                <a:ea typeface="微软雅黑" charset="-122"/>
              </a:defRPr>
            </a:lvl1pPr>
          </a:lstStyle>
          <a:p>
            <a:pPr algn="ctr"/>
            <a:r>
              <a:rPr lang="en-US" sz="2000" dirty="0">
                <a:solidFill>
                  <a:srgbClr val="000000"/>
                </a:solidFill>
                <a:latin typeface="Times New Roman" panose="02020603050405020304" charset="0"/>
                <a:ea typeface="Calibri" charset="0"/>
              </a:rPr>
              <a:t>overcome the major constructions and advance our web page</a:t>
            </a:r>
            <a:endParaRPr lang="en-US" altLang="en-US" sz="2000" dirty="0">
              <a:solidFill>
                <a:srgbClr val="000000"/>
              </a:solidFill>
              <a:latin typeface="Times New Roman" panose="02020603050405020304" charset="0"/>
              <a:ea typeface="Calibri" charset="0"/>
              <a:sym typeface="Arial" panose="020B0604020202020204" pitchFamily="34" charset="0"/>
            </a:endParaRPr>
          </a:p>
        </p:txBody>
      </p:sp>
      <p:sp>
        <p:nvSpPr>
          <p:cNvPr id="68" name="文本框 96"/>
          <p:cNvSpPr txBox="1"/>
          <p:nvPr>
            <p:custDataLst>
              <p:tags r:id="rId16"/>
            </p:custDataLst>
          </p:nvPr>
        </p:nvSpPr>
        <p:spPr>
          <a:xfrm>
            <a:off x="1735978" y="2309339"/>
            <a:ext cx="1624470" cy="429861"/>
          </a:xfrm>
          <a:prstGeom prst="rect">
            <a:avLst/>
          </a:prstGeom>
          <a:noFill/>
        </p:spPr>
        <p:txBody>
          <a:bodyPr wrap="square" rtlCol="0">
            <a:normAutofit fontScale="97500"/>
          </a:bodyPr>
          <a:lstStyle/>
          <a:p>
            <a:pPr algn="ctr">
              <a:lnSpc>
                <a:spcPct val="120000"/>
              </a:lnSpc>
            </a:pPr>
            <a:r>
              <a:rPr lang="en-US" altLang="zh-CN" sz="2000" b="1" spc="300">
                <a:solidFill>
                  <a:schemeClr val="tx1">
                    <a:lumMod val="65000"/>
                    <a:lumOff val="35000"/>
                  </a:schemeClr>
                </a:solidFill>
                <a:latin typeface="Arial" panose="020B0604020202020204" pitchFamily="34" charset="0"/>
                <a:ea typeface="微软雅黑" charset="-122"/>
                <a:sym typeface="Arial" panose="020B0604020202020204" pitchFamily="34" charset="0"/>
              </a:rPr>
              <a:t>Building</a:t>
            </a:r>
            <a:endParaRPr lang="zh-CN" altLang="en-US" sz="2000" b="1" spc="300">
              <a:solidFill>
                <a:schemeClr val="tx1">
                  <a:lumMod val="65000"/>
                  <a:lumOff val="35000"/>
                </a:schemeClr>
              </a:solidFill>
              <a:latin typeface="Arial" panose="020B0604020202020204" pitchFamily="34" charset="0"/>
              <a:ea typeface="微软雅黑" charset="-122"/>
              <a:sym typeface="Arial" panose="020B0604020202020204" pitchFamily="34" charset="0"/>
            </a:endParaRPr>
          </a:p>
        </p:txBody>
      </p:sp>
      <p:cxnSp>
        <p:nvCxnSpPr>
          <p:cNvPr id="69" name="直接连接符 120"/>
          <p:cNvCxnSpPr/>
          <p:nvPr>
            <p:custDataLst>
              <p:tags r:id="rId17"/>
            </p:custDataLst>
          </p:nvPr>
        </p:nvCxnSpPr>
        <p:spPr>
          <a:xfrm>
            <a:off x="9688555" y="4220792"/>
            <a:ext cx="0" cy="474708"/>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0" name="Oval 11"/>
          <p:cNvSpPr>
            <a:spLocks noChangeArrowheads="1"/>
          </p:cNvSpPr>
          <p:nvPr>
            <p:custDataLst>
              <p:tags r:id="rId18"/>
            </p:custDataLst>
          </p:nvPr>
        </p:nvSpPr>
        <p:spPr bwMode="auto">
          <a:xfrm>
            <a:off x="9225430" y="4695500"/>
            <a:ext cx="926249" cy="928537"/>
          </a:xfrm>
          <a:prstGeom prst="ellipse">
            <a:avLst/>
          </a:prstGeom>
          <a:solidFill>
            <a:schemeClr val="accent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0000" tIns="46800" rIns="90000" bIns="46800" rtlCol="0" anchor="ctr" anchorCtr="0">
            <a:noAutofit/>
          </a:bodyPr>
          <a:lstStyle/>
          <a:p>
            <a:pPr algn="ctr">
              <a:lnSpc>
                <a:spcPct val="120000"/>
              </a:lnSpc>
            </a:pPr>
            <a:endParaRPr lang="zh-CN" altLang="en-US" sz="127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latin typeface="Arial" panose="020B0604020202020204" pitchFamily="34" charset="0"/>
              <a:ea typeface="微软雅黑" charset="-122"/>
              <a:sym typeface="Arial" panose="020B0604020202020204" pitchFamily="34" charset="0"/>
            </a:endParaRPr>
          </a:p>
        </p:txBody>
      </p:sp>
      <p:sp>
        <p:nvSpPr>
          <p:cNvPr id="71" name="Oval 36"/>
          <p:cNvSpPr>
            <a:spLocks noChangeArrowheads="1"/>
          </p:cNvSpPr>
          <p:nvPr>
            <p:custDataLst>
              <p:tags r:id="rId19"/>
            </p:custDataLst>
          </p:nvPr>
        </p:nvSpPr>
        <p:spPr bwMode="auto">
          <a:xfrm>
            <a:off x="9297359" y="4768413"/>
            <a:ext cx="782391" cy="782711"/>
          </a:xfrm>
          <a:prstGeom prst="ellipse">
            <a:avLst/>
          </a:prstGeom>
          <a:solidFill>
            <a:schemeClr val="accent1">
              <a:lumMod val="60000"/>
              <a:lumOff val="4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0000" tIns="46800" rIns="90000" bIns="46800" rtlCol="0" anchor="ctr" anchorCtr="0">
            <a:noAutofit/>
          </a:bodyPr>
          <a:lstStyle/>
          <a:p>
            <a:pPr algn="ctr">
              <a:lnSpc>
                <a:spcPct val="120000"/>
              </a:lnSpc>
            </a:pPr>
            <a:endParaRPr lang="zh-CN" altLang="en-US" sz="127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latin typeface="Arial" panose="020B0604020202020204" pitchFamily="34" charset="0"/>
              <a:ea typeface="微软雅黑" charset="-122"/>
              <a:sym typeface="Arial" panose="020B0604020202020204" pitchFamily="34" charset="0"/>
            </a:endParaRPr>
          </a:p>
        </p:txBody>
      </p:sp>
      <p:sp>
        <p:nvSpPr>
          <p:cNvPr id="72" name="圆角矩形 67"/>
          <p:cNvSpPr/>
          <p:nvPr>
            <p:custDataLst>
              <p:tags r:id="rId20"/>
            </p:custDataLst>
          </p:nvPr>
        </p:nvSpPr>
        <p:spPr>
          <a:xfrm>
            <a:off x="8760416" y="2318850"/>
            <a:ext cx="1863410" cy="395012"/>
          </a:xfrm>
          <a:prstGeom prst="roundRect">
            <a:avLst>
              <a:gd name="adj" fmla="val 50000"/>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0000" tIns="0" rIns="90000" bIns="0" rtlCol="0" anchor="ctr" anchorCtr="0">
            <a:noAutofit/>
          </a:bodyPr>
          <a:lstStyle/>
          <a:p>
            <a:pPr algn="ctr">
              <a:lnSpc>
                <a:spcPct val="120000"/>
              </a:lnSpc>
            </a:pPr>
            <a:endParaRPr lang="zh-CN" altLang="en-US" dirty="0">
              <a:solidFill>
                <a:schemeClr val="accent1"/>
              </a:solidFill>
              <a:latin typeface="Arial" panose="020B0604020202020204" pitchFamily="34" charset="0"/>
              <a:ea typeface="微软雅黑" charset="-122"/>
              <a:cs typeface="+mj-cs"/>
              <a:sym typeface="Arial" panose="020B0604020202020204" pitchFamily="34" charset="0"/>
            </a:endParaRPr>
          </a:p>
        </p:txBody>
      </p:sp>
      <p:sp>
        <p:nvSpPr>
          <p:cNvPr id="74" name="文本框 131"/>
          <p:cNvSpPr txBox="1"/>
          <p:nvPr>
            <p:custDataLst>
              <p:tags r:id="rId21"/>
            </p:custDataLst>
          </p:nvPr>
        </p:nvSpPr>
        <p:spPr>
          <a:xfrm>
            <a:off x="8062916" y="2823574"/>
            <a:ext cx="3268388" cy="1015046"/>
          </a:xfrm>
          <a:prstGeom prst="rect">
            <a:avLst/>
          </a:prstGeom>
          <a:noFill/>
        </p:spPr>
        <p:txBody>
          <a:bodyPr wrap="square" rtlCol="0">
            <a:noAutofit/>
          </a:bodyPr>
          <a:lstStyle>
            <a:defPPr>
              <a:defRPr lang="zh-CN"/>
            </a:defPPr>
            <a:lvl1pPr>
              <a:lnSpc>
                <a:spcPct val="120000"/>
              </a:lnSpc>
              <a:defRPr sz="1400" spc="150">
                <a:solidFill>
                  <a:schemeClr val="tx1">
                    <a:lumMod val="65000"/>
                    <a:lumOff val="35000"/>
                  </a:schemeClr>
                </a:solidFill>
                <a:latin typeface="Arial" panose="020B0604020202020204" pitchFamily="34" charset="0"/>
                <a:ea typeface="微软雅黑" charset="-122"/>
              </a:defRPr>
            </a:lvl1pPr>
          </a:lstStyle>
          <a:p>
            <a:pPr algn="ctr"/>
            <a:r>
              <a:rPr lang="en-US" sz="2000">
                <a:solidFill>
                  <a:srgbClr val="000000"/>
                </a:solidFill>
                <a:latin typeface="Times New Roman" panose="02020603050405020304" charset="0"/>
                <a:ea typeface="Calibri" charset="0"/>
              </a:rPr>
              <a:t>maintaining the source code and web pages of our project</a:t>
            </a:r>
            <a:endParaRPr lang="en-US" altLang="en-US" sz="2000">
              <a:solidFill>
                <a:srgbClr val="000000"/>
              </a:solidFill>
              <a:latin typeface="Times New Roman" panose="02020603050405020304" charset="0"/>
              <a:ea typeface="Calibri" charset="0"/>
              <a:sym typeface="Arial" panose="020B0604020202020204" pitchFamily="34" charset="0"/>
            </a:endParaRPr>
          </a:p>
        </p:txBody>
      </p:sp>
      <p:sp>
        <p:nvSpPr>
          <p:cNvPr id="78" name="文本框 132"/>
          <p:cNvSpPr txBox="1"/>
          <p:nvPr>
            <p:custDataLst>
              <p:tags r:id="rId22"/>
            </p:custDataLst>
          </p:nvPr>
        </p:nvSpPr>
        <p:spPr>
          <a:xfrm>
            <a:off x="8760342" y="2283922"/>
            <a:ext cx="1908005" cy="429861"/>
          </a:xfrm>
          <a:prstGeom prst="rect">
            <a:avLst/>
          </a:prstGeom>
          <a:noFill/>
        </p:spPr>
        <p:txBody>
          <a:bodyPr wrap="square" rtlCol="0">
            <a:normAutofit fontScale="90000"/>
          </a:bodyPr>
          <a:lstStyle/>
          <a:p>
            <a:pPr algn="ctr">
              <a:lnSpc>
                <a:spcPct val="120000"/>
              </a:lnSpc>
            </a:pPr>
            <a:r>
              <a:rPr lang="en-US" altLang="zh-CN" sz="2000" b="1" spc="300">
                <a:solidFill>
                  <a:schemeClr val="tx1">
                    <a:lumMod val="65000"/>
                    <a:lumOff val="35000"/>
                  </a:schemeClr>
                </a:solidFill>
                <a:latin typeface="Arial" panose="020B0604020202020204" pitchFamily="34" charset="0"/>
                <a:ea typeface="微软雅黑" charset="-122"/>
                <a:sym typeface="Arial" panose="020B0604020202020204" pitchFamily="34" charset="0"/>
              </a:rPr>
              <a:t>Maintaining</a:t>
            </a:r>
            <a:endParaRPr lang="zh-CN" altLang="en-US" sz="2000" b="1" spc="300">
              <a:solidFill>
                <a:schemeClr val="tx1">
                  <a:lumMod val="65000"/>
                  <a:lumOff val="35000"/>
                </a:schemeClr>
              </a:solidFill>
              <a:latin typeface="Arial" panose="020B0604020202020204" pitchFamily="34" charset="0"/>
              <a:ea typeface="微软雅黑" charset="-122"/>
              <a:sym typeface="Arial" panose="020B0604020202020204" pitchFamily="34" charset="0"/>
            </a:endParaRPr>
          </a:p>
        </p:txBody>
      </p:sp>
      <p:sp>
        <p:nvSpPr>
          <p:cNvPr id="81" name="圆角矩形 67"/>
          <p:cNvSpPr/>
          <p:nvPr>
            <p:custDataLst>
              <p:tags r:id="rId23"/>
            </p:custDataLst>
          </p:nvPr>
        </p:nvSpPr>
        <p:spPr>
          <a:xfrm>
            <a:off x="5115493" y="4409237"/>
            <a:ext cx="1863410" cy="395012"/>
          </a:xfrm>
          <a:prstGeom prst="roundRect">
            <a:avLst>
              <a:gd name="adj" fmla="val 50000"/>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0000" tIns="0" rIns="90000" bIns="0" rtlCol="0" anchor="ctr" anchorCtr="0">
            <a:noAutofit/>
          </a:bodyPr>
          <a:lstStyle/>
          <a:p>
            <a:pPr algn="ctr">
              <a:lnSpc>
                <a:spcPct val="120000"/>
              </a:lnSpc>
            </a:pPr>
            <a:endParaRPr lang="zh-CN" altLang="en-US" dirty="0">
              <a:solidFill>
                <a:schemeClr val="accent1"/>
              </a:solidFill>
              <a:latin typeface="Arial" panose="020B0604020202020204" pitchFamily="34" charset="0"/>
              <a:ea typeface="微软雅黑" charset="-122"/>
              <a:cs typeface="+mj-cs"/>
              <a:sym typeface="Arial" panose="020B0604020202020204" pitchFamily="34" charset="0"/>
            </a:endParaRPr>
          </a:p>
        </p:txBody>
      </p:sp>
      <p:sp>
        <p:nvSpPr>
          <p:cNvPr id="87" name="文本框 139"/>
          <p:cNvSpPr txBox="1"/>
          <p:nvPr>
            <p:custDataLst>
              <p:tags r:id="rId24"/>
            </p:custDataLst>
          </p:nvPr>
        </p:nvSpPr>
        <p:spPr>
          <a:xfrm>
            <a:off x="4417993" y="4913961"/>
            <a:ext cx="3268388" cy="1015046"/>
          </a:xfrm>
          <a:prstGeom prst="rect">
            <a:avLst/>
          </a:prstGeom>
          <a:noFill/>
        </p:spPr>
        <p:txBody>
          <a:bodyPr wrap="square" rtlCol="0">
            <a:noAutofit/>
          </a:bodyPr>
          <a:lstStyle>
            <a:defPPr>
              <a:defRPr lang="zh-CN"/>
            </a:defPPr>
            <a:lvl1pPr>
              <a:lnSpc>
                <a:spcPct val="120000"/>
              </a:lnSpc>
              <a:defRPr sz="1400" spc="150">
                <a:solidFill>
                  <a:schemeClr val="tx1">
                    <a:lumMod val="65000"/>
                    <a:lumOff val="35000"/>
                  </a:schemeClr>
                </a:solidFill>
                <a:latin typeface="Arial" panose="020B0604020202020204" pitchFamily="34" charset="0"/>
                <a:ea typeface="微软雅黑" charset="-122"/>
              </a:defRPr>
            </a:lvl1pPr>
          </a:lstStyle>
          <a:p>
            <a:r>
              <a:rPr lang="en-US" altLang="zh-CN" sz="2000" dirty="0">
                <a:latin typeface="Times New Roman" panose="02020603050405020304" charset="0"/>
                <a:ea typeface="Times New Roman" panose="02020603050405020304" charset="0"/>
                <a:cs typeface="Times New Roman" panose="02020603050405020304" charset="0"/>
                <a:sym typeface="Arial" panose="020B0604020202020204" pitchFamily="34" charset="0"/>
              </a:rPr>
              <a:t>Promoting the accuracy and superiority of our product to users</a:t>
            </a:r>
            <a:endParaRPr lang="zh-CN" altLang="en-US" sz="2000" dirty="0">
              <a:latin typeface="Times New Roman" panose="02020603050405020304" charset="0"/>
              <a:ea typeface="Times New Roman" panose="02020603050405020304" charset="0"/>
              <a:cs typeface="Times New Roman" panose="02020603050405020304" charset="0"/>
              <a:sym typeface="Arial" panose="020B0604020202020204" pitchFamily="34" charset="0"/>
            </a:endParaRPr>
          </a:p>
        </p:txBody>
      </p:sp>
      <p:sp>
        <p:nvSpPr>
          <p:cNvPr id="90" name="文本框 140"/>
          <p:cNvSpPr txBox="1"/>
          <p:nvPr>
            <p:custDataLst>
              <p:tags r:id="rId25"/>
            </p:custDataLst>
          </p:nvPr>
        </p:nvSpPr>
        <p:spPr>
          <a:xfrm>
            <a:off x="4961245" y="4338487"/>
            <a:ext cx="2172045" cy="429861"/>
          </a:xfrm>
          <a:prstGeom prst="rect">
            <a:avLst/>
          </a:prstGeom>
          <a:noFill/>
        </p:spPr>
        <p:txBody>
          <a:bodyPr wrap="square" rtlCol="0">
            <a:normAutofit fontScale="97500"/>
          </a:bodyPr>
          <a:lstStyle/>
          <a:p>
            <a:pPr algn="ctr">
              <a:lnSpc>
                <a:spcPct val="120000"/>
              </a:lnSpc>
            </a:pPr>
            <a:r>
              <a:rPr lang="en-US" altLang="zh-CN" sz="2000" b="1" spc="300">
                <a:solidFill>
                  <a:schemeClr val="tx1">
                    <a:lumMod val="65000"/>
                    <a:lumOff val="35000"/>
                  </a:schemeClr>
                </a:solidFill>
                <a:latin typeface="Arial" panose="020B0604020202020204" pitchFamily="34" charset="0"/>
                <a:ea typeface="微软雅黑" charset="-122"/>
                <a:sym typeface="Arial" panose="020B0604020202020204" pitchFamily="34" charset="0"/>
              </a:rPr>
              <a:t>Advertising</a:t>
            </a:r>
            <a:endParaRPr lang="zh-CN" altLang="en-US" sz="2000" b="1" spc="300">
              <a:solidFill>
                <a:schemeClr val="tx1">
                  <a:lumMod val="65000"/>
                  <a:lumOff val="35000"/>
                </a:schemeClr>
              </a:solidFill>
              <a:latin typeface="Arial" panose="020B0604020202020204" pitchFamily="34" charset="0"/>
              <a:ea typeface="微软雅黑" charset="-122"/>
              <a:sym typeface="Arial" panose="020B0604020202020204" pitchFamily="34" charset="0"/>
            </a:endParaRPr>
          </a:p>
        </p:txBody>
      </p:sp>
      <p:sp>
        <p:nvSpPr>
          <p:cNvPr id="91" name="TextBox 71"/>
          <p:cNvSpPr txBox="1"/>
          <p:nvPr>
            <p:custDataLst>
              <p:tags r:id="rId26"/>
            </p:custDataLst>
          </p:nvPr>
        </p:nvSpPr>
        <p:spPr>
          <a:xfrm>
            <a:off x="5345835" y="2131945"/>
            <a:ext cx="1431986" cy="454594"/>
          </a:xfrm>
          <a:prstGeom prst="rect">
            <a:avLst/>
          </a:prstGeom>
          <a:noFill/>
        </p:spPr>
        <p:txBody>
          <a:bodyPr vert="horz" wrap="square" lIns="90000" tIns="46800" rIns="90000" bIns="46800" rtlCol="0" anchor="b" anchorCtr="0">
            <a:normAutofit/>
          </a:bodyPr>
          <a:lstStyle/>
          <a:p>
            <a:pPr algn="ctr">
              <a:lnSpc>
                <a:spcPct val="120000"/>
              </a:lnSpc>
            </a:pPr>
            <a:r>
              <a:rPr lang="en-US" altLang="zh-CN" b="1" dirty="0">
                <a:solidFill>
                  <a:schemeClr val="accent1"/>
                </a:solidFill>
                <a:latin typeface="Arial" panose="020B0604020202020204" pitchFamily="34" charset="0"/>
                <a:ea typeface="微软雅黑" charset="-122"/>
                <a:sym typeface="Arial" panose="020B0604020202020204" pitchFamily="34" charset="0"/>
              </a:rPr>
              <a:t>STEP 02</a:t>
            </a:r>
            <a:endParaRPr lang="zh-CN" altLang="en-US" b="1" dirty="0">
              <a:solidFill>
                <a:schemeClr val="accent1"/>
              </a:solidFill>
              <a:latin typeface="Arial" panose="020B0604020202020204" pitchFamily="34" charset="0"/>
              <a:ea typeface="微软雅黑" charset="-122"/>
              <a:sym typeface="Arial" panose="020B0604020202020204" pitchFamily="34" charset="0"/>
            </a:endParaRPr>
          </a:p>
        </p:txBody>
      </p:sp>
      <p:pic>
        <p:nvPicPr>
          <p:cNvPr id="92" name="图形 58"/>
          <p:cNvPicPr>
            <a:picLocks noChangeAspect="1"/>
          </p:cNvPicPr>
          <p:nvPr>
            <p:custDataLst>
              <p:tags r:id="rId27"/>
            </p:custDataLst>
          </p:nvPr>
        </p:nvPicPr>
        <p:blipFill>
          <a:blip r:embed="rId33">
            <a:extLst>
              <a:ext uri="{96DAC541-7B7A-43D3-8B79-37D633B846F1}">
                <asvg:svgBlip xmlns:asvg="http://schemas.microsoft.com/office/drawing/2016/SVG/main" r:embed="rId34"/>
              </a:ext>
            </a:extLst>
          </a:blip>
          <a:stretch>
            <a:fillRect/>
          </a:stretch>
        </p:blipFill>
        <p:spPr>
          <a:xfrm>
            <a:off x="2313507" y="4950218"/>
            <a:ext cx="476250" cy="419100"/>
          </a:xfrm>
          <a:prstGeom prst="rect">
            <a:avLst/>
          </a:prstGeom>
        </p:spPr>
      </p:pic>
      <p:pic>
        <p:nvPicPr>
          <p:cNvPr id="93" name="图形 60"/>
          <p:cNvPicPr>
            <a:picLocks noChangeAspect="1"/>
          </p:cNvPicPr>
          <p:nvPr>
            <p:custDataLst>
              <p:tags r:id="rId28"/>
            </p:custDataLst>
          </p:nvPr>
        </p:nvPicPr>
        <p:blipFill>
          <a:blip r:embed="rId35">
            <a:extLst>
              <a:ext uri="{96DAC541-7B7A-43D3-8B79-37D633B846F1}">
                <asvg:svgBlip xmlns:asvg="http://schemas.microsoft.com/office/drawing/2016/SVG/main" r:embed="rId36"/>
              </a:ext>
            </a:extLst>
          </a:blip>
          <a:stretch>
            <a:fillRect/>
          </a:stretch>
        </p:blipFill>
        <p:spPr>
          <a:xfrm>
            <a:off x="5842753" y="2913079"/>
            <a:ext cx="438150" cy="428625"/>
          </a:xfrm>
          <a:prstGeom prst="rect">
            <a:avLst/>
          </a:prstGeom>
        </p:spPr>
      </p:pic>
      <p:pic>
        <p:nvPicPr>
          <p:cNvPr id="94" name="图形 62"/>
          <p:cNvPicPr>
            <a:picLocks noChangeAspect="1"/>
          </p:cNvPicPr>
          <p:nvPr>
            <p:custDataLst>
              <p:tags r:id="rId29"/>
            </p:custDataLst>
          </p:nvPr>
        </p:nvPicPr>
        <p:blipFill>
          <a:blip r:embed="rId37">
            <a:extLst>
              <a:ext uri="{96DAC541-7B7A-43D3-8B79-37D633B846F1}">
                <asvg:svgBlip xmlns:asvg="http://schemas.microsoft.com/office/drawing/2016/SVG/main" r:embed="rId38"/>
              </a:ext>
            </a:extLst>
          </a:blip>
          <a:stretch>
            <a:fillRect/>
          </a:stretch>
        </p:blipFill>
        <p:spPr>
          <a:xfrm>
            <a:off x="9483767" y="4997843"/>
            <a:ext cx="409575" cy="323850"/>
          </a:xfrm>
          <a:prstGeom prst="rect">
            <a:avLst/>
          </a:prstGeom>
        </p:spPr>
      </p:pic>
      <p:sp>
        <p:nvSpPr>
          <p:cNvPr id="21" name="文本框 20"/>
          <p:cNvSpPr txBox="1"/>
          <p:nvPr>
            <p:custDataLst>
              <p:tags r:id="rId30"/>
            </p:custDataLst>
          </p:nvPr>
        </p:nvSpPr>
        <p:spPr>
          <a:xfrm>
            <a:off x="1523365" y="524510"/>
            <a:ext cx="2327910" cy="523240"/>
          </a:xfrm>
          <a:prstGeom prst="rect">
            <a:avLst/>
          </a:prstGeom>
        </p:spPr>
        <p:txBody>
          <a:bodyPr wrap="none">
            <a:normAutofit/>
          </a:bodyPr>
          <a:lstStyle>
            <a:defPPr>
              <a:defRPr lang="zh-CN"/>
            </a:defPPr>
            <a:lvl1pPr>
              <a:defRPr sz="2800">
                <a:solidFill>
                  <a:schemeClr val="tx2"/>
                </a:solidFill>
                <a:latin typeface="+mj-lt"/>
                <a:ea typeface="+mj-ea"/>
                <a:cs typeface="+mj-cs"/>
              </a:defRPr>
            </a:lvl1pPr>
          </a:lstStyle>
          <a:p>
            <a:r>
              <a:rPr lang="en-US" altLang="zh-CN">
                <a:solidFill>
                  <a:schemeClr val="accent1"/>
                </a:solidFill>
                <a:effectLst>
                  <a:outerShdw blurRad="38100" dist="25400" dir="5400000" algn="ctr" rotWithShape="0">
                    <a:srgbClr val="6E747A">
                      <a:alpha val="43000"/>
                      <a:alpha val="43000"/>
                    </a:srgbClr>
                  </a:outerShdw>
                </a:effectLst>
              </a:rPr>
              <a:t>Follow-up</a:t>
            </a:r>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609600" y="0"/>
            <a:ext cx="628650" cy="1047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custDataLst>
              <p:tags r:id="rId3"/>
            </p:custDataLst>
          </p:nvPr>
        </p:nvSpPr>
        <p:spPr>
          <a:xfrm>
            <a:off x="1523365" y="524510"/>
            <a:ext cx="2327910" cy="523240"/>
          </a:xfrm>
          <a:prstGeom prst="rect">
            <a:avLst/>
          </a:prstGeom>
        </p:spPr>
        <p:txBody>
          <a:bodyPr wrap="none">
            <a:normAutofit/>
          </a:bodyPr>
          <a:lstStyle>
            <a:defPPr>
              <a:defRPr lang="zh-CN"/>
            </a:defPPr>
            <a:lvl1pPr>
              <a:defRPr sz="2800">
                <a:solidFill>
                  <a:schemeClr val="tx2"/>
                </a:solidFill>
                <a:latin typeface="+mj-lt"/>
                <a:ea typeface="+mj-ea"/>
                <a:cs typeface="+mj-cs"/>
              </a:defRPr>
            </a:lvl1pPr>
          </a:lstStyle>
          <a:p>
            <a:r>
              <a:rPr lang="en-US" altLang="zh-CN">
                <a:solidFill>
                  <a:schemeClr val="accent1"/>
                </a:solidFill>
                <a:effectLst>
                  <a:outerShdw blurRad="38100" dist="25400" dir="5400000" algn="ctr" rotWithShape="0">
                    <a:srgbClr val="6E747A">
                      <a:alpha val="43000"/>
                      <a:alpha val="43000"/>
                    </a:srgbClr>
                  </a:outerShdw>
                </a:effectLst>
              </a:rPr>
              <a:t>Follow-up</a:t>
            </a:r>
          </a:p>
        </p:txBody>
      </p:sp>
      <p:graphicFrame>
        <p:nvGraphicFramePr>
          <p:cNvPr id="3" name="表格 2"/>
          <p:cNvGraphicFramePr/>
          <p:nvPr/>
        </p:nvGraphicFramePr>
        <p:xfrm>
          <a:off x="1828800" y="1621465"/>
          <a:ext cx="8766810" cy="4566539"/>
        </p:xfrm>
        <a:graphic>
          <a:graphicData uri="http://schemas.openxmlformats.org/drawingml/2006/table">
            <a:tbl>
              <a:tblPr firstRow="1" bandRow="1">
                <a:tableStyleId>{5940675A-B579-460E-94D1-54222C63F5DA}</a:tableStyleId>
              </a:tblPr>
              <a:tblGrid>
                <a:gridCol w="2922270">
                  <a:extLst>
                    <a:ext uri="{9D8B030D-6E8A-4147-A177-3AD203B41FA5}">
                      <a16:colId xmlns:a16="http://schemas.microsoft.com/office/drawing/2014/main" val="20000"/>
                    </a:ext>
                  </a:extLst>
                </a:gridCol>
                <a:gridCol w="2922270">
                  <a:extLst>
                    <a:ext uri="{9D8B030D-6E8A-4147-A177-3AD203B41FA5}">
                      <a16:colId xmlns:a16="http://schemas.microsoft.com/office/drawing/2014/main" val="20001"/>
                    </a:ext>
                  </a:extLst>
                </a:gridCol>
                <a:gridCol w="2922270">
                  <a:extLst>
                    <a:ext uri="{9D8B030D-6E8A-4147-A177-3AD203B41FA5}">
                      <a16:colId xmlns:a16="http://schemas.microsoft.com/office/drawing/2014/main" val="20002"/>
                    </a:ext>
                  </a:extLst>
                </a:gridCol>
              </a:tblGrid>
              <a:tr h="1059180">
                <a:tc>
                  <a:txBody>
                    <a:bodyPr/>
                    <a:lstStyle/>
                    <a:p>
                      <a:pPr marL="68580" indent="0" algn="ctr">
                        <a:lnSpc>
                          <a:spcPct val="130000"/>
                        </a:lnSpc>
                        <a:buNone/>
                      </a:pPr>
                      <a:r>
                        <a:rPr lang="en-US" sz="2400" b="1">
                          <a:solidFill>
                            <a:srgbClr val="333333"/>
                          </a:solidFill>
                          <a:latin typeface="等线" charset="0"/>
                          <a:cs typeface="等线" charset="0"/>
                        </a:rPr>
                        <a:t>Step</a:t>
                      </a:r>
                      <a:endParaRPr lang="en-US" altLang="en-US" sz="2400" b="1">
                        <a:solidFill>
                          <a:srgbClr val="333333"/>
                        </a:solidFill>
                        <a:latin typeface="等线" charset="0"/>
                        <a:ea typeface="等线" charset="0"/>
                      </a:endParaRPr>
                    </a:p>
                  </a:txBody>
                  <a:tcPr marL="68580" marR="68580" marT="0" marB="0">
                    <a:lnL w="28575" cmpd="sng">
                      <a:solidFill>
                        <a:srgbClr val="000000">
                          <a:alpha val="100000"/>
                        </a:srgbClr>
                      </a:solidFill>
                      <a:prstDash val="dash"/>
                    </a:lnL>
                    <a:lnR w="28575" cmpd="sng">
                      <a:solidFill>
                        <a:srgbClr val="000000">
                          <a:alpha val="100000"/>
                        </a:srgbClr>
                      </a:solidFill>
                      <a:prstDash val="dash"/>
                    </a:lnR>
                    <a:lnT w="28575" cmpd="sng">
                      <a:solidFill>
                        <a:srgbClr val="000000">
                          <a:alpha val="100000"/>
                        </a:srgbClr>
                      </a:solidFill>
                      <a:prstDash val="dash"/>
                    </a:lnT>
                    <a:lnB w="28575" cmpd="sng">
                      <a:solidFill>
                        <a:srgbClr val="000000">
                          <a:alpha val="100000"/>
                        </a:srgbClr>
                      </a:solidFill>
                      <a:prstDash val="dash"/>
                    </a:lnB>
                  </a:tcPr>
                </a:tc>
                <a:tc>
                  <a:txBody>
                    <a:bodyPr/>
                    <a:lstStyle/>
                    <a:p>
                      <a:pPr marL="68580" indent="0" algn="ctr">
                        <a:lnSpc>
                          <a:spcPct val="130000"/>
                        </a:lnSpc>
                        <a:buNone/>
                      </a:pPr>
                      <a:r>
                        <a:rPr lang="en-US" sz="2400" b="1">
                          <a:solidFill>
                            <a:srgbClr val="333333"/>
                          </a:solidFill>
                          <a:latin typeface="等线" charset="0"/>
                          <a:cs typeface="等线" charset="0"/>
                        </a:rPr>
                        <a:t>Proportion of total funds</a:t>
                      </a:r>
                      <a:endParaRPr lang="en-US" altLang="en-US" sz="2400" b="1">
                        <a:solidFill>
                          <a:srgbClr val="333333"/>
                        </a:solidFill>
                        <a:latin typeface="等线" charset="0"/>
                        <a:ea typeface="等线" charset="0"/>
                      </a:endParaRPr>
                    </a:p>
                  </a:txBody>
                  <a:tcPr marL="68580" marR="68580" marT="0" marB="0">
                    <a:lnL w="28575" cmpd="sng">
                      <a:solidFill>
                        <a:srgbClr val="000000">
                          <a:alpha val="100000"/>
                        </a:srgbClr>
                      </a:solidFill>
                      <a:prstDash val="dash"/>
                    </a:lnL>
                    <a:lnR w="28575" cmpd="sng">
                      <a:solidFill>
                        <a:srgbClr val="000000">
                          <a:alpha val="100000"/>
                        </a:srgbClr>
                      </a:solidFill>
                      <a:prstDash val="dash"/>
                    </a:lnR>
                    <a:lnT w="28575" cmpd="sng">
                      <a:solidFill>
                        <a:srgbClr val="000000">
                          <a:alpha val="100000"/>
                        </a:srgbClr>
                      </a:solidFill>
                      <a:prstDash val="dash"/>
                    </a:lnT>
                    <a:lnB w="28575" cmpd="sng">
                      <a:solidFill>
                        <a:srgbClr val="000000">
                          <a:alpha val="100000"/>
                        </a:srgbClr>
                      </a:solidFill>
                      <a:prstDash val="dash"/>
                    </a:lnB>
                  </a:tcPr>
                </a:tc>
                <a:tc>
                  <a:txBody>
                    <a:bodyPr/>
                    <a:lstStyle/>
                    <a:p>
                      <a:pPr marL="68580" indent="0" algn="ctr">
                        <a:lnSpc>
                          <a:spcPct val="130000"/>
                        </a:lnSpc>
                        <a:buNone/>
                      </a:pPr>
                      <a:r>
                        <a:rPr lang="en-US" sz="2400" b="1">
                          <a:solidFill>
                            <a:srgbClr val="333333"/>
                          </a:solidFill>
                          <a:latin typeface="等线" charset="0"/>
                          <a:cs typeface="等线" charset="0"/>
                        </a:rPr>
                        <a:t>Time</a:t>
                      </a:r>
                      <a:endParaRPr lang="en-US" altLang="en-US" sz="2400" b="1">
                        <a:solidFill>
                          <a:srgbClr val="333333"/>
                        </a:solidFill>
                        <a:latin typeface="等线" charset="0"/>
                        <a:ea typeface="等线" charset="0"/>
                      </a:endParaRPr>
                    </a:p>
                  </a:txBody>
                  <a:tcPr marL="68580" marR="68580" marT="0" marB="0">
                    <a:lnL w="28575" cmpd="sng">
                      <a:solidFill>
                        <a:srgbClr val="000000">
                          <a:alpha val="100000"/>
                        </a:srgbClr>
                      </a:solidFill>
                      <a:prstDash val="dash"/>
                    </a:lnL>
                    <a:lnR w="28575" cmpd="sng">
                      <a:solidFill>
                        <a:srgbClr val="000000">
                          <a:alpha val="100000"/>
                        </a:srgbClr>
                      </a:solidFill>
                      <a:prstDash val="dash"/>
                    </a:lnR>
                    <a:lnT w="28575" cmpd="sng">
                      <a:solidFill>
                        <a:srgbClr val="000000">
                          <a:alpha val="100000"/>
                        </a:srgbClr>
                      </a:solidFill>
                      <a:prstDash val="dash"/>
                    </a:lnT>
                    <a:lnB w="28575" cmpd="sng">
                      <a:solidFill>
                        <a:srgbClr val="000000">
                          <a:alpha val="100000"/>
                        </a:srgbClr>
                      </a:solidFill>
                      <a:prstDash val="dash"/>
                    </a:lnB>
                  </a:tcPr>
                </a:tc>
                <a:extLst>
                  <a:ext uri="{0D108BD9-81ED-4DB2-BD59-A6C34878D82A}">
                    <a16:rowId xmlns:a16="http://schemas.microsoft.com/office/drawing/2014/main" val="10000"/>
                  </a:ext>
                </a:extLst>
              </a:tr>
              <a:tr h="1059180">
                <a:tc>
                  <a:txBody>
                    <a:bodyPr/>
                    <a:lstStyle/>
                    <a:p>
                      <a:pPr marL="68580" indent="0" algn="ctr">
                        <a:lnSpc>
                          <a:spcPct val="130000"/>
                        </a:lnSpc>
                        <a:buNone/>
                      </a:pPr>
                      <a:r>
                        <a:rPr lang="en-US" sz="2400">
                          <a:solidFill>
                            <a:srgbClr val="333333"/>
                          </a:solidFill>
                          <a:latin typeface="等线" charset="0"/>
                          <a:cs typeface="等线" charset="0"/>
                        </a:rPr>
                        <a:t>Building</a:t>
                      </a:r>
                      <a:endParaRPr lang="en-US" altLang="en-US" sz="2400">
                        <a:solidFill>
                          <a:srgbClr val="333333"/>
                        </a:solidFill>
                        <a:latin typeface="等线" charset="0"/>
                        <a:ea typeface="等线" charset="0"/>
                      </a:endParaRPr>
                    </a:p>
                  </a:txBody>
                  <a:tcPr marL="68580" marR="68580" marT="0" marB="0">
                    <a:lnL w="28575" cmpd="sng">
                      <a:solidFill>
                        <a:srgbClr val="000000">
                          <a:alpha val="100000"/>
                        </a:srgbClr>
                      </a:solidFill>
                      <a:prstDash val="dash"/>
                    </a:lnL>
                    <a:lnR w="28575" cmpd="sng">
                      <a:solidFill>
                        <a:srgbClr val="000000">
                          <a:alpha val="100000"/>
                        </a:srgbClr>
                      </a:solidFill>
                      <a:prstDash val="dash"/>
                    </a:lnR>
                    <a:lnT w="28575" cmpd="sng">
                      <a:solidFill>
                        <a:srgbClr val="000000">
                          <a:alpha val="100000"/>
                        </a:srgbClr>
                      </a:solidFill>
                      <a:prstDash val="dash"/>
                    </a:lnT>
                    <a:lnB w="28575" cmpd="sng">
                      <a:solidFill>
                        <a:srgbClr val="000000">
                          <a:alpha val="100000"/>
                        </a:srgbClr>
                      </a:solidFill>
                      <a:prstDash val="dash"/>
                    </a:lnB>
                  </a:tcPr>
                </a:tc>
                <a:tc>
                  <a:txBody>
                    <a:bodyPr/>
                    <a:lstStyle/>
                    <a:p>
                      <a:pPr marL="68580" indent="0" algn="ctr">
                        <a:lnSpc>
                          <a:spcPct val="130000"/>
                        </a:lnSpc>
                        <a:buNone/>
                      </a:pPr>
                      <a:r>
                        <a:rPr lang="en-US" sz="2400">
                          <a:solidFill>
                            <a:srgbClr val="333333"/>
                          </a:solidFill>
                          <a:latin typeface="等线" charset="0"/>
                          <a:cs typeface="等线" charset="0"/>
                        </a:rPr>
                        <a:t>50%</a:t>
                      </a:r>
                      <a:endParaRPr lang="en-US" altLang="en-US" sz="2400">
                        <a:solidFill>
                          <a:srgbClr val="333333"/>
                        </a:solidFill>
                        <a:latin typeface="等线" charset="0"/>
                        <a:ea typeface="等线" charset="0"/>
                      </a:endParaRPr>
                    </a:p>
                  </a:txBody>
                  <a:tcPr marL="68580" marR="68580" marT="0" marB="0">
                    <a:lnL w="28575" cmpd="sng">
                      <a:solidFill>
                        <a:srgbClr val="000000">
                          <a:alpha val="100000"/>
                        </a:srgbClr>
                      </a:solidFill>
                      <a:prstDash val="dash"/>
                    </a:lnL>
                    <a:lnR w="28575" cmpd="sng">
                      <a:solidFill>
                        <a:srgbClr val="000000">
                          <a:alpha val="100000"/>
                        </a:srgbClr>
                      </a:solidFill>
                      <a:prstDash val="dash"/>
                    </a:lnR>
                    <a:lnT w="28575" cmpd="sng">
                      <a:solidFill>
                        <a:srgbClr val="000000">
                          <a:alpha val="100000"/>
                        </a:srgbClr>
                      </a:solidFill>
                      <a:prstDash val="dash"/>
                    </a:lnT>
                    <a:lnB w="28575" cmpd="sng">
                      <a:solidFill>
                        <a:srgbClr val="000000">
                          <a:alpha val="100000"/>
                        </a:srgbClr>
                      </a:solidFill>
                      <a:prstDash val="dash"/>
                    </a:lnB>
                  </a:tcPr>
                </a:tc>
                <a:tc>
                  <a:txBody>
                    <a:bodyPr/>
                    <a:lstStyle/>
                    <a:p>
                      <a:pPr marL="68580" indent="0" algn="ctr">
                        <a:lnSpc>
                          <a:spcPct val="130000"/>
                        </a:lnSpc>
                        <a:buNone/>
                      </a:pPr>
                      <a:r>
                        <a:rPr lang="en-US" sz="2400">
                          <a:solidFill>
                            <a:srgbClr val="333333"/>
                          </a:solidFill>
                          <a:latin typeface="等线" charset="0"/>
                          <a:cs typeface="等线" charset="0"/>
                        </a:rPr>
                        <a:t>The whole process</a:t>
                      </a:r>
                      <a:endParaRPr lang="en-US" altLang="en-US" sz="2400">
                        <a:solidFill>
                          <a:srgbClr val="333333"/>
                        </a:solidFill>
                        <a:latin typeface="等线" charset="0"/>
                        <a:ea typeface="等线" charset="0"/>
                      </a:endParaRPr>
                    </a:p>
                  </a:txBody>
                  <a:tcPr marL="68580" marR="68580" marT="0" marB="0">
                    <a:lnL w="28575" cmpd="sng">
                      <a:solidFill>
                        <a:srgbClr val="000000">
                          <a:alpha val="100000"/>
                        </a:srgbClr>
                      </a:solidFill>
                      <a:prstDash val="dash"/>
                    </a:lnL>
                    <a:lnR w="28575" cmpd="sng">
                      <a:solidFill>
                        <a:srgbClr val="000000">
                          <a:alpha val="100000"/>
                        </a:srgbClr>
                      </a:solidFill>
                      <a:prstDash val="dash"/>
                    </a:lnR>
                    <a:lnT w="28575" cmpd="sng">
                      <a:solidFill>
                        <a:srgbClr val="000000">
                          <a:alpha val="100000"/>
                        </a:srgbClr>
                      </a:solidFill>
                      <a:prstDash val="dash"/>
                    </a:lnT>
                    <a:lnB w="28575" cmpd="sng">
                      <a:solidFill>
                        <a:srgbClr val="000000">
                          <a:alpha val="100000"/>
                        </a:srgbClr>
                      </a:solidFill>
                      <a:prstDash val="dash"/>
                    </a:lnB>
                  </a:tcPr>
                </a:tc>
                <a:extLst>
                  <a:ext uri="{0D108BD9-81ED-4DB2-BD59-A6C34878D82A}">
                    <a16:rowId xmlns:a16="http://schemas.microsoft.com/office/drawing/2014/main" val="10001"/>
                  </a:ext>
                </a:extLst>
              </a:tr>
              <a:tr h="1059180">
                <a:tc>
                  <a:txBody>
                    <a:bodyPr/>
                    <a:lstStyle/>
                    <a:p>
                      <a:pPr marL="68580" indent="0" algn="ctr">
                        <a:lnSpc>
                          <a:spcPct val="130000"/>
                        </a:lnSpc>
                        <a:buNone/>
                      </a:pPr>
                      <a:r>
                        <a:rPr lang="en-US" sz="2400">
                          <a:solidFill>
                            <a:srgbClr val="333333"/>
                          </a:solidFill>
                          <a:latin typeface="等线" charset="0"/>
                          <a:cs typeface="等线" charset="0"/>
                        </a:rPr>
                        <a:t>Advertising</a:t>
                      </a:r>
                      <a:endParaRPr lang="en-US" altLang="en-US" sz="2400">
                        <a:solidFill>
                          <a:srgbClr val="333333"/>
                        </a:solidFill>
                        <a:latin typeface="等线" charset="0"/>
                        <a:ea typeface="等线" charset="0"/>
                      </a:endParaRPr>
                    </a:p>
                  </a:txBody>
                  <a:tcPr marL="68580" marR="68580" marT="0" marB="0">
                    <a:lnL w="28575" cmpd="sng">
                      <a:solidFill>
                        <a:srgbClr val="000000">
                          <a:alpha val="100000"/>
                        </a:srgbClr>
                      </a:solidFill>
                      <a:prstDash val="dash"/>
                    </a:lnL>
                    <a:lnR w="28575" cmpd="sng">
                      <a:solidFill>
                        <a:srgbClr val="000000">
                          <a:alpha val="100000"/>
                        </a:srgbClr>
                      </a:solidFill>
                      <a:prstDash val="dash"/>
                    </a:lnR>
                    <a:lnT w="28575" cmpd="sng">
                      <a:solidFill>
                        <a:srgbClr val="000000">
                          <a:alpha val="100000"/>
                        </a:srgbClr>
                      </a:solidFill>
                      <a:prstDash val="dash"/>
                    </a:lnT>
                    <a:lnB w="28575" cmpd="sng">
                      <a:solidFill>
                        <a:srgbClr val="000000">
                          <a:alpha val="100000"/>
                        </a:srgbClr>
                      </a:solidFill>
                      <a:prstDash val="dash"/>
                    </a:lnB>
                  </a:tcPr>
                </a:tc>
                <a:tc>
                  <a:txBody>
                    <a:bodyPr/>
                    <a:lstStyle/>
                    <a:p>
                      <a:pPr marL="68580" indent="0" algn="ctr">
                        <a:lnSpc>
                          <a:spcPct val="130000"/>
                        </a:lnSpc>
                        <a:buNone/>
                      </a:pPr>
                      <a:r>
                        <a:rPr lang="en-US" sz="2400">
                          <a:solidFill>
                            <a:srgbClr val="333333"/>
                          </a:solidFill>
                          <a:latin typeface="等线" charset="0"/>
                          <a:cs typeface="等线" charset="0"/>
                        </a:rPr>
                        <a:t>25%</a:t>
                      </a:r>
                      <a:endParaRPr lang="en-US" altLang="en-US" sz="2400">
                        <a:solidFill>
                          <a:srgbClr val="333333"/>
                        </a:solidFill>
                        <a:latin typeface="等线" charset="0"/>
                        <a:ea typeface="等线" charset="0"/>
                      </a:endParaRPr>
                    </a:p>
                  </a:txBody>
                  <a:tcPr marL="68580" marR="68580" marT="0" marB="0">
                    <a:lnL w="28575" cmpd="sng">
                      <a:solidFill>
                        <a:srgbClr val="000000">
                          <a:alpha val="100000"/>
                        </a:srgbClr>
                      </a:solidFill>
                      <a:prstDash val="dash"/>
                    </a:lnL>
                    <a:lnR w="28575" cmpd="sng">
                      <a:solidFill>
                        <a:srgbClr val="000000">
                          <a:alpha val="100000"/>
                        </a:srgbClr>
                      </a:solidFill>
                      <a:prstDash val="dash"/>
                    </a:lnR>
                    <a:lnT w="28575" cmpd="sng">
                      <a:solidFill>
                        <a:srgbClr val="000000">
                          <a:alpha val="100000"/>
                        </a:srgbClr>
                      </a:solidFill>
                      <a:prstDash val="dash"/>
                    </a:lnT>
                    <a:lnB w="28575" cmpd="sng">
                      <a:solidFill>
                        <a:srgbClr val="000000">
                          <a:alpha val="100000"/>
                        </a:srgbClr>
                      </a:solidFill>
                      <a:prstDash val="dash"/>
                    </a:lnB>
                  </a:tcPr>
                </a:tc>
                <a:tc>
                  <a:txBody>
                    <a:bodyPr/>
                    <a:lstStyle/>
                    <a:p>
                      <a:pPr marL="68580" indent="0" algn="ctr">
                        <a:lnSpc>
                          <a:spcPct val="130000"/>
                        </a:lnSpc>
                        <a:buNone/>
                      </a:pPr>
                      <a:r>
                        <a:rPr lang="en-US" sz="2400">
                          <a:solidFill>
                            <a:srgbClr val="333333"/>
                          </a:solidFill>
                          <a:latin typeface="等线" charset="0"/>
                          <a:cs typeface="等线" charset="0"/>
                        </a:rPr>
                        <a:t>After the production of relatively complete products</a:t>
                      </a:r>
                      <a:endParaRPr lang="en-US" altLang="en-US" sz="2400">
                        <a:solidFill>
                          <a:srgbClr val="333333"/>
                        </a:solidFill>
                        <a:latin typeface="等线" charset="0"/>
                        <a:ea typeface="等线" charset="0"/>
                      </a:endParaRPr>
                    </a:p>
                  </a:txBody>
                  <a:tcPr marL="68580" marR="68580" marT="0" marB="0">
                    <a:lnL w="28575" cmpd="sng">
                      <a:solidFill>
                        <a:srgbClr val="000000">
                          <a:alpha val="100000"/>
                        </a:srgbClr>
                      </a:solidFill>
                      <a:prstDash val="dash"/>
                    </a:lnL>
                    <a:lnR w="28575" cmpd="sng">
                      <a:solidFill>
                        <a:srgbClr val="000000">
                          <a:alpha val="100000"/>
                        </a:srgbClr>
                      </a:solidFill>
                      <a:prstDash val="dash"/>
                    </a:lnR>
                    <a:lnT w="28575" cmpd="sng">
                      <a:solidFill>
                        <a:srgbClr val="000000">
                          <a:alpha val="100000"/>
                        </a:srgbClr>
                      </a:solidFill>
                      <a:prstDash val="dash"/>
                    </a:lnT>
                    <a:lnB w="28575" cmpd="sng">
                      <a:solidFill>
                        <a:srgbClr val="000000">
                          <a:alpha val="100000"/>
                        </a:srgbClr>
                      </a:solidFill>
                      <a:prstDash val="dash"/>
                    </a:lnB>
                  </a:tcPr>
                </a:tc>
                <a:extLst>
                  <a:ext uri="{0D108BD9-81ED-4DB2-BD59-A6C34878D82A}">
                    <a16:rowId xmlns:a16="http://schemas.microsoft.com/office/drawing/2014/main" val="10002"/>
                  </a:ext>
                </a:extLst>
              </a:tr>
              <a:tr h="1059180">
                <a:tc>
                  <a:txBody>
                    <a:bodyPr/>
                    <a:lstStyle/>
                    <a:p>
                      <a:pPr marL="68580" indent="0" algn="ctr">
                        <a:lnSpc>
                          <a:spcPct val="130000"/>
                        </a:lnSpc>
                        <a:buNone/>
                      </a:pPr>
                      <a:r>
                        <a:rPr lang="en-US" sz="2400">
                          <a:solidFill>
                            <a:srgbClr val="333333"/>
                          </a:solidFill>
                          <a:latin typeface="等线" charset="0"/>
                          <a:cs typeface="等线" charset="0"/>
                        </a:rPr>
                        <a:t>Maintaining</a:t>
                      </a:r>
                      <a:endParaRPr lang="en-US" altLang="en-US" sz="2400">
                        <a:solidFill>
                          <a:srgbClr val="333333"/>
                        </a:solidFill>
                        <a:latin typeface="等线" charset="0"/>
                        <a:ea typeface="等线" charset="0"/>
                      </a:endParaRPr>
                    </a:p>
                  </a:txBody>
                  <a:tcPr marL="68580" marR="68580" marT="0" marB="0">
                    <a:lnL w="28575" cmpd="sng">
                      <a:solidFill>
                        <a:srgbClr val="000000">
                          <a:alpha val="100000"/>
                        </a:srgbClr>
                      </a:solidFill>
                      <a:prstDash val="dash"/>
                    </a:lnL>
                    <a:lnR w="28575" cmpd="sng">
                      <a:solidFill>
                        <a:srgbClr val="000000">
                          <a:alpha val="100000"/>
                        </a:srgbClr>
                      </a:solidFill>
                      <a:prstDash val="dash"/>
                    </a:lnR>
                    <a:lnT w="28575" cmpd="sng">
                      <a:solidFill>
                        <a:srgbClr val="000000">
                          <a:alpha val="100000"/>
                        </a:srgbClr>
                      </a:solidFill>
                      <a:prstDash val="dash"/>
                    </a:lnT>
                    <a:lnB w="28575" cmpd="sng">
                      <a:solidFill>
                        <a:srgbClr val="000000">
                          <a:alpha val="100000"/>
                        </a:srgbClr>
                      </a:solidFill>
                      <a:prstDash val="dash"/>
                    </a:lnB>
                  </a:tcPr>
                </a:tc>
                <a:tc>
                  <a:txBody>
                    <a:bodyPr/>
                    <a:lstStyle/>
                    <a:p>
                      <a:pPr marL="68580" indent="0" algn="ctr">
                        <a:lnSpc>
                          <a:spcPct val="130000"/>
                        </a:lnSpc>
                        <a:buNone/>
                      </a:pPr>
                      <a:r>
                        <a:rPr lang="en-US" sz="2400">
                          <a:solidFill>
                            <a:srgbClr val="333333"/>
                          </a:solidFill>
                          <a:latin typeface="等线" charset="0"/>
                          <a:cs typeface="等线" charset="0"/>
                        </a:rPr>
                        <a:t>25%</a:t>
                      </a:r>
                      <a:endParaRPr lang="en-US" altLang="en-US" sz="2400">
                        <a:solidFill>
                          <a:srgbClr val="333333"/>
                        </a:solidFill>
                        <a:latin typeface="等线" charset="0"/>
                        <a:ea typeface="等线" charset="0"/>
                      </a:endParaRPr>
                    </a:p>
                  </a:txBody>
                  <a:tcPr marL="68580" marR="68580" marT="0" marB="0">
                    <a:lnL w="28575" cmpd="sng">
                      <a:solidFill>
                        <a:srgbClr val="000000">
                          <a:alpha val="100000"/>
                        </a:srgbClr>
                      </a:solidFill>
                      <a:prstDash val="dash"/>
                    </a:lnL>
                    <a:lnR w="28575" cmpd="sng">
                      <a:solidFill>
                        <a:srgbClr val="000000">
                          <a:alpha val="100000"/>
                        </a:srgbClr>
                      </a:solidFill>
                      <a:prstDash val="dash"/>
                    </a:lnR>
                    <a:lnT w="28575" cmpd="sng">
                      <a:solidFill>
                        <a:srgbClr val="000000">
                          <a:alpha val="100000"/>
                        </a:srgbClr>
                      </a:solidFill>
                      <a:prstDash val="dash"/>
                    </a:lnT>
                    <a:lnB w="28575" cmpd="sng">
                      <a:solidFill>
                        <a:srgbClr val="000000">
                          <a:alpha val="100000"/>
                        </a:srgbClr>
                      </a:solidFill>
                      <a:prstDash val="dash"/>
                    </a:lnB>
                  </a:tcPr>
                </a:tc>
                <a:tc>
                  <a:txBody>
                    <a:bodyPr/>
                    <a:lstStyle/>
                    <a:p>
                      <a:pPr marL="68580" indent="0" algn="ctr">
                        <a:lnSpc>
                          <a:spcPct val="130000"/>
                        </a:lnSpc>
                        <a:buNone/>
                      </a:pPr>
                      <a:r>
                        <a:rPr lang="en-US" sz="2400">
                          <a:solidFill>
                            <a:srgbClr val="333333"/>
                          </a:solidFill>
                          <a:latin typeface="等线" charset="0"/>
                          <a:cs typeface="等线" charset="0"/>
                        </a:rPr>
                        <a:t>The whole process</a:t>
                      </a:r>
                      <a:endParaRPr lang="en-US" altLang="en-US" sz="2400">
                        <a:solidFill>
                          <a:srgbClr val="333333"/>
                        </a:solidFill>
                        <a:latin typeface="等线" charset="0"/>
                        <a:ea typeface="等线" charset="0"/>
                      </a:endParaRPr>
                    </a:p>
                  </a:txBody>
                  <a:tcPr marL="68580" marR="68580" marT="0" marB="0">
                    <a:lnL w="28575" cmpd="sng">
                      <a:solidFill>
                        <a:srgbClr val="000000">
                          <a:alpha val="100000"/>
                        </a:srgbClr>
                      </a:solidFill>
                      <a:prstDash val="dash"/>
                    </a:lnL>
                    <a:lnR w="28575" cmpd="sng">
                      <a:solidFill>
                        <a:srgbClr val="000000">
                          <a:alpha val="100000"/>
                        </a:srgbClr>
                      </a:solidFill>
                      <a:prstDash val="dash"/>
                    </a:lnR>
                    <a:lnT w="28575" cmpd="sng">
                      <a:solidFill>
                        <a:srgbClr val="000000">
                          <a:alpha val="100000"/>
                        </a:srgbClr>
                      </a:solidFill>
                      <a:prstDash val="dash"/>
                    </a:lnT>
                    <a:lnB w="28575" cmpd="sng">
                      <a:solidFill>
                        <a:srgbClr val="000000">
                          <a:alpha val="100000"/>
                        </a:srgbClr>
                      </a:solidFill>
                      <a:prstDash val="dash"/>
                    </a:lnB>
                  </a:tcPr>
                </a:tc>
                <a:extLst>
                  <a:ext uri="{0D108BD9-81ED-4DB2-BD59-A6C34878D82A}">
                    <a16:rowId xmlns:a16="http://schemas.microsoft.com/office/drawing/2014/main" val="10003"/>
                  </a:ext>
                </a:extLst>
              </a:tr>
            </a:tbl>
          </a:graphicData>
        </a:graphic>
      </p:graphicFrame>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2"/>
            </p:custDataLst>
          </p:nvPr>
        </p:nvSpPr>
        <p:spPr/>
        <p:txBody>
          <a:bodyPr/>
          <a:lstStyle/>
          <a:p>
            <a:r>
              <a:rPr lang="en-US" altLang="zh-CN"/>
              <a:t>THANK YOU</a:t>
            </a: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custDataLst>
              <p:tags r:id="rId2"/>
            </p:custDataLst>
          </p:nvPr>
        </p:nvSpPr>
        <p:spPr>
          <a:xfrm>
            <a:off x="0" y="0"/>
            <a:ext cx="4267200" cy="69070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custDataLst>
              <p:tags r:id="rId3"/>
            </p:custDataLst>
          </p:nvPr>
        </p:nvSpPr>
        <p:spPr>
          <a:xfrm>
            <a:off x="1080401" y="2494406"/>
            <a:ext cx="2106397" cy="1316825"/>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custDataLst>
              <p:tags r:id="rId4"/>
            </p:custDataLst>
          </p:nvPr>
        </p:nvSpPr>
        <p:spPr>
          <a:xfrm rot="10800000">
            <a:off x="2738079" y="2557622"/>
            <a:ext cx="386959" cy="333585"/>
          </a:xfrm>
          <a:prstGeom prst="triangle">
            <a:avLst>
              <a:gd name="adj"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custDataLst>
              <p:tags r:id="rId5"/>
            </p:custDataLst>
          </p:nvPr>
        </p:nvSpPr>
        <p:spPr>
          <a:xfrm>
            <a:off x="5599628" y="3812620"/>
            <a:ext cx="682172" cy="523220"/>
          </a:xfrm>
          <a:prstGeom prst="rect">
            <a:avLst/>
          </a:prstGeom>
          <a:noFill/>
        </p:spPr>
        <p:txBody>
          <a:bodyPr wrap="square" rtlCol="0">
            <a:noAutofit/>
          </a:bodyPr>
          <a:lstStyle>
            <a:defPPr>
              <a:defRPr lang="zh-CN"/>
            </a:defPPr>
            <a:lvl1pPr>
              <a:defRPr sz="2800">
                <a:solidFill>
                  <a:schemeClr val="tx2"/>
                </a:solidFill>
                <a:latin typeface="Impact" panose="020B0806030902050204" pitchFamily="34" charset="0"/>
              </a:defRPr>
            </a:lvl1pPr>
          </a:lstStyle>
          <a:p>
            <a:r>
              <a:rPr lang="en-US" altLang="zh-CN" sz="3200">
                <a:solidFill>
                  <a:schemeClr val="accent1"/>
                </a:solidFill>
                <a:latin typeface="+mn-lt"/>
              </a:rPr>
              <a:t>03.</a:t>
            </a:r>
          </a:p>
        </p:txBody>
      </p:sp>
      <p:sp>
        <p:nvSpPr>
          <p:cNvPr id="15" name="文本框 14"/>
          <p:cNvSpPr txBox="1"/>
          <p:nvPr>
            <p:custDataLst>
              <p:tags r:id="rId6"/>
            </p:custDataLst>
          </p:nvPr>
        </p:nvSpPr>
        <p:spPr>
          <a:xfrm>
            <a:off x="5599628" y="2902556"/>
            <a:ext cx="682172" cy="523220"/>
          </a:xfrm>
          <a:prstGeom prst="rect">
            <a:avLst/>
          </a:prstGeom>
          <a:noFill/>
        </p:spPr>
        <p:txBody>
          <a:bodyPr wrap="square" rtlCol="0">
            <a:noAutofit/>
          </a:bodyPr>
          <a:lstStyle>
            <a:defPPr>
              <a:defRPr lang="zh-CN"/>
            </a:defPPr>
            <a:lvl1pPr>
              <a:defRPr sz="2800">
                <a:solidFill>
                  <a:schemeClr val="tx2"/>
                </a:solidFill>
                <a:latin typeface="Impact" panose="020B0806030902050204" pitchFamily="34" charset="0"/>
              </a:defRPr>
            </a:lvl1pPr>
          </a:lstStyle>
          <a:p>
            <a:r>
              <a:rPr lang="en-US" altLang="zh-CN" sz="3200" dirty="0">
                <a:solidFill>
                  <a:schemeClr val="accent1"/>
                </a:solidFill>
                <a:latin typeface="+mn-lt"/>
              </a:rPr>
              <a:t>02.</a:t>
            </a:r>
          </a:p>
        </p:txBody>
      </p:sp>
      <p:sp>
        <p:nvSpPr>
          <p:cNvPr id="16" name="文本框 15"/>
          <p:cNvSpPr txBox="1"/>
          <p:nvPr>
            <p:custDataLst>
              <p:tags r:id="rId7"/>
            </p:custDataLst>
          </p:nvPr>
        </p:nvSpPr>
        <p:spPr>
          <a:xfrm>
            <a:off x="5599628" y="1992492"/>
            <a:ext cx="682172" cy="523220"/>
          </a:xfrm>
          <a:prstGeom prst="rect">
            <a:avLst/>
          </a:prstGeom>
          <a:noFill/>
        </p:spPr>
        <p:txBody>
          <a:bodyPr wrap="square" rtlCol="0">
            <a:noAutofit/>
          </a:bodyPr>
          <a:lstStyle>
            <a:defPPr>
              <a:defRPr lang="zh-CN"/>
            </a:defPPr>
            <a:lvl1pPr>
              <a:defRPr sz="2800">
                <a:solidFill>
                  <a:schemeClr val="tx2"/>
                </a:solidFill>
                <a:latin typeface="Impact" panose="020B0806030902050204" pitchFamily="34" charset="0"/>
              </a:defRPr>
            </a:lvl1pPr>
          </a:lstStyle>
          <a:p>
            <a:r>
              <a:rPr lang="en-US" altLang="zh-CN" sz="3200" dirty="0">
                <a:solidFill>
                  <a:schemeClr val="accent1"/>
                </a:solidFill>
                <a:latin typeface="+mn-lt"/>
              </a:rPr>
              <a:t>01.</a:t>
            </a:r>
          </a:p>
        </p:txBody>
      </p:sp>
      <p:sp>
        <p:nvSpPr>
          <p:cNvPr id="17" name="文本框 16"/>
          <p:cNvSpPr txBox="1"/>
          <p:nvPr>
            <p:custDataLst>
              <p:tags r:id="rId8"/>
            </p:custDataLst>
          </p:nvPr>
        </p:nvSpPr>
        <p:spPr>
          <a:xfrm>
            <a:off x="6359074" y="2005371"/>
            <a:ext cx="2954654" cy="461665"/>
          </a:xfrm>
          <a:prstGeom prst="rect">
            <a:avLst/>
          </a:prstGeom>
        </p:spPr>
        <p:txBody>
          <a:bodyPr wrap="square"/>
          <a:lstStyle>
            <a:defPPr>
              <a:defRPr lang="zh-CN"/>
            </a:defPPr>
            <a:lvl1pPr>
              <a:defRPr sz="2400">
                <a:solidFill>
                  <a:schemeClr val="tx1">
                    <a:lumMod val="65000"/>
                    <a:lumOff val="35000"/>
                  </a:schemeClr>
                </a:solidFill>
              </a:defRPr>
            </a:lvl1pPr>
          </a:lstStyle>
          <a:p>
            <a:r>
              <a:rPr lang="en-US" altLang="zh-CN" sz="2800"/>
              <a:t>Introduction</a:t>
            </a:r>
          </a:p>
        </p:txBody>
      </p:sp>
      <p:sp>
        <p:nvSpPr>
          <p:cNvPr id="18" name="文本框 17"/>
          <p:cNvSpPr txBox="1"/>
          <p:nvPr>
            <p:custDataLst>
              <p:tags r:id="rId9"/>
            </p:custDataLst>
          </p:nvPr>
        </p:nvSpPr>
        <p:spPr>
          <a:xfrm>
            <a:off x="6359074" y="2915435"/>
            <a:ext cx="2954654" cy="461665"/>
          </a:xfrm>
          <a:prstGeom prst="rect">
            <a:avLst/>
          </a:prstGeom>
        </p:spPr>
        <p:txBody>
          <a:bodyPr wrap="square"/>
          <a:lstStyle>
            <a:defPPr>
              <a:defRPr lang="zh-CN"/>
            </a:defPPr>
            <a:lvl1pPr>
              <a:defRPr sz="2400">
                <a:solidFill>
                  <a:schemeClr val="tx1">
                    <a:lumMod val="65000"/>
                    <a:lumOff val="35000"/>
                  </a:schemeClr>
                </a:solidFill>
              </a:defRPr>
            </a:lvl1pPr>
          </a:lstStyle>
          <a:p>
            <a:r>
              <a:rPr lang="en-US" altLang="zh-CN" sz="2800"/>
              <a:t>Main Demo</a:t>
            </a:r>
          </a:p>
        </p:txBody>
      </p:sp>
      <p:sp>
        <p:nvSpPr>
          <p:cNvPr id="19" name="文本框 18"/>
          <p:cNvSpPr txBox="1"/>
          <p:nvPr>
            <p:custDataLst>
              <p:tags r:id="rId10"/>
            </p:custDataLst>
          </p:nvPr>
        </p:nvSpPr>
        <p:spPr>
          <a:xfrm>
            <a:off x="6359074" y="3825499"/>
            <a:ext cx="2954655" cy="461665"/>
          </a:xfrm>
          <a:prstGeom prst="rect">
            <a:avLst/>
          </a:prstGeom>
        </p:spPr>
        <p:txBody>
          <a:bodyPr wrap="none"/>
          <a:lstStyle>
            <a:defPPr>
              <a:defRPr lang="zh-CN"/>
            </a:defPPr>
            <a:lvl1pPr>
              <a:defRPr sz="2400">
                <a:solidFill>
                  <a:schemeClr val="tx1">
                    <a:lumMod val="65000"/>
                    <a:lumOff val="35000"/>
                  </a:schemeClr>
                </a:solidFill>
              </a:defRPr>
            </a:lvl1pPr>
          </a:lstStyle>
          <a:p>
            <a:r>
              <a:rPr lang="en-US" altLang="zh-CN" sz="2800"/>
              <a:t>Follow-up</a:t>
            </a:r>
          </a:p>
        </p:txBody>
      </p:sp>
      <p:sp>
        <p:nvSpPr>
          <p:cNvPr id="21" name="文本框 20"/>
          <p:cNvSpPr txBox="1"/>
          <p:nvPr>
            <p:custDataLst>
              <p:tags r:id="rId11"/>
            </p:custDataLst>
          </p:nvPr>
        </p:nvSpPr>
        <p:spPr>
          <a:xfrm>
            <a:off x="1203914" y="2891208"/>
            <a:ext cx="1859369" cy="523219"/>
          </a:xfrm>
          <a:prstGeom prst="rect">
            <a:avLst/>
          </a:prstGeom>
          <a:noFill/>
        </p:spPr>
        <p:txBody>
          <a:bodyPr wrap="square" rtlCol="0">
            <a:normAutofit fontScale="85000" lnSpcReduction="10000"/>
          </a:bodyPr>
          <a:lstStyle>
            <a:defPPr>
              <a:defRPr lang="zh-CN"/>
            </a:defPPr>
            <a:lvl1pPr algn="ctr">
              <a:defRPr sz="2800">
                <a:solidFill>
                  <a:schemeClr val="bg1"/>
                </a:solidFill>
                <a:latin typeface="Impact" panose="020B0806030902050204" pitchFamily="34" charset="0"/>
              </a:defRPr>
            </a:lvl1pPr>
          </a:lstStyle>
          <a:p>
            <a:r>
              <a:rPr lang="en-US" altLang="zh-CN">
                <a:latin typeface="+mj-lt"/>
                <a:ea typeface="+mj-ea"/>
                <a:cs typeface="+mj-cs"/>
              </a:rPr>
              <a:t>CONTENTS</a:t>
            </a: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Introduction</a:t>
            </a:r>
            <a:endParaRPr lang="zh-CN" altLang="en-US"/>
          </a:p>
        </p:txBody>
      </p:sp>
      <p:sp>
        <p:nvSpPr>
          <p:cNvPr id="3" name="文本占位符 2"/>
          <p:cNvSpPr>
            <a:spLocks noGrp="1"/>
          </p:cNvSpPr>
          <p:nvPr>
            <p:ph type="body" idx="1"/>
          </p:nvPr>
        </p:nvSpPr>
        <p:spPr/>
        <p:txBody>
          <a:bodyPr/>
          <a:lstStyle/>
          <a:p>
            <a:r>
              <a:rPr lang="en-US" altLang="zh-CN"/>
              <a:t>01</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609600" y="0"/>
            <a:ext cx="628650" cy="1047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custDataLst>
              <p:tags r:id="rId3"/>
            </p:custDataLst>
          </p:nvPr>
        </p:nvSpPr>
        <p:spPr bwMode="auto">
          <a:xfrm>
            <a:off x="1523456" y="1160780"/>
            <a:ext cx="2140960" cy="404253"/>
          </a:xfrm>
          <a:prstGeom prst="roundRect">
            <a:avLst>
              <a:gd name="adj" fmla="val 50000"/>
            </a:avLst>
          </a:prstGeom>
          <a:solidFill>
            <a:schemeClr val="accent4"/>
          </a:solidFill>
          <a:ln>
            <a:noFill/>
          </a:ln>
          <a:effectLst>
            <a:outerShdw blurRad="508000" dist="508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ltLang="zh-CN" sz="2400" dirty="0">
                <a:solidFill>
                  <a:schemeClr val="tx2"/>
                </a:solidFill>
                <a:latin typeface="+mj-lt"/>
                <a:ea typeface="+mj-ea"/>
                <a:cs typeface="+mj-cs"/>
              </a:rPr>
              <a:t>Background</a:t>
            </a:r>
          </a:p>
        </p:txBody>
      </p:sp>
      <p:sp>
        <p:nvSpPr>
          <p:cNvPr id="8" name="圆角矩形 7"/>
          <p:cNvSpPr/>
          <p:nvPr>
            <p:custDataLst>
              <p:tags r:id="rId4"/>
            </p:custDataLst>
          </p:nvPr>
        </p:nvSpPr>
        <p:spPr bwMode="auto">
          <a:xfrm>
            <a:off x="1523456" y="4014901"/>
            <a:ext cx="2140948" cy="404291"/>
          </a:xfrm>
          <a:prstGeom prst="roundRect">
            <a:avLst>
              <a:gd name="adj" fmla="val 50000"/>
            </a:avLst>
          </a:prstGeom>
          <a:solidFill>
            <a:schemeClr val="accent1"/>
          </a:solidFill>
          <a:ln>
            <a:noFill/>
          </a:ln>
          <a:effectLst>
            <a:outerShdw blurRad="508000" dist="50800" dir="2700000" sx="104000" sy="104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400">
                <a:solidFill>
                  <a:schemeClr val="lt1"/>
                </a:solidFill>
                <a:latin typeface="+mj-lt"/>
                <a:ea typeface="+mj-ea"/>
                <a:cs typeface="+mj-cs"/>
              </a:rPr>
              <a:t>Function</a:t>
            </a:r>
          </a:p>
        </p:txBody>
      </p:sp>
      <p:sp>
        <p:nvSpPr>
          <p:cNvPr id="21" name="文本框 20"/>
          <p:cNvSpPr txBox="1"/>
          <p:nvPr>
            <p:custDataLst>
              <p:tags r:id="rId5"/>
            </p:custDataLst>
          </p:nvPr>
        </p:nvSpPr>
        <p:spPr>
          <a:xfrm>
            <a:off x="1523365" y="542290"/>
            <a:ext cx="2327910" cy="523240"/>
          </a:xfrm>
          <a:prstGeom prst="rect">
            <a:avLst/>
          </a:prstGeom>
        </p:spPr>
        <p:txBody>
          <a:bodyPr wrap="none">
            <a:normAutofit/>
          </a:bodyPr>
          <a:lstStyle>
            <a:defPPr>
              <a:defRPr lang="zh-CN"/>
            </a:defPPr>
            <a:lvl1pPr>
              <a:defRPr sz="2800">
                <a:solidFill>
                  <a:schemeClr val="tx2"/>
                </a:solidFill>
                <a:latin typeface="+mj-lt"/>
                <a:ea typeface="+mj-ea"/>
                <a:cs typeface="+mj-cs"/>
              </a:defRPr>
            </a:lvl1pPr>
          </a:lstStyle>
          <a:p>
            <a:r>
              <a:rPr lang="en-US" altLang="zh-CN" dirty="0">
                <a:solidFill>
                  <a:schemeClr val="accent1"/>
                </a:solidFill>
                <a:effectLst>
                  <a:outerShdw blurRad="38100" dist="25400" dir="5400000" algn="ctr" rotWithShape="0">
                    <a:srgbClr val="6E747A">
                      <a:alpha val="43000"/>
                      <a:alpha val="43000"/>
                    </a:srgbClr>
                  </a:outerShdw>
                </a:effectLst>
              </a:rPr>
              <a:t>Overview</a:t>
            </a:r>
          </a:p>
        </p:txBody>
      </p:sp>
      <p:sp>
        <p:nvSpPr>
          <p:cNvPr id="22" name="文本框 21"/>
          <p:cNvSpPr txBox="1"/>
          <p:nvPr>
            <p:custDataLst>
              <p:tags r:id="rId6"/>
            </p:custDataLst>
          </p:nvPr>
        </p:nvSpPr>
        <p:spPr>
          <a:xfrm>
            <a:off x="609600" y="523875"/>
            <a:ext cx="628650" cy="523220"/>
          </a:xfrm>
          <a:prstGeom prst="rect">
            <a:avLst/>
          </a:prstGeom>
          <a:noFill/>
        </p:spPr>
        <p:txBody>
          <a:bodyPr wrap="square" rtlCol="0">
            <a:normAutofit/>
          </a:bodyPr>
          <a:lstStyle>
            <a:defPPr>
              <a:defRPr lang="zh-CN"/>
            </a:defPPr>
            <a:lvl1pPr algn="ctr">
              <a:defRPr sz="2800">
                <a:solidFill>
                  <a:schemeClr val="bg1"/>
                </a:solidFill>
                <a:latin typeface="Impact" panose="020B0806030902050204" pitchFamily="34" charset="0"/>
              </a:defRPr>
            </a:lvl1pPr>
          </a:lstStyle>
          <a:p>
            <a:r>
              <a:rPr lang="en-US" altLang="zh-CN"/>
              <a:t>01</a:t>
            </a:r>
            <a:endParaRPr lang="zh-CN" altLang="en-US"/>
          </a:p>
        </p:txBody>
      </p:sp>
      <p:sp>
        <p:nvSpPr>
          <p:cNvPr id="23" name="文本框 22"/>
          <p:cNvSpPr txBox="1"/>
          <p:nvPr>
            <p:custDataLst>
              <p:tags r:id="rId7"/>
            </p:custDataLst>
          </p:nvPr>
        </p:nvSpPr>
        <p:spPr>
          <a:xfrm>
            <a:off x="1523456" y="1471667"/>
            <a:ext cx="10342850" cy="2400343"/>
          </a:xfrm>
          <a:prstGeom prst="rect">
            <a:avLst/>
          </a:prstGeom>
          <a:ln>
            <a:noFill/>
          </a:ln>
        </p:spPr>
        <p:txBody>
          <a:bodyPr wrap="square" anchor="t">
            <a:noAutofit/>
          </a:bodyPr>
          <a:lstStyle>
            <a:defPPr>
              <a:defRPr lang="zh-CN"/>
            </a:defPPr>
            <a:lvl1pPr marL="171450" indent="-171450">
              <a:lnSpc>
                <a:spcPct val="150000"/>
              </a:lnSpc>
              <a:buFont typeface="Arial" panose="020B0604020202020204" pitchFamily="34" charset="0"/>
              <a:buChar char="•"/>
              <a:defRPr sz="1200"/>
            </a:lvl1pPr>
          </a:lstStyle>
          <a:p>
            <a:pPr marL="0" indent="0">
              <a:buNone/>
            </a:pPr>
            <a:r>
              <a:rPr lang="en-US" altLang="zh-CN" sz="2300" dirty="0"/>
              <a:t>Students will meet different people when they enter a new school, in this case, they are more likely to conflict if they live together with different life style. To avoid this from happening, our project is set to assign people with similar habits to the same dormitory.</a:t>
            </a:r>
          </a:p>
        </p:txBody>
      </p:sp>
      <p:sp>
        <p:nvSpPr>
          <p:cNvPr id="24" name="文本框 23"/>
          <p:cNvSpPr txBox="1"/>
          <p:nvPr>
            <p:custDataLst>
              <p:tags r:id="rId8"/>
            </p:custDataLst>
          </p:nvPr>
        </p:nvSpPr>
        <p:spPr>
          <a:xfrm>
            <a:off x="1428199" y="4419195"/>
            <a:ext cx="10533302" cy="2178500"/>
          </a:xfrm>
          <a:prstGeom prst="rect">
            <a:avLst/>
          </a:prstGeom>
          <a:ln>
            <a:noFill/>
          </a:ln>
        </p:spPr>
        <p:txBody>
          <a:bodyPr wrap="square" anchor="t">
            <a:noAutofit/>
          </a:bodyPr>
          <a:lstStyle>
            <a:defPPr>
              <a:defRPr lang="zh-CN"/>
            </a:defPPr>
            <a:lvl1pPr marL="171450" marR="0" lvl="0" indent="-171450" defTabSz="913765" fontAlgn="auto">
              <a:lnSpc>
                <a:spcPct val="150000"/>
              </a:lnSpc>
              <a:spcBef>
                <a:spcPts val="0"/>
              </a:spcBef>
              <a:spcAft>
                <a:spcPts val="0"/>
              </a:spcAft>
              <a:buClrTx/>
              <a:buSzTx/>
              <a:buFont typeface="Arial" panose="020B0604020202020204" pitchFamily="34" charset="0"/>
              <a:buChar char="•"/>
              <a:defRPr kumimoji="0" sz="1200" b="0" i="0" u="none" strike="noStrike" kern="0" cap="none" spc="0" normalizeH="0" baseline="0">
                <a:ln>
                  <a:noFill/>
                </a:ln>
                <a:solidFill>
                  <a:srgbClr val="000000"/>
                </a:solidFill>
                <a:effectLst/>
                <a:uLnTx/>
                <a:uFillTx/>
              </a:defRPr>
            </a:lvl1pPr>
          </a:lstStyle>
          <a:p>
            <a:pPr marL="0" indent="0">
              <a:buNone/>
            </a:pPr>
            <a:r>
              <a:rPr lang="en-US" altLang="zh-CN" sz="2300" dirty="0"/>
              <a:t>There is a roommate matching system in our project, which is designed to allocate students to the same dormitory based on their living habits such as going to bed early or staying up late at night. Students are required to fill out a questionnaire and will be matched with suitable roommates by our project.</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609600" y="0"/>
            <a:ext cx="628650" cy="1047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custDataLst>
              <p:tags r:id="rId3"/>
            </p:custDataLst>
          </p:nvPr>
        </p:nvSpPr>
        <p:spPr bwMode="auto">
          <a:xfrm>
            <a:off x="1523320" y="1413393"/>
            <a:ext cx="2327910" cy="443573"/>
          </a:xfrm>
          <a:prstGeom prst="roundRect">
            <a:avLst>
              <a:gd name="adj" fmla="val 50000"/>
            </a:avLst>
          </a:prstGeom>
          <a:solidFill>
            <a:schemeClr val="accent4"/>
          </a:solidFill>
          <a:ln>
            <a:noFill/>
          </a:ln>
          <a:effectLst>
            <a:outerShdw blurRad="508000" dist="508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400">
                <a:solidFill>
                  <a:schemeClr val="tx2"/>
                </a:solidFill>
                <a:latin typeface="+mj-lt"/>
                <a:ea typeface="+mj-ea"/>
                <a:cs typeface="+mj-cs"/>
              </a:rPr>
              <a:t>Composition</a:t>
            </a:r>
          </a:p>
        </p:txBody>
      </p:sp>
      <p:sp>
        <p:nvSpPr>
          <p:cNvPr id="21" name="文本框 20"/>
          <p:cNvSpPr txBox="1"/>
          <p:nvPr>
            <p:custDataLst>
              <p:tags r:id="rId4"/>
            </p:custDataLst>
          </p:nvPr>
        </p:nvSpPr>
        <p:spPr>
          <a:xfrm>
            <a:off x="1523365" y="542290"/>
            <a:ext cx="2327910" cy="523240"/>
          </a:xfrm>
          <a:prstGeom prst="rect">
            <a:avLst/>
          </a:prstGeom>
        </p:spPr>
        <p:txBody>
          <a:bodyPr wrap="none">
            <a:normAutofit/>
          </a:bodyPr>
          <a:lstStyle>
            <a:defPPr>
              <a:defRPr lang="zh-CN"/>
            </a:defPPr>
            <a:lvl1pPr>
              <a:defRPr sz="2800">
                <a:solidFill>
                  <a:schemeClr val="tx2"/>
                </a:solidFill>
                <a:latin typeface="+mj-lt"/>
                <a:ea typeface="+mj-ea"/>
                <a:cs typeface="+mj-cs"/>
              </a:defRPr>
            </a:lvl1pPr>
          </a:lstStyle>
          <a:p>
            <a:r>
              <a:rPr lang="en-US" altLang="zh-CN">
                <a:solidFill>
                  <a:schemeClr val="accent1"/>
                </a:solidFill>
                <a:effectLst>
                  <a:outerShdw blurRad="38100" dist="25400" dir="5400000" algn="ctr" rotWithShape="0">
                    <a:srgbClr val="6E747A">
                      <a:alpha val="43000"/>
                      <a:alpha val="43000"/>
                    </a:srgbClr>
                  </a:outerShdw>
                </a:effectLst>
              </a:rPr>
              <a:t>Overview</a:t>
            </a:r>
          </a:p>
        </p:txBody>
      </p:sp>
      <p:sp>
        <p:nvSpPr>
          <p:cNvPr id="22" name="文本框 21"/>
          <p:cNvSpPr txBox="1"/>
          <p:nvPr>
            <p:custDataLst>
              <p:tags r:id="rId5"/>
            </p:custDataLst>
          </p:nvPr>
        </p:nvSpPr>
        <p:spPr>
          <a:xfrm>
            <a:off x="609600" y="523875"/>
            <a:ext cx="628650" cy="523220"/>
          </a:xfrm>
          <a:prstGeom prst="rect">
            <a:avLst/>
          </a:prstGeom>
          <a:noFill/>
        </p:spPr>
        <p:txBody>
          <a:bodyPr wrap="square" rtlCol="0">
            <a:normAutofit/>
          </a:bodyPr>
          <a:lstStyle>
            <a:defPPr>
              <a:defRPr lang="zh-CN"/>
            </a:defPPr>
            <a:lvl1pPr algn="ctr">
              <a:defRPr sz="2800">
                <a:solidFill>
                  <a:schemeClr val="bg1"/>
                </a:solidFill>
                <a:latin typeface="Impact" panose="020B0806030902050204" pitchFamily="34" charset="0"/>
              </a:defRPr>
            </a:lvl1pPr>
          </a:lstStyle>
          <a:p>
            <a:r>
              <a:rPr lang="en-US" altLang="zh-CN"/>
              <a:t>01</a:t>
            </a:r>
            <a:endParaRPr lang="zh-CN" altLang="en-US"/>
          </a:p>
        </p:txBody>
      </p:sp>
      <p:sp>
        <p:nvSpPr>
          <p:cNvPr id="25" name="文本框 24"/>
          <p:cNvSpPr txBox="1"/>
          <p:nvPr>
            <p:custDataLst>
              <p:tags r:id="rId6"/>
            </p:custDataLst>
          </p:nvPr>
        </p:nvSpPr>
        <p:spPr>
          <a:xfrm>
            <a:off x="1523444" y="1857003"/>
            <a:ext cx="9689658" cy="4315802"/>
          </a:xfrm>
          <a:prstGeom prst="rect">
            <a:avLst/>
          </a:prstGeom>
          <a:ln>
            <a:noFill/>
          </a:ln>
        </p:spPr>
        <p:txBody>
          <a:bodyPr wrap="square" anchor="t">
            <a:noAutofit/>
          </a:bodyPr>
          <a:lstStyle>
            <a:defPPr>
              <a:defRPr lang="zh-CN"/>
            </a:defPPr>
            <a:lvl1pPr marL="171450" marR="0" lvl="0" indent="-171450" defTabSz="913765" fontAlgn="auto">
              <a:lnSpc>
                <a:spcPct val="150000"/>
              </a:lnSpc>
              <a:spcBef>
                <a:spcPts val="0"/>
              </a:spcBef>
              <a:spcAft>
                <a:spcPts val="0"/>
              </a:spcAft>
              <a:buClrTx/>
              <a:buSzTx/>
              <a:buFont typeface="Arial" panose="020B0604020202020204" pitchFamily="34" charset="0"/>
              <a:buChar char="•"/>
              <a:defRPr kumimoji="0" sz="1200" b="0" i="0" u="none" strike="noStrike" kern="0" cap="none" spc="0" normalizeH="0" baseline="0">
                <a:ln>
                  <a:noFill/>
                </a:ln>
                <a:solidFill>
                  <a:srgbClr val="000000"/>
                </a:solidFill>
                <a:effectLst/>
                <a:uLnTx/>
                <a:uFillTx/>
              </a:defRPr>
            </a:lvl1pPr>
          </a:lstStyle>
          <a:p>
            <a:pPr marL="0" indent="0">
              <a:buNone/>
            </a:pPr>
            <a:r>
              <a:rPr lang="en-US" altLang="zh-CN" sz="2400" dirty="0"/>
              <a:t>Our project is divided into three parts, web designing, database storing and matching algorithms. </a:t>
            </a:r>
          </a:p>
          <a:p>
            <a:pPr marL="0" indent="0">
              <a:buNone/>
            </a:pPr>
            <a:r>
              <a:rPr lang="en-US" altLang="zh-CN" sz="2400" dirty="0"/>
              <a:t>Relative information such as habit and interest can be entered and the result can be shown through the </a:t>
            </a:r>
            <a:r>
              <a:rPr lang="en-US" altLang="zh-CN" sz="2400" dirty="0" err="1"/>
              <a:t>the</a:t>
            </a:r>
            <a:r>
              <a:rPr lang="en-US" altLang="zh-CN" sz="2400" dirty="0"/>
              <a:t> web designing part. As for the database storing part, a MySQL database that connects to web is used to store the information with two </a:t>
            </a:r>
            <a:r>
              <a:rPr lang="en-US" altLang="zh-CN" sz="2400" dirty="0" err="1"/>
              <a:t>exel</a:t>
            </a:r>
            <a:r>
              <a:rPr lang="en-US" altLang="zh-CN" sz="2400" dirty="0"/>
              <a:t> tables. Then the information will be transmitted to the algorithm part to run. Finally, the result is shown in the web part.   </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anim calcmode="lin" valueType="num">
                                      <p:cBhvr>
                                        <p:cTn id="8" dur="1000" fill="hold"/>
                                        <p:tgtEl>
                                          <p:spTgt spid="25"/>
                                        </p:tgtEl>
                                        <p:attrNameLst>
                                          <p:attrName>ppt_x</p:attrName>
                                        </p:attrNameLst>
                                      </p:cBhvr>
                                      <p:tavLst>
                                        <p:tav tm="0">
                                          <p:val>
                                            <p:strVal val="#ppt_x"/>
                                          </p:val>
                                        </p:tav>
                                        <p:tav tm="100000">
                                          <p:val>
                                            <p:strVal val="#ppt_x"/>
                                          </p:val>
                                        </p:tav>
                                      </p:tavLst>
                                    </p:anim>
                                    <p:anim calcmode="lin" valueType="num">
                                      <p:cBhvr>
                                        <p:cTn id="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2"/>
            </p:custDataLst>
          </p:nvPr>
        </p:nvSpPr>
        <p:spPr>
          <a:xfrm>
            <a:off x="609600" y="0"/>
            <a:ext cx="628650" cy="1047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custDataLst>
              <p:tags r:id="rId3"/>
            </p:custDataLst>
          </p:nvPr>
        </p:nvSpPr>
        <p:spPr>
          <a:xfrm>
            <a:off x="609600" y="524510"/>
            <a:ext cx="628650" cy="523220"/>
          </a:xfrm>
          <a:prstGeom prst="rect">
            <a:avLst/>
          </a:prstGeom>
          <a:noFill/>
        </p:spPr>
        <p:txBody>
          <a:bodyPr wrap="square" lIns="90000" tIns="46800" rIns="90000" bIns="46800" rtlCol="0">
            <a:normAutofit/>
          </a:bodyPr>
          <a:lstStyle>
            <a:defPPr>
              <a:defRPr lang="zh-CN"/>
            </a:defPPr>
            <a:lvl1pPr algn="ctr">
              <a:defRPr sz="2800">
                <a:solidFill>
                  <a:schemeClr val="bg1"/>
                </a:solidFill>
                <a:latin typeface="Impact" panose="020B0806030902050204" pitchFamily="34" charset="0"/>
              </a:defRPr>
            </a:lvl1pPr>
          </a:lstStyle>
          <a:p>
            <a:r>
              <a:rPr lang="en-US" altLang="zh-CN" dirty="0"/>
              <a:t>01</a:t>
            </a:r>
            <a:endParaRPr lang="zh-CN" altLang="en-US" dirty="0"/>
          </a:p>
        </p:txBody>
      </p:sp>
      <p:sp>
        <p:nvSpPr>
          <p:cNvPr id="21" name="文本框 20"/>
          <p:cNvSpPr txBox="1"/>
          <p:nvPr>
            <p:custDataLst>
              <p:tags r:id="rId4"/>
            </p:custDataLst>
          </p:nvPr>
        </p:nvSpPr>
        <p:spPr>
          <a:xfrm>
            <a:off x="1576370" y="523866"/>
            <a:ext cx="3052312" cy="523240"/>
          </a:xfrm>
          <a:prstGeom prst="rect">
            <a:avLst/>
          </a:prstGeom>
        </p:spPr>
        <p:txBody>
          <a:bodyPr wrap="none">
            <a:normAutofit/>
          </a:bodyPr>
          <a:lstStyle>
            <a:defPPr>
              <a:defRPr lang="zh-CN"/>
            </a:defPPr>
            <a:lvl1pPr>
              <a:defRPr sz="2800">
                <a:solidFill>
                  <a:schemeClr val="tx2"/>
                </a:solidFill>
                <a:latin typeface="+mj-lt"/>
                <a:ea typeface="+mj-ea"/>
                <a:cs typeface="+mj-cs"/>
              </a:defRPr>
            </a:lvl1pPr>
          </a:lstStyle>
          <a:p>
            <a:r>
              <a:rPr lang="en-US" altLang="zh-CN" dirty="0">
                <a:solidFill>
                  <a:schemeClr val="accent1"/>
                </a:solidFill>
                <a:effectLst>
                  <a:outerShdw blurRad="38100" dist="25400" dir="5400000" algn="ctr" rotWithShape="0">
                    <a:srgbClr val="6E747A">
                      <a:alpha val="43000"/>
                      <a:alpha val="43000"/>
                    </a:srgbClr>
                  </a:outerShdw>
                </a:effectLst>
              </a:rPr>
              <a:t>Team </a:t>
            </a:r>
            <a:r>
              <a:rPr lang="en-US" altLang="zh-CN" dirty="0" err="1">
                <a:solidFill>
                  <a:schemeClr val="accent1"/>
                </a:solidFill>
                <a:effectLst>
                  <a:outerShdw blurRad="38100" dist="25400" dir="5400000" algn="ctr" rotWithShape="0">
                    <a:srgbClr val="6E747A">
                      <a:alpha val="43000"/>
                      <a:alpha val="43000"/>
                    </a:srgbClr>
                  </a:outerShdw>
                </a:effectLst>
              </a:rPr>
              <a:t>organisation</a:t>
            </a:r>
            <a:endParaRPr lang="en-US" altLang="zh-CN" dirty="0">
              <a:solidFill>
                <a:schemeClr val="accent1"/>
              </a:solidFill>
              <a:effectLst>
                <a:outerShdw blurRad="38100" dist="25400" dir="5400000" algn="ctr" rotWithShape="0">
                  <a:srgbClr val="6E747A">
                    <a:alpha val="43000"/>
                    <a:alpha val="43000"/>
                  </a:srgbClr>
                </a:outerShdw>
              </a:effectLst>
            </a:endParaRPr>
          </a:p>
        </p:txBody>
      </p:sp>
      <p:sp>
        <p:nvSpPr>
          <p:cNvPr id="4" name="文本框 3"/>
          <p:cNvSpPr txBox="1"/>
          <p:nvPr>
            <p:custDataLst>
              <p:tags r:id="rId5"/>
            </p:custDataLst>
          </p:nvPr>
        </p:nvSpPr>
        <p:spPr>
          <a:xfrm>
            <a:off x="609558" y="3167451"/>
            <a:ext cx="4858309" cy="523240"/>
          </a:xfrm>
          <a:prstGeom prst="rect">
            <a:avLst/>
          </a:prstGeom>
        </p:spPr>
        <p:txBody>
          <a:bodyPr wrap="none">
            <a:normAutofit/>
          </a:bodyPr>
          <a:lstStyle>
            <a:defPPr>
              <a:defRPr lang="zh-CN"/>
            </a:defPPr>
            <a:lvl1pPr>
              <a:defRPr sz="2800">
                <a:solidFill>
                  <a:schemeClr val="tx2"/>
                </a:solidFill>
                <a:latin typeface="+mj-lt"/>
                <a:ea typeface="+mj-ea"/>
                <a:cs typeface="+mj-cs"/>
              </a:defRPr>
            </a:lvl1pPr>
          </a:lstStyle>
          <a:p>
            <a:r>
              <a:rPr lang="en-US" altLang="zh-CN">
                <a:solidFill>
                  <a:schemeClr val="accent1"/>
                </a:solidFill>
                <a:effectLst>
                  <a:outerShdw blurRad="38100" dist="25400" dir="5400000" algn="ctr" rotWithShape="0">
                    <a:srgbClr val="6E747A">
                      <a:alpha val="43000"/>
                      <a:alpha val="43000"/>
                    </a:srgbClr>
                  </a:outerShdw>
                </a:effectLst>
              </a:rPr>
              <a:t>Project management strategy</a:t>
            </a:r>
          </a:p>
        </p:txBody>
      </p:sp>
      <p:sp>
        <p:nvSpPr>
          <p:cNvPr id="5" name="文本框 4"/>
          <p:cNvSpPr txBox="1"/>
          <p:nvPr userDrawn="1"/>
        </p:nvSpPr>
        <p:spPr>
          <a:xfrm>
            <a:off x="1576369" y="1171411"/>
            <a:ext cx="8543325" cy="2347154"/>
          </a:xfrm>
          <a:prstGeom prst="rect">
            <a:avLst/>
          </a:prstGeom>
        </p:spPr>
        <p:txBody>
          <a:bodyPr wrap="square" rtlCol="0">
            <a:noAutofit/>
          </a:bodyPr>
          <a:lstStyle/>
          <a:p>
            <a:r>
              <a:rPr lang="en-US" altLang="zh-CN" sz="2400" dirty="0">
                <a:solidFill>
                  <a:srgbClr val="000000"/>
                </a:solidFill>
                <a:latin typeface="Arial" panose="020B0604020202020204" pitchFamily="34" charset="0"/>
                <a:ea typeface="Arial" panose="020B0604020202020204" pitchFamily="34" charset="0"/>
                <a:cs typeface="Arial" panose="020B0604020202020204" pitchFamily="34" charset="0"/>
                <a:sym typeface="+mn-ea"/>
              </a:rPr>
              <a:t>In order to develop project efficiently, t</a:t>
            </a:r>
            <a:r>
              <a:rPr lang="en-US" altLang="zh-CN" sz="2400" dirty="0">
                <a:solidFill>
                  <a:srgbClr val="000000"/>
                </a:solidFill>
                <a:latin typeface="Arial" panose="020B0604020202020204" pitchFamily="34" charset="0"/>
                <a:ea typeface="Arial" panose="020B0604020202020204" pitchFamily="34" charset="0"/>
                <a:cs typeface="Arial" panose="020B0604020202020204" pitchFamily="34" charset="0"/>
              </a:rPr>
              <a:t>he team was </a:t>
            </a:r>
            <a:r>
              <a:rPr lang="en-US" altLang="zh-CN" sz="2400" dirty="0" err="1">
                <a:solidFill>
                  <a:srgbClr val="000000"/>
                </a:solidFill>
                <a:latin typeface="Arial" panose="020B0604020202020204" pitchFamily="34" charset="0"/>
                <a:ea typeface="Arial" panose="020B0604020202020204" pitchFamily="34" charset="0"/>
                <a:cs typeface="Arial" panose="020B0604020202020204" pitchFamily="34" charset="0"/>
              </a:rPr>
              <a:t>divieded</a:t>
            </a:r>
            <a:r>
              <a:rPr lang="en-US" altLang="zh-CN" sz="2400" dirty="0">
                <a:solidFill>
                  <a:srgbClr val="000000"/>
                </a:solidFill>
                <a:latin typeface="Arial" panose="020B0604020202020204" pitchFamily="34" charset="0"/>
                <a:ea typeface="Arial" panose="020B0604020202020204" pitchFamily="34" charset="0"/>
                <a:cs typeface="Arial" panose="020B0604020202020204" pitchFamily="34" charset="0"/>
              </a:rPr>
              <a:t> into three groups:</a:t>
            </a:r>
          </a:p>
          <a:p>
            <a:r>
              <a:rPr lang="en-US" altLang="zh-CN" sz="2400" dirty="0">
                <a:solidFill>
                  <a:srgbClr val="000000"/>
                </a:solidFill>
                <a:latin typeface="Arial" panose="020B0604020202020204" pitchFamily="34" charset="0"/>
                <a:ea typeface="Arial" panose="020B0604020202020204" pitchFamily="34" charset="0"/>
                <a:cs typeface="Arial" panose="020B0604020202020204" pitchFamily="34" charset="0"/>
              </a:rPr>
              <a:t>(1) The front</a:t>
            </a:r>
            <a:r>
              <a:rPr lang="zh-CN" altLang="en-US" sz="2400" dirty="0">
                <a:solidFill>
                  <a:srgbClr val="000000"/>
                </a:solidFill>
                <a:latin typeface="Arial" panose="020B0604020202020204" pitchFamily="34" charset="0"/>
                <a:ea typeface="Arial" panose="020B0604020202020204" pitchFamily="34" charset="0"/>
                <a:cs typeface="Arial" panose="020B0604020202020204" pitchFamily="34" charset="0"/>
              </a:rPr>
              <a:t>-</a:t>
            </a:r>
            <a:r>
              <a:rPr lang="en-US" altLang="zh-CN" sz="2400" dirty="0">
                <a:solidFill>
                  <a:srgbClr val="000000"/>
                </a:solidFill>
                <a:latin typeface="Arial" panose="020B0604020202020204" pitchFamily="34" charset="0"/>
                <a:ea typeface="Arial" panose="020B0604020202020204" pitchFamily="34" charset="0"/>
                <a:cs typeface="Arial" panose="020B0604020202020204" pitchFamily="34" charset="0"/>
              </a:rPr>
              <a:t>end design: two people. </a:t>
            </a:r>
          </a:p>
          <a:p>
            <a:r>
              <a:rPr lang="en-US" altLang="zh-CN" sz="2400" dirty="0">
                <a:solidFill>
                  <a:srgbClr val="000000"/>
                </a:solidFill>
                <a:latin typeface="Arial" panose="020B0604020202020204" pitchFamily="34" charset="0"/>
                <a:ea typeface="Arial" panose="020B0604020202020204" pitchFamily="34" charset="0"/>
                <a:cs typeface="Arial" panose="020B0604020202020204" pitchFamily="34" charset="0"/>
              </a:rPr>
              <a:t>(2) The back</a:t>
            </a:r>
            <a:r>
              <a:rPr lang="zh-CN" altLang="en-US" sz="2400" dirty="0">
                <a:solidFill>
                  <a:srgbClr val="000000"/>
                </a:solidFill>
                <a:latin typeface="Arial" panose="020B0604020202020204" pitchFamily="34" charset="0"/>
                <a:ea typeface="Arial" panose="020B0604020202020204" pitchFamily="34" charset="0"/>
                <a:cs typeface="Arial" panose="020B0604020202020204" pitchFamily="34" charset="0"/>
              </a:rPr>
              <a:t>-</a:t>
            </a:r>
            <a:r>
              <a:rPr lang="en-US" altLang="zh-CN" sz="2400" dirty="0">
                <a:solidFill>
                  <a:srgbClr val="000000"/>
                </a:solidFill>
                <a:latin typeface="Arial" panose="020B0604020202020204" pitchFamily="34" charset="0"/>
                <a:ea typeface="Arial" panose="020B0604020202020204" pitchFamily="34" charset="0"/>
                <a:cs typeface="Arial" panose="020B0604020202020204" pitchFamily="34" charset="0"/>
              </a:rPr>
              <a:t>end design: three people.</a:t>
            </a:r>
          </a:p>
          <a:p>
            <a:r>
              <a:rPr lang="en-US" altLang="zh-CN" sz="2400" dirty="0">
                <a:solidFill>
                  <a:srgbClr val="000000"/>
                </a:solidFill>
                <a:latin typeface="Arial" panose="020B0604020202020204" pitchFamily="34" charset="0"/>
                <a:ea typeface="Arial" panose="020B0604020202020204" pitchFamily="34" charset="0"/>
                <a:cs typeface="Arial" panose="020B0604020202020204" pitchFamily="34" charset="0"/>
              </a:rPr>
              <a:t>(3) The algorithm design: two people.</a:t>
            </a:r>
            <a:endParaRPr lang="zh-CN" altLang="en-US" sz="2400" dirty="0">
              <a:solidFill>
                <a:srgbClr val="000000"/>
              </a:solidFill>
              <a:latin typeface="Arial" panose="020B0604020202020204" pitchFamily="34" charset="0"/>
              <a:ea typeface="Arial" panose="020B0604020202020204" pitchFamily="34" charset="0"/>
              <a:cs typeface="Arial" panose="020B0604020202020204" pitchFamily="34" charset="0"/>
            </a:endParaRPr>
          </a:p>
        </p:txBody>
      </p:sp>
      <p:sp>
        <p:nvSpPr>
          <p:cNvPr id="6" name="文本框 5"/>
          <p:cNvSpPr txBox="1"/>
          <p:nvPr userDrawn="1"/>
        </p:nvSpPr>
        <p:spPr>
          <a:xfrm>
            <a:off x="609558" y="3806643"/>
            <a:ext cx="10893213" cy="2824199"/>
          </a:xfrm>
          <a:prstGeom prst="rect">
            <a:avLst/>
          </a:prstGeom>
        </p:spPr>
        <p:txBody>
          <a:bodyPr wrap="square" rtlCol="0">
            <a:noAutofit/>
          </a:bodyPr>
          <a:lstStyle/>
          <a:p>
            <a:r>
              <a:rPr lang="en-US" altLang="zh-CN" sz="2400" dirty="0"/>
              <a:t>(1) Work supervision</a:t>
            </a:r>
          </a:p>
          <a:p>
            <a:r>
              <a:rPr lang="en-US" altLang="zh-CN" sz="2400" dirty="0"/>
              <a:t>Group leader was appointed in each group to supervise the group process. </a:t>
            </a:r>
          </a:p>
          <a:p>
            <a:r>
              <a:rPr lang="en-US" altLang="zh-CN" sz="2400" dirty="0">
                <a:solidFill>
                  <a:schemeClr val="tx1"/>
                </a:solidFill>
              </a:rPr>
              <a:t>(2) Frequency of meetings</a:t>
            </a:r>
          </a:p>
          <a:p>
            <a:r>
              <a:rPr lang="en-US" altLang="zh-CN" sz="2400" dirty="0">
                <a:solidFill>
                  <a:schemeClr val="tx1"/>
                </a:solidFill>
              </a:rPr>
              <a:t>Twice a week.</a:t>
            </a:r>
          </a:p>
          <a:p>
            <a:r>
              <a:rPr lang="en-US" altLang="zh-CN" sz="2400" dirty="0"/>
              <a:t>(3) Internal procedures</a:t>
            </a:r>
          </a:p>
          <a:p>
            <a:pPr lvl="0" indent="0">
              <a:buNone/>
            </a:pPr>
            <a:r>
              <a:rPr lang="en-US" altLang="zh-CN" sz="2400" dirty="0">
                <a:solidFill>
                  <a:schemeClr val="tx1"/>
                </a:solidFill>
              </a:rPr>
              <a:t>A. Summary after class. </a:t>
            </a:r>
          </a:p>
          <a:p>
            <a:pPr lvl="0" indent="0">
              <a:buNone/>
            </a:pPr>
            <a:r>
              <a:rPr lang="en-US" altLang="zh-CN" sz="2400" dirty="0"/>
              <a:t>B. </a:t>
            </a:r>
            <a:r>
              <a:rPr lang="en-US" altLang="zh-CN" sz="2400" dirty="0">
                <a:sym typeface="+mn-ea"/>
              </a:rPr>
              <a:t>Discussion and Inspection before submitting updates.</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Main Demo</a:t>
            </a:r>
            <a:endParaRPr lang="zh-CN" altLang="en-US"/>
          </a:p>
        </p:txBody>
      </p:sp>
      <p:sp>
        <p:nvSpPr>
          <p:cNvPr id="3" name="文本占位符 2"/>
          <p:cNvSpPr>
            <a:spLocks noGrp="1"/>
          </p:cNvSpPr>
          <p:nvPr>
            <p:ph type="body" idx="1"/>
          </p:nvPr>
        </p:nvSpPr>
        <p:spPr/>
        <p:txBody>
          <a:bodyPr/>
          <a:lstStyle/>
          <a:p>
            <a:r>
              <a:rPr lang="en-US" altLang="zh-CN"/>
              <a:t>02</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Optimization</a:t>
            </a:r>
            <a:endParaRPr lang="zh-CN" altLang="en-US"/>
          </a:p>
        </p:txBody>
      </p:sp>
      <p:sp>
        <p:nvSpPr>
          <p:cNvPr id="3" name="文本占位符 2"/>
          <p:cNvSpPr>
            <a:spLocks noGrp="1"/>
          </p:cNvSpPr>
          <p:nvPr>
            <p:ph type="body" sz="quarter" idx="13"/>
          </p:nvPr>
        </p:nvSpPr>
        <p:spPr>
          <a:xfrm>
            <a:off x="374745" y="2160806"/>
            <a:ext cx="4376800" cy="4093200"/>
          </a:xfrm>
        </p:spPr>
        <p:txBody>
          <a:bodyPr/>
          <a:lstStyle/>
          <a:p>
            <a:pPr marL="0" indent="0">
              <a:buNone/>
            </a:pPr>
            <a:r>
              <a:rPr lang="en-US" altLang="zh-CN" dirty="0">
                <a:solidFill>
                  <a:schemeClr val="tx1"/>
                </a:solidFill>
              </a:rPr>
              <a:t>In order to better optimize the project, we went through five versions of development, all five of which are constantly improving.</a:t>
            </a:r>
          </a:p>
        </p:txBody>
      </p:sp>
      <p:pic>
        <p:nvPicPr>
          <p:cNvPr id="4" name="图片 3" descr="upload_post_object_v2_702269438"/>
          <p:cNvPicPr>
            <a:picLocks noChangeAspect="1"/>
          </p:cNvPicPr>
          <p:nvPr/>
        </p:nvPicPr>
        <p:blipFill>
          <a:blip r:embed="rId2"/>
          <a:stretch>
            <a:fillRect/>
          </a:stretch>
        </p:blipFill>
        <p:spPr>
          <a:xfrm>
            <a:off x="4960028" y="1724106"/>
            <a:ext cx="7064699" cy="2312400"/>
          </a:xfrm>
          <a:prstGeom prst="rect">
            <a:avLst/>
          </a:prstGeom>
        </p:spPr>
      </p:pic>
      <p:sp>
        <p:nvSpPr>
          <p:cNvPr id="6" name="文本框 5"/>
          <p:cNvSpPr txBox="1"/>
          <p:nvPr userDrawn="1"/>
        </p:nvSpPr>
        <p:spPr>
          <a:xfrm>
            <a:off x="6317780" y="4157778"/>
            <a:ext cx="4349097" cy="368300"/>
          </a:xfrm>
          <a:prstGeom prst="rect">
            <a:avLst/>
          </a:prstGeom>
        </p:spPr>
        <p:txBody>
          <a:bodyPr wrap="none" rtlCol="0">
            <a:noAutofit/>
          </a:bodyPr>
          <a:lstStyle/>
          <a:p>
            <a:pPr lvl="0" indent="0" algn="l">
              <a:buNone/>
            </a:pPr>
            <a:r>
              <a:rPr lang="en-US" altLang="zh-CN" dirty="0">
                <a:solidFill>
                  <a:schemeClr val="tx1"/>
                </a:solidFill>
              </a:rPr>
              <a:t>File update and optimization on GitHub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75457" y="770400"/>
            <a:ext cx="4167743" cy="882000"/>
          </a:xfrm>
        </p:spPr>
        <p:txBody>
          <a:bodyPr>
            <a:normAutofit fontScale="90000"/>
          </a:bodyPr>
          <a:lstStyle/>
          <a:p>
            <a:pPr marL="0" indent="0"/>
            <a:r>
              <a:rPr lang="en-US" altLang="zh-CN">
                <a:solidFill>
                  <a:schemeClr val="tx1"/>
                </a:solidFill>
              </a:rPr>
              <a:t>Secondary Data Files</a:t>
            </a:r>
          </a:p>
        </p:txBody>
      </p:sp>
      <p:sp>
        <p:nvSpPr>
          <p:cNvPr id="3" name="文本占位符 2"/>
          <p:cNvSpPr>
            <a:spLocks noGrp="1"/>
          </p:cNvSpPr>
          <p:nvPr>
            <p:ph type="body" sz="quarter" idx="13"/>
          </p:nvPr>
        </p:nvSpPr>
        <p:spPr/>
        <p:txBody>
          <a:bodyPr/>
          <a:lstStyle/>
          <a:p>
            <a:pPr marL="0" indent="0">
              <a:buNone/>
            </a:pPr>
            <a:r>
              <a:rPr lang="en-US" altLang="zh-CN" dirty="0">
                <a:solidFill>
                  <a:schemeClr val="tx1"/>
                </a:solidFill>
              </a:rPr>
              <a:t>Our secondary files have realized the storage of the database, the connection between the front</a:t>
            </a:r>
            <a:r>
              <a:rPr lang="zh-CN" altLang="en-US" dirty="0">
                <a:solidFill>
                  <a:schemeClr val="tx1"/>
                </a:solidFill>
              </a:rPr>
              <a:t>-</a:t>
            </a:r>
            <a:r>
              <a:rPr lang="en-US" altLang="zh-CN" dirty="0">
                <a:solidFill>
                  <a:schemeClr val="tx1"/>
                </a:solidFill>
              </a:rPr>
              <a:t>end and the back</a:t>
            </a:r>
            <a:r>
              <a:rPr lang="zh-CN" altLang="en-US" dirty="0">
                <a:solidFill>
                  <a:schemeClr val="tx1"/>
                </a:solidFill>
              </a:rPr>
              <a:t>-</a:t>
            </a:r>
            <a:r>
              <a:rPr lang="en-US" altLang="zh-CN" dirty="0">
                <a:solidFill>
                  <a:schemeClr val="tx1"/>
                </a:solidFill>
              </a:rPr>
              <a:t>end, the display of the table and other functions.</a:t>
            </a:r>
          </a:p>
        </p:txBody>
      </p:sp>
      <p:pic>
        <p:nvPicPr>
          <p:cNvPr id="5" name="图片 4" descr="upload_post_object_v2_276949597"/>
          <p:cNvPicPr>
            <a:picLocks noChangeAspect="1"/>
          </p:cNvPicPr>
          <p:nvPr/>
        </p:nvPicPr>
        <p:blipFill>
          <a:blip r:embed="rId2"/>
          <a:stretch>
            <a:fillRect/>
          </a:stretch>
        </p:blipFill>
        <p:spPr>
          <a:xfrm>
            <a:off x="5394869" y="877661"/>
            <a:ext cx="4648242" cy="2376056"/>
          </a:xfrm>
          <a:prstGeom prst="rect">
            <a:avLst/>
          </a:prstGeom>
        </p:spPr>
      </p:pic>
      <p:pic>
        <p:nvPicPr>
          <p:cNvPr id="6" name="图片 5" descr="upload_post_object_v2_927592645"/>
          <p:cNvPicPr>
            <a:picLocks noChangeAspect="1"/>
          </p:cNvPicPr>
          <p:nvPr/>
        </p:nvPicPr>
        <p:blipFill>
          <a:blip r:embed="rId3"/>
          <a:stretch>
            <a:fillRect/>
          </a:stretch>
        </p:blipFill>
        <p:spPr>
          <a:xfrm>
            <a:off x="5394817" y="3539363"/>
            <a:ext cx="4648242" cy="2531863"/>
          </a:xfrm>
          <a:prstGeom prst="rect">
            <a:avLst/>
          </a:prstGeom>
        </p:spPr>
      </p:pic>
      <p:sp>
        <p:nvSpPr>
          <p:cNvPr id="4" name="文本框 3"/>
          <p:cNvSpPr txBox="1"/>
          <p:nvPr userDrawn="1"/>
        </p:nvSpPr>
        <p:spPr>
          <a:xfrm>
            <a:off x="10445151" y="1553099"/>
            <a:ext cx="1505457" cy="368300"/>
          </a:xfrm>
          <a:prstGeom prst="rect">
            <a:avLst/>
          </a:prstGeom>
        </p:spPr>
        <p:txBody>
          <a:bodyPr wrap="none" rtlCol="0">
            <a:noAutofit/>
          </a:bodyPr>
          <a:lstStyle/>
          <a:p>
            <a:pPr lvl="0" algn="l">
              <a:buChar char="•"/>
            </a:pPr>
            <a:r>
              <a:rPr lang="en-US" altLang="zh-CN" dirty="0">
                <a:solidFill>
                  <a:schemeClr val="tx1"/>
                </a:solidFill>
              </a:rPr>
              <a:t>Version 5.0</a:t>
            </a:r>
          </a:p>
        </p:txBody>
      </p:sp>
      <p:sp>
        <p:nvSpPr>
          <p:cNvPr id="7" name="文本框 6"/>
          <p:cNvSpPr txBox="1"/>
          <p:nvPr userDrawn="1"/>
        </p:nvSpPr>
        <p:spPr>
          <a:xfrm>
            <a:off x="10445121" y="4181674"/>
            <a:ext cx="1517405" cy="368300"/>
          </a:xfrm>
          <a:prstGeom prst="rect">
            <a:avLst/>
          </a:prstGeom>
        </p:spPr>
        <p:txBody>
          <a:bodyPr wrap="none" rtlCol="0">
            <a:noAutofit/>
          </a:bodyPr>
          <a:lstStyle/>
          <a:p>
            <a:pPr lvl="0" algn="l">
              <a:buChar char="•"/>
            </a:pPr>
            <a:r>
              <a:rPr lang="en-US" altLang="zh-CN" dirty="0">
                <a:solidFill>
                  <a:schemeClr val="tx1"/>
                </a:solidFill>
              </a:rPr>
              <a:t>Version 2.0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anim calcmode="lin" valueType="num">
                                      <p:cBhvr>
                                        <p:cTn id="23" dur="1000" fill="hold"/>
                                        <p:tgtEl>
                                          <p:spTgt spid="6"/>
                                        </p:tgtEl>
                                        <p:attrNameLst>
                                          <p:attrName>ppt_x</p:attrName>
                                        </p:attrNameLst>
                                      </p:cBhvr>
                                      <p:tavLst>
                                        <p:tav tm="0">
                                          <p:val>
                                            <p:strVal val="#ppt_x"/>
                                          </p:val>
                                        </p:tav>
                                        <p:tav tm="100000">
                                          <p:val>
                                            <p:strVal val="#ppt_x"/>
                                          </p:val>
                                        </p:tav>
                                      </p:tavLst>
                                    </p:anim>
                                    <p:anim calcmode="lin" valueType="num">
                                      <p:cBhvr>
                                        <p:cTn id="2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7" grpId="0"/>
    </p:bldLst>
  </p:timing>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UNIT_HIGHLIGHT" val="0"/>
  <p:tag name="KSO_WM_UNIT_COMPATIBLE" val="0"/>
  <p:tag name="KSO_WM_UNIT_DIAGRAM_ISNUMVISUAL" val="0"/>
  <p:tag name="KSO_WM_UNIT_DIAGRAM_ISREFERUNIT" val="0"/>
  <p:tag name="KSO_WM_UNIT_ID" val="_0**"/>
  <p:tag name="KSO_WM_UNIT_LAYERLEVEL" val="1"/>
  <p:tag name="KSO_WM_BEAUTIFY_FLAG" val="#wm#"/>
  <p:tag name="KSO_WM_TEMPLATE_CATEGORY" val="custom"/>
  <p:tag name="KSO_WM_TEMPLATE_INDEX" val="20188978"/>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Lst>
</file>

<file path=ppt/tags/tag101.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2.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3.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4.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5.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6.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Lst>
</file>

<file path=ppt/tags/tag111.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2.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SUBTYPE" val="h"/>
  <p:tag name="KSO_WM_UNIT_TYPE" val="i"/>
  <p:tag name="KSO_WM_UNIT_INDEX" val="1"/>
  <p:tag name="KSO_WM_UNIT_BK_DARK_LIGHT" val="2"/>
</p:tagLst>
</file>

<file path=ppt/tags/tag1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Lst>
</file>

<file path=ppt/tags/tag114.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5.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6.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7.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8.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9.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Lst>
</file>

<file path=ppt/tags/tag124.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5.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SUBTYPE" val="h"/>
  <p:tag name="KSO_WM_UNIT_TYPE" val="i"/>
  <p:tag name="KSO_WM_UNIT_INDEX" val="1"/>
  <p:tag name="KSO_WM_UNIT_BK_DARK_LIGHT" val="2"/>
</p:tagLst>
</file>

<file path=ppt/tags/tag1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Lst>
</file>

<file path=ppt/tags/tag127.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8.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9.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0.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31.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32.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Lst>
</file>

<file path=ppt/tags/tag1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Lst>
</file>

<file path=ppt/tags/tag1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Lst>
</file>

<file path=ppt/tags/tag1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Lst>
</file>

<file path=ppt/tags/tag1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Lst>
</file>

<file path=ppt/tags/tag138.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SUBTYPE" val="h"/>
  <p:tag name="KSO_WM_UNIT_TYPE" val="i"/>
  <p:tag name="KSO_WM_UNIT_INDEX" val="1"/>
  <p:tag name="KSO_WM_UNIT_BK_DARK_LIGHT" val="2"/>
</p:tagLst>
</file>

<file path=ppt/tags/tag139.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0.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41.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42.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43.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44.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45.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46.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Lst>
</file>

<file path=ppt/tags/tag1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Lst>
</file>

<file path=ppt/tags/tag149.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SUBTYPE" val="h"/>
  <p:tag name="KSO_WM_UNIT_TYPE" val="i"/>
  <p:tag name="KSO_WM_UNIT_INDEX" val="1"/>
  <p:tag name="KSO_WM_UNIT_BK_DARK_LIGHT" val="2"/>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54.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55.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56.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57.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58.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59.xml><?xml version="1.0" encoding="utf-8"?>
<p:tagLst xmlns:a="http://schemas.openxmlformats.org/drawingml/2006/main" xmlns:r="http://schemas.openxmlformats.org/officeDocument/2006/relationships" xmlns:p="http://schemas.openxmlformats.org/presentationml/2006/main">
  <p:tag name="KSO_WM_TAG_VERSION" val="1.0"/>
  <p:tag name="KSO_WM_UNIT_HIGHLIGHT" val="0"/>
  <p:tag name="KSO_WM_UNIT_COMPATIBLE" val="0"/>
  <p:tag name="KSO_WM_UNIT_DIAGRAM_ISNUMVISUAL" val="0"/>
  <p:tag name="KSO_WM_UNIT_DIAGRAM_ISREFERUNIT" val="0"/>
  <p:tag name="KSO_WM_UNIT_ID" val="_0**"/>
  <p:tag name="KSO_WM_UNIT_LAYERLEVEL" val="1"/>
  <p:tag name="KSO_WM_BEAUTIFY_FLAG" val="#wm#"/>
  <p:tag name="KSO_WM_TEMPLATE_CATEGORY" val="custom"/>
  <p:tag name="KSO_WM_TEMPLATE_INDEX" val="20188978"/>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0.xml><?xml version="1.0" encoding="utf-8"?>
<p:tagLst xmlns:a="http://schemas.openxmlformats.org/drawingml/2006/main" xmlns:r="http://schemas.openxmlformats.org/officeDocument/2006/relationships" xmlns:p="http://schemas.openxmlformats.org/presentationml/2006/main">
  <p:tag name="KSO_WM_TAG_VERSION" val="1.0"/>
  <p:tag name="KSO_WM_UNIT_HIGHLIGHT" val="0"/>
  <p:tag name="KSO_WM_UNIT_COMPATIBLE" val="0"/>
  <p:tag name="KSO_WM_UNIT_DIAGRAM_ISNUMVISUAL" val="0"/>
  <p:tag name="KSO_WM_UNIT_DIAGRAM_ISREFERUNIT" val="0"/>
  <p:tag name="KSO_WM_UNIT_ID" val="_0**"/>
  <p:tag name="KSO_WM_UNIT_LAYERLEVEL" val="1"/>
  <p:tag name="KSO_WM_BEAUTIFY_FLAG" val="#wm#"/>
  <p:tag name="KSO_WM_TEMPLATE_CATEGORY" val="custom"/>
  <p:tag name="KSO_WM_TEMPLATE_INDEX" val="20188978"/>
</p:tagLst>
</file>

<file path=ppt/tags/tag1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64.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5"/>
  <p:tag name="KSO_WM_TEMPLATE_SCENE_ID" val="1"/>
  <p:tag name="KSO_WM_TEMPLATE_JOB_ID" val="5"/>
  <p:tag name="KSO_WM_TEMPLATE_TOPIC_DEFAULT" val="0"/>
  <p:tag name="KSO_WM_TAG_VERSION" val="1.0"/>
  <p:tag name="KSO_WM_BEAUTIFY_FLAG" val="#wm#"/>
  <p:tag name="KSO_WM_COMBINE_RELATE_SLIDE_ID" val="background20185106_1"/>
  <p:tag name="KSO_WM_TEMPLATE_CATEGORY" val="custom"/>
  <p:tag name="KSO_WM_TEMPLATE_INDEX" val="20188978"/>
  <p:tag name="KSO_WM_TEMPLATE_SUBCATEGORY" val="combine"/>
  <p:tag name="KSO_WM_TEMPLATE_THUMBS_INDEX" val="1、2、3、4、6、8、10、12、13"/>
  <p:tag name="KSO_WM_TEMPLATE_MASTER_TYPE" val="1"/>
</p:tagLst>
</file>

<file path=ppt/tags/tag1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UNIT_HIGHLIGHT" val="0"/>
  <p:tag name="KSO_WM_UNIT_COMPATIBLE" val="0"/>
  <p:tag name="KSO_WM_UNIT_DIAGRAM_ISNUMVISUAL" val="0"/>
  <p:tag name="KSO_WM_UNIT_DIAGRAM_ISREFERUNIT" val="0"/>
  <p:tag name="KSO_WM_UNIT_ID" val="_0**"/>
  <p:tag name="KSO_WM_UNIT_LAYERLEVEL" val="1"/>
  <p:tag name="KSO_WM_BEAUTIFY_FLAG" val="#wm#"/>
  <p:tag name="KSO_WM_TEMPLATE_CATEGORY" val="custom"/>
  <p:tag name="KSO_WM_TEMPLATE_INDEX" val="20188978"/>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3.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34.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2*i*2"/>
  <p:tag name="KSO_WM_UNIT_INDEX" val="2"/>
  <p:tag name="KSO_WM_UNIT_HIGHLIGHT" val="0"/>
  <p:tag name="KSO_WM_UNIT_COMPATIBLE" val="0"/>
  <p:tag name="KSO_WM_UNIT_DIAGRAM_ISNUMVISUAL" val="0"/>
  <p:tag name="KSO_WM_UNIT_DIAGRAM_ISREFERUNIT" val="0"/>
  <p:tag name="KSO_WM_UNIT_LAYERLEVEL" val="1"/>
  <p:tag name="KSO_WM_SLIDE_BACKGROUND_TYPE" val="general"/>
</p:tagLst>
</file>

<file path=ppt/tags/tag236.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2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2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2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2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2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244.xml><?xml version="1.0" encoding="utf-8"?>
<p:tagLst xmlns:a="http://schemas.openxmlformats.org/drawingml/2006/main" xmlns:r="http://schemas.openxmlformats.org/officeDocument/2006/relationships"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45.xml><?xml version="1.0" encoding="utf-8"?>
<p:tagLst xmlns:a="http://schemas.openxmlformats.org/drawingml/2006/main" xmlns:r="http://schemas.openxmlformats.org/officeDocument/2006/relationships"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46.xml><?xml version="1.0" encoding="utf-8"?>
<p:tagLst xmlns:a="http://schemas.openxmlformats.org/drawingml/2006/main" xmlns:r="http://schemas.openxmlformats.org/officeDocument/2006/relationships"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UNIT_ID" val="_13*i*1"/>
  <p:tag name="KSO_WM_UNIT_LAYERLEVEL" val="1"/>
  <p:tag name="KSO_WM_TAG_VERSION" val="1.0"/>
  <p:tag name="KSO_WM_BEAUTIFY_FLAG" val="#wm#"/>
  <p:tag name="KSO_WM_UNIT_BK_DARK_LIGHT" val="2"/>
  <p:tag name="KSO_WM_UNIT_SUBTYPE" val="h"/>
  <p:tag name="KSO_WM_UNIT_TYPE" val="i"/>
  <p:tag name="KSO_WM_UNIT_INDEX" val="1"/>
</p:tagLst>
</file>

<file path=ppt/tags/tag247.xml><?xml version="1.0" encoding="utf-8"?>
<p:tagLst xmlns:a="http://schemas.openxmlformats.org/drawingml/2006/main" xmlns:r="http://schemas.openxmlformats.org/officeDocument/2006/relationships"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48.xml><?xml version="1.0" encoding="utf-8"?>
<p:tagLst xmlns:a="http://schemas.openxmlformats.org/drawingml/2006/main" xmlns:r="http://schemas.openxmlformats.org/officeDocument/2006/relationships"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49.xml><?xml version="1.0" encoding="utf-8"?>
<p:tagLst xmlns:a="http://schemas.openxmlformats.org/drawingml/2006/main" xmlns:r="http://schemas.openxmlformats.org/officeDocument/2006/relationships"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0.xml><?xml version="1.0" encoding="utf-8"?>
<p:tagLst xmlns:a="http://schemas.openxmlformats.org/drawingml/2006/main" xmlns:r="http://schemas.openxmlformats.org/officeDocument/2006/relationships"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51.xml><?xml version="1.0" encoding="utf-8"?>
<p:tagLst xmlns:a="http://schemas.openxmlformats.org/drawingml/2006/main" xmlns:r="http://schemas.openxmlformats.org/officeDocument/2006/relationships"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Lst>
</file>

<file path=ppt/tags/tag2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Lst>
</file>

<file path=ppt/tags/tag2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Lst>
</file>

<file path=ppt/tags/tag2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Lst>
</file>

<file path=ppt/tags/tag256.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57.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SUBTYPE" val="h"/>
  <p:tag name="KSO_WM_UNIT_TYPE" val="i"/>
  <p:tag name="KSO_WM_UNIT_INDEX" val="1"/>
  <p:tag name="KSO_WM_UNIT_BK_DARK_LIGHT" val="2"/>
</p:tagLst>
</file>

<file path=ppt/tags/tag2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Lst>
</file>

<file path=ppt/tags/tag259.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0.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61.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62.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63.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64.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Lst>
</file>

<file path=ppt/tags/tag2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Lst>
</file>

<file path=ppt/tags/tag2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Lst>
</file>

<file path=ppt/tags/tag2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Lst>
</file>

<file path=ppt/tags/tag269.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0.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SUBTYPE" val="h"/>
  <p:tag name="KSO_WM_UNIT_TYPE" val="i"/>
  <p:tag name="KSO_WM_UNIT_INDEX" val="1"/>
  <p:tag name="KSO_WM_UNIT_BK_DARK_LIGHT" val="2"/>
</p:tagLst>
</file>

<file path=ppt/tags/tag2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Lst>
</file>

<file path=ppt/tags/tag272.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73.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74.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75.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76.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77.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Lst>
</file>

<file path=ppt/tags/tag2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Lst>
</file>

<file path=ppt/tags/tag2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Lst>
</file>

<file path=ppt/tags/tag282.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83.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SUBTYPE" val="h"/>
  <p:tag name="KSO_WM_UNIT_TYPE" val="i"/>
  <p:tag name="KSO_WM_UNIT_INDEX" val="1"/>
  <p:tag name="KSO_WM_UNIT_BK_DARK_LIGHT" val="2"/>
</p:tagLst>
</file>

<file path=ppt/tags/tag2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Lst>
</file>

<file path=ppt/tags/tag285.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86.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87.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88.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89.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90.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Lst>
</file>

<file path=ppt/tags/tag2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Lst>
</file>

<file path=ppt/tags/tag2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Lst>
</file>

<file path=ppt/tags/tag2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Lst>
</file>

<file path=ppt/tags/tag2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Lst>
</file>

<file path=ppt/tags/tag296.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SUBTYPE" val="h"/>
  <p:tag name="KSO_WM_UNIT_TYPE" val="i"/>
  <p:tag name="KSO_WM_UNIT_INDEX" val="1"/>
  <p:tag name="KSO_WM_UNIT_BK_DARK_LIGHT" val="2"/>
</p:tagLst>
</file>

<file path=ppt/tags/tag297.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98.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99.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00.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01.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02.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03.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04.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Lst>
</file>

<file path=ppt/tags/tag3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Lst>
</file>

<file path=ppt/tags/tag307.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SUBTYPE" val="h"/>
  <p:tag name="KSO_WM_UNIT_TYPE" val="i"/>
  <p:tag name="KSO_WM_UNIT_INDEX" val="1"/>
  <p:tag name="KSO_WM_UNIT_BK_DARK_LIGHT" val="2"/>
</p:tagLst>
</file>

<file path=ppt/tags/tag3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3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3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312.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13.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14.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15.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16.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17.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5"/>
  <p:tag name="KSO_WM_TEMPLATE_SCENE_ID" val="1"/>
  <p:tag name="KSO_WM_TEMPLATE_JOB_ID" val="5"/>
  <p:tag name="KSO_WM_TEMPLATE_TOPIC_DEFAULT" val="0"/>
  <p:tag name="KSO_WM_TAG_VERSION" val="1.0"/>
  <p:tag name="KSO_WM_SLIDE_ITEM_CNT" val="0"/>
  <p:tag name="KSO_WM_SLIDE_LAYOUT" val="a_b_f"/>
  <p:tag name="KSO_WM_SLIDE_LAYOUT_CNT" val="1_1_1"/>
  <p:tag name="KSO_WM_SLIDE_TYPE" val="title"/>
  <p:tag name="KSO_WM_SLIDE_SUBTYPE" val="pureTxt"/>
  <p:tag name="KSO_WM_BEAUTIFY_FLAG" val="#wm#"/>
  <p:tag name="KSO_WM_COMBINE_RELATE_SLIDE_ID" val="background20185106_1"/>
  <p:tag name="KSO_WM_TEMPLATE_CATEGORY" val="custom"/>
  <p:tag name="KSO_WM_TEMPLATE_INDEX" val="20188978"/>
  <p:tag name="KSO_WM_SLIDE_ID" val="custom20188978_1"/>
  <p:tag name="KSO_WM_SLIDE_INDEX" val="1"/>
  <p:tag name="KSO_WM_TEMPLATE_SUBCATEGORY" val="0"/>
  <p:tag name="KSO_WM_TEMPLATE_THUMBS_INDEX" val="1、2、3、4、6、8、10、12、13、14、16、17"/>
  <p:tag name="KSO_WM_TEMPLATE_MASTER_TYPE" val="1"/>
  <p:tag name="KSO_WM_TEMPLATE_COLOR_TYPE" val="0"/>
</p:tagLst>
</file>

<file path=ppt/tags/tag31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8978"/>
  <p:tag name="KSO_WM_UNIT_TYPE" val="f"/>
  <p:tag name="KSO_WM_UNIT_INDEX" val="1"/>
  <p:tag name="KSO_WM_UNIT_LAYERLEVEL" val="1"/>
  <p:tag name="KSO_WM_UNIT_VALUE" val="5"/>
  <p:tag name="KSO_WM_UNIT_HIGHLIGHT" val="0"/>
  <p:tag name="KSO_WM_UNIT_COMPATIBLE" val="0"/>
  <p:tag name="KSO_WM_BEAUTIFY_FLAG" val="#wm#"/>
  <p:tag name="KSO_WM_TAG_VERSION" val="1.0"/>
  <p:tag name="KSO_WM_UNIT_ID" val="custom20188978_1*f*1"/>
  <p:tag name="KSO_WM_UNIT_PRESET_TEXT" val="Your name"/>
  <p:tag name="KSO_WM_UNIT_SUBTYPE" val="a"/>
  <p:tag name="KSO_WM_UNIT_NOCLEAR" val="0"/>
  <p:tag name="KSO_WM_UNIT_DIAGRAM_ISNUMVISUAL" val="0"/>
  <p:tag name="KSO_WM_UNIT_DIAGRAM_ISREFERUNIT" val="0"/>
  <p:tag name="KSO_WM_UNIT_TEXT_FILL_FORE_SCHEMECOLOR_INDEX_BRIGHTNESS" val="0"/>
  <p:tag name="KSO_WM_UNIT_TEXT_FILL_FORE_SCHEMECOLOR_INDEX" val="14"/>
  <p:tag name="KSO_WM_UNIT_TEXT_FILL_TYPE" val="1"/>
</p:tagLst>
</file>

<file path=ppt/tags/tag31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8978"/>
  <p:tag name="KSO_WM_UNIT_TYPE" val="a"/>
  <p:tag name="KSO_WM_UNIT_INDEX" val="1"/>
  <p:tag name="KSO_WM_UNIT_LAYERLEVEL" val="1"/>
  <p:tag name="KSO_WM_UNIT_VALUE" val="9"/>
  <p:tag name="KSO_WM_UNIT_ISCONTENTSTITLE" val="0"/>
  <p:tag name="KSO_WM_UNIT_HIGHLIGHT" val="0"/>
  <p:tag name="KSO_WM_UNIT_COMPATIBLE" val="0"/>
  <p:tag name="KSO_WM_BEAUTIFY_FLAG" val="#wm#"/>
  <p:tag name="KSO_WM_TAG_VERSION" val="1.0"/>
  <p:tag name="KSO_WM_UNIT_ID" val="custom20188978_1*a*1"/>
  <p:tag name="KSO_WM_UNIT_PRESET_TEXT" val="工作总结模板"/>
  <p:tag name="KSO_WM_UNIT_ISNUMDGMTITLE" val="0"/>
  <p:tag name="KSO_WM_UNIT_NOCLEAR" val="0"/>
  <p:tag name="KSO_WM_UNIT_DIAGRAM_ISNUMVISUAL" val="0"/>
  <p:tag name="KSO_WM_UNIT_DIAGRAM_ISREFERUNIT" val="0"/>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8978"/>
  <p:tag name="KSO_WM_UNIT_TYPE" val="b"/>
  <p:tag name="KSO_WM_UNIT_INDEX" val="1"/>
  <p:tag name="KSO_WM_UNIT_LAYERLEVEL" val="1"/>
  <p:tag name="KSO_WM_UNIT_VALUE" val="24"/>
  <p:tag name="KSO_WM_UNIT_ISCONTENTSTITLE" val="0"/>
  <p:tag name="KSO_WM_UNIT_HIGHLIGHT" val="0"/>
  <p:tag name="KSO_WM_UNIT_COMPATIBLE" val="0"/>
  <p:tag name="KSO_WM_BEAUTIFY_FLAG" val="#wm#"/>
  <p:tag name="KSO_WM_TAG_VERSION" val="1.0"/>
  <p:tag name="KSO_WM_UNIT_ID" val="custom20188978_1*b*1"/>
  <p:tag name="KSO_WM_UNIT_PRESET_TEXT" val="Adjust the spacing to adapt to Chinese typesetting"/>
  <p:tag name="KSO_WM_UNIT_ISNUMDGMTITLE" val="0"/>
  <p:tag name="KSO_WM_UNIT_NOCLEAR" val="0"/>
  <p:tag name="KSO_WM_UNIT_DIAGRAM_ISNUMVISUAL" val="0"/>
  <p:tag name="KSO_WM_UNIT_DIAGRAM_ISREFERUNIT" val="0"/>
  <p:tag name="KSO_WM_UNIT_TEXT_FILL_FORE_SCHEMECOLOR_INDEX_BRIGHTNESS" val="0.35"/>
  <p:tag name="KSO_WM_UNIT_TEXT_FILL_FORE_SCHEMECOLOR_INDEX" val="13"/>
  <p:tag name="KSO_WM_UNIT_TEXT_FILL_TYPE" val="1"/>
</p:tagLst>
</file>

<file path=ppt/tags/tag321.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3"/>
  <p:tag name="KSO_WM_SLIDE_LAYOUT" val="a_l"/>
  <p:tag name="KSO_WM_SLIDE_LAYOUT_CNT" val="1_1"/>
  <p:tag name="KSO_WM_SLIDE_TYPE" val="contents"/>
  <p:tag name="KSO_WM_SLIDE_SUBTYPE" val="diag"/>
  <p:tag name="KSO_WM_BEAUTIFY_FLAG" val="#wm#"/>
  <p:tag name="KSO_WM_COMBINE_RELATE_SLIDE_ID" val="background20185106_2"/>
  <p:tag name="KSO_WM_TEMPLATE_CATEGORY" val="custom"/>
  <p:tag name="KSO_WM_TEMPLATE_INDEX" val="20188978"/>
  <p:tag name="KSO_WM_SLIDE_ID" val="custom20188978_3"/>
  <p:tag name="KSO_WM_SLIDE_INDEX" val="3"/>
  <p:tag name="KSO_WM_DIAGRAM_GROUP_CODE" val="l1-1"/>
  <p:tag name="KSO_WM_TEMPLATE_SUBCATEGORY" val="0"/>
  <p:tag name="KSO_WM_TEMPLATE_MASTER_TYPE" val="1"/>
  <p:tag name="KSO_WM_TEMPLATE_COLOR_TYPE" val="0"/>
  <p:tag name="KSO_WM_SLIDE_DIAGTYPE" val="l"/>
</p:tagLst>
</file>

<file path=ppt/tags/tag322.xml><?xml version="1.0" encoding="utf-8"?>
<p:tagLst xmlns:a="http://schemas.openxmlformats.org/drawingml/2006/main" xmlns:r="http://schemas.openxmlformats.org/officeDocument/2006/relationships" xmlns:p="http://schemas.openxmlformats.org/presentationml/2006/main">
  <p:tag name="KSO_WM_DIAGRAM_GROUP_CODE" val="l1-1"/>
  <p:tag name="KSO_WM_TAG_VERSION" val="1.0"/>
  <p:tag name="KSO_WM_BEAUTIFY_FLAG" val="#wm#"/>
  <p:tag name="KSO_WM_UNIT_TYPE" val="i"/>
  <p:tag name="KSO_WM_UNIT_ID" val="custom20188978_3*i*1"/>
  <p:tag name="KSO_WM_TEMPLATE_CATEGORY" val="custom"/>
  <p:tag name="KSO_WM_TEMPLATE_INDEX" val="20188978"/>
  <p:tag name="KSO_WM_UNIT_INDEX" val="1"/>
  <p:tag name="KSO_WM_UNIT_HIGHLIGHT" val="0"/>
  <p:tag name="KSO_WM_UNIT_COMPATIBLE" val="0"/>
  <p:tag name="KSO_WM_UNIT_DIAGRAM_ISNUMVISUAL" val="0"/>
  <p:tag name="KSO_WM_UNIT_DIAGRAM_ISREFERUNIT" val="0"/>
  <p:tag name="KSO_WM_UNIT_LAYERLEVEL" val="1"/>
  <p:tag name="KSO_WM_UNIT_FILL_FORE_SCHEMECOLOR_INDEX" val="5"/>
  <p:tag name="KSO_WM_UNIT_FILL_TYPE" val="1"/>
  <p:tag name="KSO_WM_UNIT_TEXT_FILL_FORE_SCHEMECOLOR_INDEX" val="2"/>
  <p:tag name="KSO_WM_UNIT_TEXT_FILL_TYPE" val="1"/>
  <p:tag name="KSO_WM_UNIT_USESOURCEFORMAT_APPLY" val="1"/>
</p:tagLst>
</file>

<file path=ppt/tags/tag323.xml><?xml version="1.0" encoding="utf-8"?>
<p:tagLst xmlns:a="http://schemas.openxmlformats.org/drawingml/2006/main" xmlns:r="http://schemas.openxmlformats.org/officeDocument/2006/relationships" xmlns:p="http://schemas.openxmlformats.org/presentationml/2006/main">
  <p:tag name="KSO_WM_DIAGRAM_GROUP_CODE" val="l1-1"/>
  <p:tag name="KSO_WM_TAG_VERSION" val="1.0"/>
  <p:tag name="KSO_WM_BEAUTIFY_FLAG" val="#wm#"/>
  <p:tag name="KSO_WM_UNIT_TYPE" val="i"/>
  <p:tag name="KSO_WM_UNIT_ID" val="custom20188978_3*i*2"/>
  <p:tag name="KSO_WM_TEMPLATE_CATEGORY" val="custom"/>
  <p:tag name="KSO_WM_TEMPLATE_INDEX" val="20188978"/>
  <p:tag name="KSO_WM_UNIT_INDEX" val="2"/>
  <p:tag name="KSO_WM_UNIT_HIGHLIGHT" val="0"/>
  <p:tag name="KSO_WM_UNIT_COMPATIBLE" val="0"/>
  <p:tag name="KSO_WM_UNIT_DIAGRAM_ISNUMVISUAL" val="0"/>
  <p:tag name="KSO_WM_UNIT_DIAGRAM_ISREFERUNIT" val="0"/>
  <p:tag name="KSO_WM_UNIT_LAYERLEVEL" val="1"/>
  <p:tag name="KSO_WM_UNIT_LINE_FORE_SCHEMECOLOR_INDEX" val="8"/>
  <p:tag name="KSO_WM_UNIT_LINE_FILL_TYPE" val="2"/>
  <p:tag name="KSO_WM_UNIT_TEXT_FILL_FORE_SCHEMECOLOR_INDEX" val="2"/>
  <p:tag name="KSO_WM_UNIT_TEXT_FILL_TYPE" val="1"/>
  <p:tag name="KSO_WM_UNIT_USESOURCEFORMAT_APPLY" val="1"/>
</p:tagLst>
</file>

<file path=ppt/tags/tag324.xml><?xml version="1.0" encoding="utf-8"?>
<p:tagLst xmlns:a="http://schemas.openxmlformats.org/drawingml/2006/main" xmlns:r="http://schemas.openxmlformats.org/officeDocument/2006/relationships" xmlns:p="http://schemas.openxmlformats.org/presentationml/2006/main">
  <p:tag name="KSO_WM_DIAGRAM_GROUP_CODE" val="l1-1"/>
  <p:tag name="KSO_WM_TAG_VERSION" val="1.0"/>
  <p:tag name="KSO_WM_BEAUTIFY_FLAG" val="#wm#"/>
  <p:tag name="KSO_WM_UNIT_TYPE" val="i"/>
  <p:tag name="KSO_WM_UNIT_ID" val="custom20188978_3*i*3"/>
  <p:tag name="KSO_WM_TEMPLATE_CATEGORY" val="custom"/>
  <p:tag name="KSO_WM_TEMPLATE_INDEX" val="20188978"/>
  <p:tag name="KSO_WM_UNIT_INDEX" val="3"/>
  <p:tag name="KSO_WM_UNIT_HIGHLIGHT" val="0"/>
  <p:tag name="KSO_WM_UNIT_COMPATIBLE" val="0"/>
  <p:tag name="KSO_WM_UNIT_DIAGRAM_ISNUMVISUAL" val="0"/>
  <p:tag name="KSO_WM_UNIT_DIAGRAM_ISREFERUNIT" val="0"/>
  <p:tag name="KSO_WM_UNIT_LAYERLEVEL" val="1"/>
  <p:tag name="KSO_WM_UNIT_FILL_FORE_SCHEMECOLOR_INDEX" val="8"/>
  <p:tag name="KSO_WM_UNIT_FILL_TYPE" val="1"/>
  <p:tag name="KSO_WM_UNIT_TEXT_FILL_FORE_SCHEMECOLOR_INDEX" val="2"/>
  <p:tag name="KSO_WM_UNIT_TEXT_FILL_TYPE" val="1"/>
  <p:tag name="KSO_WM_UNIT_USESOURCEFORMAT_APPLY" val="1"/>
</p:tagLst>
</file>

<file path=ppt/tags/tag32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8978"/>
  <p:tag name="KSO_WM_UNIT_TYPE" val="l_h_i"/>
  <p:tag name="KSO_WM_UNIT_INDEX" val="1_3_1"/>
  <p:tag name="KSO_WM_UNIT_LAYERLEVEL" val="1_1_1"/>
  <p:tag name="KSO_WM_BEAUTIFY_FLAG" val="#wm#"/>
  <p:tag name="KSO_WM_TAG_VERSION" val="1.0"/>
  <p:tag name="KSO_WM_DIAGRAM_GROUP_CODE" val="l1-1"/>
  <p:tag name="KSO_WM_UNIT_ID" val="custom20188978_3*l_h_i*1_3_1"/>
  <p:tag name="KSO_WM_UNIT_HIGHLIGHT" val="0"/>
  <p:tag name="KSO_WM_UNIT_COMPATIBLE" val="0"/>
  <p:tag name="KSO_WM_UNIT_DIAGRAM_ISNUMVISUAL" val="0"/>
  <p:tag name="KSO_WM_UNIT_DIAGRAM_ISREFERUNIT" val="0"/>
  <p:tag name="KSO_WM_UNIT_SUBTYPE" val="d"/>
  <p:tag name="KSO_WM_UNIT_TEXT_FILL_FORE_SCHEMECOLOR_INDEX" val="5"/>
  <p:tag name="KSO_WM_UNIT_TEXT_FILL_TYPE" val="1"/>
  <p:tag name="KSO_WM_UNIT_USESOURCEFORMAT_APPLY" val="1"/>
</p:tagLst>
</file>

<file path=ppt/tags/tag32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8978"/>
  <p:tag name="KSO_WM_UNIT_TYPE" val="l_h_i"/>
  <p:tag name="KSO_WM_UNIT_INDEX" val="1_2_1"/>
  <p:tag name="KSO_WM_UNIT_LAYERLEVEL" val="1_1_1"/>
  <p:tag name="KSO_WM_BEAUTIFY_FLAG" val="#wm#"/>
  <p:tag name="KSO_WM_TAG_VERSION" val="1.0"/>
  <p:tag name="KSO_WM_DIAGRAM_GROUP_CODE" val="l1-1"/>
  <p:tag name="KSO_WM_UNIT_ID" val="custom20188978_3*l_h_i*1_2_1"/>
  <p:tag name="KSO_WM_UNIT_HIGHLIGHT" val="0"/>
  <p:tag name="KSO_WM_UNIT_COMPATIBLE" val="0"/>
  <p:tag name="KSO_WM_UNIT_DIAGRAM_ISNUMVISUAL" val="0"/>
  <p:tag name="KSO_WM_UNIT_DIAGRAM_ISREFERUNIT" val="0"/>
  <p:tag name="KSO_WM_UNIT_SUBTYPE" val="d"/>
  <p:tag name="KSO_WM_UNIT_TEXT_FILL_FORE_SCHEMECOLOR_INDEX" val="5"/>
  <p:tag name="KSO_WM_UNIT_TEXT_FILL_TYPE" val="1"/>
  <p:tag name="KSO_WM_UNIT_USESOURCEFORMAT_APPLY" val="1"/>
</p:tagLst>
</file>

<file path=ppt/tags/tag32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8978"/>
  <p:tag name="KSO_WM_UNIT_TYPE" val="l_h_i"/>
  <p:tag name="KSO_WM_UNIT_INDEX" val="1_1_1"/>
  <p:tag name="KSO_WM_UNIT_LAYERLEVEL" val="1_1_1"/>
  <p:tag name="KSO_WM_BEAUTIFY_FLAG" val="#wm#"/>
  <p:tag name="KSO_WM_TAG_VERSION" val="1.0"/>
  <p:tag name="KSO_WM_DIAGRAM_GROUP_CODE" val="l1-1"/>
  <p:tag name="KSO_WM_UNIT_ID" val="custom20188978_3*l_h_i*1_1_1"/>
  <p:tag name="KSO_WM_UNIT_HIGHLIGHT" val="0"/>
  <p:tag name="KSO_WM_UNIT_COMPATIBLE" val="0"/>
  <p:tag name="KSO_WM_UNIT_DIAGRAM_ISNUMVISUAL" val="0"/>
  <p:tag name="KSO_WM_UNIT_DIAGRAM_ISREFERUNIT" val="0"/>
  <p:tag name="KSO_WM_UNIT_SUBTYPE" val="d"/>
  <p:tag name="KSO_WM_UNIT_TEXT_FILL_FORE_SCHEMECOLOR_INDEX" val="5"/>
  <p:tag name="KSO_WM_UNIT_TEXT_FILL_TYPE" val="1"/>
  <p:tag name="KSO_WM_UNIT_USESOURCEFORMAT_APPLY" val="1"/>
</p:tagLst>
</file>

<file path=ppt/tags/tag32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8978"/>
  <p:tag name="KSO_WM_UNIT_TYPE" val="l_h_f"/>
  <p:tag name="KSO_WM_UNIT_INDEX" val="1_1_1"/>
  <p:tag name="KSO_WM_UNIT_LAYERLEVEL" val="1_1_1"/>
  <p:tag name="KSO_WM_UNIT_VALUE" val="9"/>
  <p:tag name="KSO_WM_UNIT_HIGHLIGHT" val="0"/>
  <p:tag name="KSO_WM_UNIT_COMPATIBLE" val="0"/>
  <p:tag name="KSO_WM_BEAUTIFY_FLAG" val="#wm#"/>
  <p:tag name="KSO_WM_TAG_VERSION" val="1.0"/>
  <p:tag name="KSO_WM_DIAGRAM_GROUP_CODE" val="l1-1"/>
  <p:tag name="KSO_WM_UNIT_ID" val="custom20188978_3*l_h_f*1_1_1"/>
  <p:tag name="KSO_WM_UNIT_PRESET_TEXT" val="阶段工作回顾"/>
  <p:tag name="KSO_WM_UNIT_SUBTYPE" val="a"/>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32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8978"/>
  <p:tag name="KSO_WM_UNIT_TYPE" val="l_h_f"/>
  <p:tag name="KSO_WM_UNIT_INDEX" val="1_2_1"/>
  <p:tag name="KSO_WM_UNIT_LAYERLEVEL" val="1_1_1"/>
  <p:tag name="KSO_WM_UNIT_VALUE" val="9"/>
  <p:tag name="KSO_WM_UNIT_HIGHLIGHT" val="0"/>
  <p:tag name="KSO_WM_UNIT_COMPATIBLE" val="0"/>
  <p:tag name="KSO_WM_BEAUTIFY_FLAG" val="#wm#"/>
  <p:tag name="KSO_WM_TAG_VERSION" val="1.0"/>
  <p:tag name="KSO_WM_DIAGRAM_GROUP_CODE" val="l1-1"/>
  <p:tag name="KSO_WM_UNIT_ID" val="custom20188978_3*l_h_f*1_2_1"/>
  <p:tag name="KSO_WM_UNIT_PRESET_TEXT" val="取得的成绩与经验"/>
  <p:tag name="KSO_WM_UNIT_SUBTYPE" val="a"/>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8978"/>
  <p:tag name="KSO_WM_UNIT_TYPE" val="l_h_f"/>
  <p:tag name="KSO_WM_UNIT_INDEX" val="1_3_1"/>
  <p:tag name="KSO_WM_UNIT_LAYERLEVEL" val="1_1_1"/>
  <p:tag name="KSO_WM_UNIT_VALUE" val="9"/>
  <p:tag name="KSO_WM_UNIT_HIGHLIGHT" val="0"/>
  <p:tag name="KSO_WM_UNIT_COMPATIBLE" val="0"/>
  <p:tag name="KSO_WM_BEAUTIFY_FLAG" val="#wm#"/>
  <p:tag name="KSO_WM_TAG_VERSION" val="1.0"/>
  <p:tag name="KSO_WM_DIAGRAM_GROUP_CODE" val="l1-1"/>
  <p:tag name="KSO_WM_UNIT_ID" val="custom20188978_3*l_h_f*1_3_1"/>
  <p:tag name="KSO_WM_UNIT_PRESET_TEXT" val="不足之处与原因分析"/>
  <p:tag name="KSO_WM_UNIT_SUBTYPE" val="a"/>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33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8978"/>
  <p:tag name="KSO_WM_UNIT_TYPE" val="a"/>
  <p:tag name="KSO_WM_UNIT_INDEX" val="1"/>
  <p:tag name="KSO_WM_UNIT_LAYERLEVEL" val="1"/>
  <p:tag name="KSO_WM_UNIT_ISCONTENTSTITLE" val="1"/>
  <p:tag name="KSO_WM_UNIT_VALUE" val="6"/>
  <p:tag name="KSO_WM_UNIT_HIGHLIGHT" val="0"/>
  <p:tag name="KSO_WM_UNIT_COMPATIBLE" val="0"/>
  <p:tag name="KSO_WM_BEAUTIFY_FLAG" val="#wm#"/>
  <p:tag name="KSO_WM_TAG_VERSION" val="1.0"/>
  <p:tag name="KSO_WM_DIAGRAM_GROUP_CODE" val="l1-1"/>
  <p:tag name="KSO_WM_UNIT_ID" val="custom20188978_3*a*1"/>
  <p:tag name="KSO_WM_UNIT_PRESET_TEXT" val="CONTENTS"/>
  <p:tag name="KSO_WM_UNIT_ISNUMDGMTITLE" val="0"/>
  <p:tag name="KSO_WM_UNIT_NOCLEAR" val="0"/>
  <p:tag name="KSO_WM_UNIT_DIAGRAM_ISNUMVISUAL" val="0"/>
  <p:tag name="KSO_WM_UNIT_DIAGRAM_ISREFERUNIT" val="0"/>
  <p:tag name="KSO_WM_UNIT_TEXT_FILL_FORE_SCHEMECOLOR_INDEX" val="14"/>
  <p:tag name="KSO_WM_UNIT_TEXT_FILL_TYPE" val="1"/>
  <p:tag name="KSO_WM_UNIT_USESOURCEFORMAT_APPLY" val="1"/>
</p:tagLst>
</file>

<file path=ppt/tags/tag332.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6"/>
  <p:tag name="KSO_WM_SLIDE_LAYOUT" val="a_l"/>
  <p:tag name="KSO_WM_SLIDE_LAYOUT_CNT" val="1_1"/>
  <p:tag name="KSO_WM_SLIDE_TYPE" val="text"/>
  <p:tag name="KSO_WM_SLIDE_SUBTYPE" val="diag"/>
  <p:tag name="KSO_WM_BEAUTIFY_FLAG" val="#wm#"/>
  <p:tag name="KSO_WM_SLIDE_POSITION" val="119.956*157.665"/>
  <p:tag name="KSO_WM_SLIDE_SIZE" val="734.086*328.383"/>
  <p:tag name="KSO_WM_COMBINE_RELATE_SLIDE_ID" val="background20185106_8"/>
  <p:tag name="KSO_WM_TEMPLATE_CATEGORY" val="custom"/>
  <p:tag name="KSO_WM_TEMPLATE_INDEX" val="20188978"/>
  <p:tag name="KSO_WM_SLIDE_ID" val="custom20188978_12"/>
  <p:tag name="KSO_WM_SLIDE_INDEX" val="12"/>
  <p:tag name="KSO_WM_DIAGRAM_GROUP_CODE" val="l1-4"/>
  <p:tag name="KSO_WM_TEMPLATE_SUBCATEGORY" val="0"/>
  <p:tag name="KSO_WM_TEMPLATE_MASTER_TYPE" val="1"/>
  <p:tag name="KSO_WM_TEMPLATE_COLOR_TYPE" val="0"/>
  <p:tag name="KSO_WM_SLIDE_DIAGTYPE" val="l"/>
</p:tagLst>
</file>

<file path=ppt/tags/tag333.xml><?xml version="1.0" encoding="utf-8"?>
<p:tagLst xmlns:a="http://schemas.openxmlformats.org/drawingml/2006/main" xmlns:r="http://schemas.openxmlformats.org/officeDocument/2006/relationships" xmlns:p="http://schemas.openxmlformats.org/presentationml/2006/main">
  <p:tag name="KSO_WM_DIAGRAM_GROUP_CODE" val="l1-4"/>
  <p:tag name="KSO_WM_TAG_VERSION" val="1.0"/>
  <p:tag name="KSO_WM_BEAUTIFY_FLAG" val="#wm#"/>
  <p:tag name="KSO_WM_UNIT_TYPE" val="i"/>
  <p:tag name="KSO_WM_UNIT_ID" val="custom20188978_12*i*1"/>
  <p:tag name="KSO_WM_TEMPLATE_CATEGORY" val="custom"/>
  <p:tag name="KSO_WM_TEMPLATE_INDEX" val="20188978"/>
  <p:tag name="KSO_WM_UNIT_INDEX" val="1"/>
  <p:tag name="KSO_WM_UNIT_HIGHLIGHT" val="0"/>
  <p:tag name="KSO_WM_UNIT_COMPATIBLE" val="0"/>
  <p:tag name="KSO_WM_UNIT_DIAGRAM_ISNUMVISUAL" val="0"/>
  <p:tag name="KSO_WM_UNIT_DIAGRAM_ISREFERUNIT" val="0"/>
  <p:tag name="KSO_WM_UNIT_LAYERLEVEL" val="1"/>
  <p:tag name="KSO_WM_UNIT_FILL_FORE_SCHEMECOLOR_INDEX" val="5"/>
  <p:tag name="KSO_WM_UNIT_FILL_TYPE" val="1"/>
  <p:tag name="KSO_WM_UNIT_TEXT_FILL_FORE_SCHEMECOLOR_INDEX" val="2"/>
  <p:tag name="KSO_WM_UNIT_TEXT_FILL_TYPE" val="1"/>
  <p:tag name="KSO_WM_UNIT_USESOURCEFORMAT_APPLY" val="1"/>
</p:tagLst>
</file>

<file path=ppt/tags/tag33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8978"/>
  <p:tag name="KSO_WM_UNIT_TYPE" val="l_h_a"/>
  <p:tag name="KSO_WM_UNIT_INDEX" val="1_1_1"/>
  <p:tag name="KSO_WM_UNIT_LAYERLEVEL" val="1_1_1"/>
  <p:tag name="KSO_WM_UNIT_VALUE" val="5"/>
  <p:tag name="KSO_WM_UNIT_HIGHLIGHT" val="0"/>
  <p:tag name="KSO_WM_UNIT_COMPATIBLE" val="0"/>
  <p:tag name="KSO_WM_BEAUTIFY_FLAG" val="#wm#"/>
  <p:tag name="KSO_WM_TAG_VERSION" val="1.0"/>
  <p:tag name="KSO_WM_DIAGRAM_GROUP_CODE" val="l1-4"/>
  <p:tag name="KSO_WM_UNIT_ID" val="custom20188978_12*l_h_a*1_1_1"/>
  <p:tag name="KSO_WM_UNIT_PRESET_TEXT" val="key words"/>
  <p:tag name="KSO_WM_UNIT_ISCONTENTSTITLE" val="0"/>
  <p:tag name="KSO_WM_UNIT_ISNUMDGMTITLE" val="0"/>
  <p:tag name="KSO_WM_UNIT_NOCLEAR" val="0"/>
  <p:tag name="KSO_WM_UNIT_DIAGRAM_ISNUMVISUAL" val="0"/>
  <p:tag name="KSO_WM_UNIT_DIAGRAM_ISREFERUNIT" val="0"/>
  <p:tag name="KSO_WM_UNIT_FILL_FORE_SCHEMECOLOR_INDEX" val="8"/>
  <p:tag name="KSO_WM_UNIT_FILL_TYPE" val="1"/>
  <p:tag name="KSO_WM_UNIT_TEXT_FILL_FORE_SCHEMECOLOR_INDEX" val="15"/>
  <p:tag name="KSO_WM_UNIT_TEXT_FILL_TYPE" val="1"/>
  <p:tag name="KSO_WM_UNIT_USESOURCEFORMAT_APPLY" val="1"/>
</p:tagLst>
</file>

<file path=ppt/tags/tag33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8978"/>
  <p:tag name="KSO_WM_UNIT_TYPE" val="l_h_a"/>
  <p:tag name="KSO_WM_UNIT_INDEX" val="1_3_1"/>
  <p:tag name="KSO_WM_UNIT_LAYERLEVEL" val="1_1_1"/>
  <p:tag name="KSO_WM_UNIT_VALUE" val="5"/>
  <p:tag name="KSO_WM_UNIT_HIGHLIGHT" val="0"/>
  <p:tag name="KSO_WM_UNIT_COMPATIBLE" val="0"/>
  <p:tag name="KSO_WM_BEAUTIFY_FLAG" val="#wm#"/>
  <p:tag name="KSO_WM_TAG_VERSION" val="1.0"/>
  <p:tag name="KSO_WM_DIAGRAM_GROUP_CODE" val="l1-4"/>
  <p:tag name="KSO_WM_UNIT_ID" val="custom20188978_12*l_h_a*1_3_1"/>
  <p:tag name="KSO_WM_UNIT_PRESET_TEXT" val="key words"/>
  <p:tag name="KSO_WM_UNIT_ISCONTENTSTITLE" val="0"/>
  <p:tag name="KSO_WM_UNIT_ISNUMDGMTITLE" val="0"/>
  <p:tag name="KSO_WM_UNIT_NOCLEAR" val="0"/>
  <p:tag name="KSO_WM_UNIT_DIAGRAM_ISNUMVISUAL" val="0"/>
  <p:tag name="KSO_WM_UNIT_DIAGRAM_ISREFERUNIT" val="0"/>
  <p:tag name="KSO_WM_UNIT_FILL_FORE_SCHEMECOLOR_INDEX" val="5"/>
  <p:tag name="KSO_WM_UNIT_FILL_TYPE" val="1"/>
  <p:tag name="KSO_WM_UNIT_TEXT_FILL_FORE_SCHEMECOLOR_INDEX" val="2"/>
  <p:tag name="KSO_WM_UNIT_TEXT_FILL_TYPE" val="1"/>
  <p:tag name="KSO_WM_UNIT_USESOURCEFORMAT_APPLY" val="1"/>
</p:tagLst>
</file>

<file path=ppt/tags/tag33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8978"/>
  <p:tag name="KSO_WM_UNIT_TYPE" val="a"/>
  <p:tag name="KSO_WM_UNIT_INDEX" val="1"/>
  <p:tag name="KSO_WM_UNIT_LAYERLEVEL" val="1"/>
  <p:tag name="KSO_WM_UNIT_VALUE" val="4"/>
  <p:tag name="KSO_WM_UNIT_ISCONTENTSTITLE" val="0"/>
  <p:tag name="KSO_WM_UNIT_HIGHLIGHT" val="0"/>
  <p:tag name="KSO_WM_UNIT_COMPATIBLE" val="0"/>
  <p:tag name="KSO_WM_BEAUTIFY_FLAG" val="#wm#"/>
  <p:tag name="KSO_WM_TAG_VERSION" val="1.0"/>
  <p:tag name="KSO_WM_DIAGRAM_GROUP_CODE" val="l1-4"/>
  <p:tag name="KSO_WM_UNIT_ID" val="custom20188978_12*a*1"/>
  <p:tag name="KSO_WM_UNIT_PRESET_TEXT" val="不足之处"/>
  <p:tag name="KSO_WM_UNIT_ISNUMDGMTITLE" val="0"/>
  <p:tag name="KSO_WM_UNIT_NOCLEAR" val="0"/>
  <p:tag name="KSO_WM_UNIT_DIAGRAM_ISNUMVISUAL" val="0"/>
  <p:tag name="KSO_WM_UNIT_DIAGRAM_ISREFERUNIT" val="0"/>
  <p:tag name="KSO_WM_UNIT_TEXT_FILL_FORE_SCHEMECOLOR_INDEX" val="15"/>
  <p:tag name="KSO_WM_UNIT_TEXT_FILL_TYPE" val="1"/>
  <p:tag name="KSO_WM_UNIT_USESOURCEFORMAT_APPLY" val="1"/>
</p:tagLst>
</file>

<file path=ppt/tags/tag337.xml><?xml version="1.0" encoding="utf-8"?>
<p:tagLst xmlns:a="http://schemas.openxmlformats.org/drawingml/2006/main" xmlns:r="http://schemas.openxmlformats.org/officeDocument/2006/relationships" xmlns:p="http://schemas.openxmlformats.org/presentationml/2006/main">
  <p:tag name="KSO_WM_DIAGRAM_GROUP_CODE" val="l1-4"/>
  <p:tag name="KSO_WM_TAG_VERSION" val="1.0"/>
  <p:tag name="KSO_WM_BEAUTIFY_FLAG" val="#wm#"/>
  <p:tag name="KSO_WM_UNIT_TYPE" val="i"/>
  <p:tag name="KSO_WM_UNIT_ID" val="custom20188978_12*i*2"/>
  <p:tag name="KSO_WM_TEMPLATE_CATEGORY" val="custom"/>
  <p:tag name="KSO_WM_TEMPLATE_INDEX" val="20188978"/>
  <p:tag name="KSO_WM_UNIT_INDEX" val="2"/>
  <p:tag name="KSO_WM_UNIT_HIGHLIGHT" val="0"/>
  <p:tag name="KSO_WM_UNIT_COMPATIBLE" val="0"/>
  <p:tag name="KSO_WM_UNIT_DIAGRAM_ISNUMVISUAL" val="0"/>
  <p:tag name="KSO_WM_UNIT_DIAGRAM_ISREFERUNIT" val="0"/>
  <p:tag name="KSO_WM_UNIT_LAYERLEVEL" val="1"/>
  <p:tag name="KSO_WM_UNIT_TEXT_FILL_FORE_SCHEMECOLOR_INDEX" val="14"/>
  <p:tag name="KSO_WM_UNIT_TEXT_FILL_TYPE" val="1"/>
  <p:tag name="KSO_WM_UNIT_USESOURCEFORMAT_APPLY" val="1"/>
</p:tagLst>
</file>

<file path=ppt/tags/tag33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8978"/>
  <p:tag name="KSO_WM_UNIT_TYPE" val="l_h_f"/>
  <p:tag name="KSO_WM_UNIT_INDEX" val="1_1_1"/>
  <p:tag name="KSO_WM_UNIT_LAYERLEVEL" val="1_1_1"/>
  <p:tag name="KSO_WM_UNIT_VALUE" val="78"/>
  <p:tag name="KSO_WM_UNIT_HIGHLIGHT" val="0"/>
  <p:tag name="KSO_WM_UNIT_COMPATIBLE" val="0"/>
  <p:tag name="KSO_WM_BEAUTIFY_FLAG" val="#wm#"/>
  <p:tag name="KSO_WM_TAG_VERSION" val="1.0"/>
  <p:tag name="KSO_WM_DIAGRAM_GROUP_CODE" val="l1-4"/>
  <p:tag name="KSO_WM_UNIT_ID" val="custom20188978_12*l_h_f*1_1_1"/>
  <p:tag name="KSO_WM_UNIT_PRESET_TEXT" val="Supporting text here.&#10;You can use the icon library to filter and replace existing icon elements with one click."/>
  <p:tag name="KSO_WM_UNIT_SUBTYPE" val="a"/>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33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8978"/>
  <p:tag name="KSO_WM_UNIT_TYPE" val="l_h_f"/>
  <p:tag name="KSO_WM_UNIT_INDEX" val="1_3_1"/>
  <p:tag name="KSO_WM_UNIT_LAYERLEVEL" val="1_1_1"/>
  <p:tag name="KSO_WM_UNIT_VALUE" val="78"/>
  <p:tag name="KSO_WM_UNIT_HIGHLIGHT" val="0"/>
  <p:tag name="KSO_WM_UNIT_COMPATIBLE" val="0"/>
  <p:tag name="KSO_WM_BEAUTIFY_FLAG" val="#wm#"/>
  <p:tag name="KSO_WM_TAG_VERSION" val="1.0"/>
  <p:tag name="KSO_WM_DIAGRAM_GROUP_CODE" val="l1-4"/>
  <p:tag name="KSO_WM_UNIT_ID" val="custom20188978_12*l_h_f*1_3_1"/>
  <p:tag name="KSO_WM_UNIT_PRESET_TEXT" val="Supporting text here.&#10;You can use the icon library to filter and replace existing icon elements with one click."/>
  <p:tag name="KSO_WM_UNIT_SUBTYPE" val="a"/>
  <p:tag name="KSO_WM_UNIT_NOCLEAR" val="0"/>
  <p:tag name="KSO_WM_UNIT_DIAGRAM_ISNUMVISUAL" val="0"/>
  <p:tag name="KSO_WM_UNIT_DIAGRAM_ISREFERUNIT" val="0"/>
  <p:tag name="KSO_WM_UNIT_USESOURCEFORMAT_APPLY" val="1"/>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40.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6"/>
  <p:tag name="KSO_WM_SLIDE_LAYOUT" val="a_l"/>
  <p:tag name="KSO_WM_SLIDE_LAYOUT_CNT" val="1_1"/>
  <p:tag name="KSO_WM_SLIDE_TYPE" val="text"/>
  <p:tag name="KSO_WM_SLIDE_SUBTYPE" val="diag"/>
  <p:tag name="KSO_WM_BEAUTIFY_FLAG" val="#wm#"/>
  <p:tag name="KSO_WM_SLIDE_POSITION" val="119.956*157.665"/>
  <p:tag name="KSO_WM_SLIDE_SIZE" val="734.086*328.383"/>
  <p:tag name="KSO_WM_COMBINE_RELATE_SLIDE_ID" val="background20185106_8"/>
  <p:tag name="KSO_WM_TEMPLATE_CATEGORY" val="custom"/>
  <p:tag name="KSO_WM_TEMPLATE_INDEX" val="20188978"/>
  <p:tag name="KSO_WM_SLIDE_ID" val="custom20188978_12"/>
  <p:tag name="KSO_WM_SLIDE_INDEX" val="12"/>
  <p:tag name="KSO_WM_DIAGRAM_GROUP_CODE" val="l1-4"/>
  <p:tag name="KSO_WM_TEMPLATE_SUBCATEGORY" val="0"/>
  <p:tag name="KSO_WM_TEMPLATE_MASTER_TYPE" val="1"/>
  <p:tag name="KSO_WM_TEMPLATE_COLOR_TYPE" val="0"/>
  <p:tag name="KSO_WM_SLIDE_DIAGTYPE" val="l"/>
</p:tagLst>
</file>

<file path=ppt/tags/tag341.xml><?xml version="1.0" encoding="utf-8"?>
<p:tagLst xmlns:a="http://schemas.openxmlformats.org/drawingml/2006/main" xmlns:r="http://schemas.openxmlformats.org/officeDocument/2006/relationships" xmlns:p="http://schemas.openxmlformats.org/presentationml/2006/main">
  <p:tag name="KSO_WM_DIAGRAM_GROUP_CODE" val="l1-4"/>
  <p:tag name="KSO_WM_TAG_VERSION" val="1.0"/>
  <p:tag name="KSO_WM_BEAUTIFY_FLAG" val="#wm#"/>
  <p:tag name="KSO_WM_UNIT_TYPE" val="i"/>
  <p:tag name="KSO_WM_UNIT_ID" val="custom20188978_12*i*1"/>
  <p:tag name="KSO_WM_TEMPLATE_CATEGORY" val="custom"/>
  <p:tag name="KSO_WM_TEMPLATE_INDEX" val="20188978"/>
  <p:tag name="KSO_WM_UNIT_INDEX" val="1"/>
  <p:tag name="KSO_WM_UNIT_HIGHLIGHT" val="0"/>
  <p:tag name="KSO_WM_UNIT_COMPATIBLE" val="0"/>
  <p:tag name="KSO_WM_UNIT_DIAGRAM_ISNUMVISUAL" val="0"/>
  <p:tag name="KSO_WM_UNIT_DIAGRAM_ISREFERUNIT" val="0"/>
  <p:tag name="KSO_WM_UNIT_LAYERLEVEL" val="1"/>
  <p:tag name="KSO_WM_UNIT_FILL_FORE_SCHEMECOLOR_INDEX" val="5"/>
  <p:tag name="KSO_WM_UNIT_FILL_TYPE" val="1"/>
  <p:tag name="KSO_WM_UNIT_TEXT_FILL_FORE_SCHEMECOLOR_INDEX" val="2"/>
  <p:tag name="KSO_WM_UNIT_TEXT_FILL_TYPE" val="1"/>
  <p:tag name="KSO_WM_UNIT_USESOURCEFORMAT_APPLY" val="1"/>
</p:tagLst>
</file>

<file path=ppt/tags/tag34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8978"/>
  <p:tag name="KSO_WM_UNIT_TYPE" val="l_h_a"/>
  <p:tag name="KSO_WM_UNIT_INDEX" val="1_5_1"/>
  <p:tag name="KSO_WM_UNIT_LAYERLEVEL" val="1_1_1"/>
  <p:tag name="KSO_WM_UNIT_VALUE" val="5"/>
  <p:tag name="KSO_WM_UNIT_HIGHLIGHT" val="0"/>
  <p:tag name="KSO_WM_UNIT_COMPATIBLE" val="0"/>
  <p:tag name="KSO_WM_BEAUTIFY_FLAG" val="#wm#"/>
  <p:tag name="KSO_WM_TAG_VERSION" val="1.0"/>
  <p:tag name="KSO_WM_DIAGRAM_GROUP_CODE" val="l1-4"/>
  <p:tag name="KSO_WM_UNIT_ID" val="custom20188978_12*l_h_a*1_5_1"/>
  <p:tag name="KSO_WM_UNIT_PRESET_TEXT" val="key words"/>
  <p:tag name="KSO_WM_UNIT_ISCONTENTSTITLE" val="0"/>
  <p:tag name="KSO_WM_UNIT_ISNUMDGMTITLE" val="0"/>
  <p:tag name="KSO_WM_UNIT_NOCLEAR" val="0"/>
  <p:tag name="KSO_WM_UNIT_DIAGRAM_ISNUMVISUAL" val="0"/>
  <p:tag name="KSO_WM_UNIT_DIAGRAM_ISREFERUNIT" val="0"/>
  <p:tag name="KSO_WM_UNIT_FILL_FORE_SCHEMECOLOR_INDEX" val="8"/>
  <p:tag name="KSO_WM_UNIT_FILL_TYPE" val="1"/>
  <p:tag name="KSO_WM_UNIT_TEXT_FILL_FORE_SCHEMECOLOR_INDEX" val="15"/>
  <p:tag name="KSO_WM_UNIT_TEXT_FILL_TYPE" val="1"/>
  <p:tag name="KSO_WM_UNIT_USESOURCEFORMAT_APPLY" val="1"/>
</p:tagLst>
</file>

<file path=ppt/tags/tag34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8978"/>
  <p:tag name="KSO_WM_UNIT_TYPE" val="a"/>
  <p:tag name="KSO_WM_UNIT_INDEX" val="1"/>
  <p:tag name="KSO_WM_UNIT_LAYERLEVEL" val="1"/>
  <p:tag name="KSO_WM_UNIT_VALUE" val="4"/>
  <p:tag name="KSO_WM_UNIT_ISCONTENTSTITLE" val="0"/>
  <p:tag name="KSO_WM_UNIT_HIGHLIGHT" val="0"/>
  <p:tag name="KSO_WM_UNIT_COMPATIBLE" val="0"/>
  <p:tag name="KSO_WM_BEAUTIFY_FLAG" val="#wm#"/>
  <p:tag name="KSO_WM_TAG_VERSION" val="1.0"/>
  <p:tag name="KSO_WM_DIAGRAM_GROUP_CODE" val="l1-4"/>
  <p:tag name="KSO_WM_UNIT_ID" val="custom20188978_12*a*1"/>
  <p:tag name="KSO_WM_UNIT_PRESET_TEXT" val="不足之处"/>
  <p:tag name="KSO_WM_UNIT_ISNUMDGMTITLE" val="0"/>
  <p:tag name="KSO_WM_UNIT_NOCLEAR" val="0"/>
  <p:tag name="KSO_WM_UNIT_DIAGRAM_ISNUMVISUAL" val="0"/>
  <p:tag name="KSO_WM_UNIT_DIAGRAM_ISREFERUNIT" val="0"/>
  <p:tag name="KSO_WM_UNIT_TEXT_FILL_FORE_SCHEMECOLOR_INDEX" val="15"/>
  <p:tag name="KSO_WM_UNIT_TEXT_FILL_TYPE" val="1"/>
  <p:tag name="KSO_WM_UNIT_USESOURCEFORMAT_APPLY" val="1"/>
</p:tagLst>
</file>

<file path=ppt/tags/tag344.xml><?xml version="1.0" encoding="utf-8"?>
<p:tagLst xmlns:a="http://schemas.openxmlformats.org/drawingml/2006/main" xmlns:r="http://schemas.openxmlformats.org/officeDocument/2006/relationships" xmlns:p="http://schemas.openxmlformats.org/presentationml/2006/main">
  <p:tag name="KSO_WM_DIAGRAM_GROUP_CODE" val="l1-4"/>
  <p:tag name="KSO_WM_TAG_VERSION" val="1.0"/>
  <p:tag name="KSO_WM_BEAUTIFY_FLAG" val="#wm#"/>
  <p:tag name="KSO_WM_UNIT_TYPE" val="i"/>
  <p:tag name="KSO_WM_UNIT_ID" val="custom20188978_12*i*2"/>
  <p:tag name="KSO_WM_TEMPLATE_CATEGORY" val="custom"/>
  <p:tag name="KSO_WM_TEMPLATE_INDEX" val="20188978"/>
  <p:tag name="KSO_WM_UNIT_INDEX" val="2"/>
  <p:tag name="KSO_WM_UNIT_HIGHLIGHT" val="0"/>
  <p:tag name="KSO_WM_UNIT_COMPATIBLE" val="0"/>
  <p:tag name="KSO_WM_UNIT_DIAGRAM_ISNUMVISUAL" val="0"/>
  <p:tag name="KSO_WM_UNIT_DIAGRAM_ISREFERUNIT" val="0"/>
  <p:tag name="KSO_WM_UNIT_LAYERLEVEL" val="1"/>
  <p:tag name="KSO_WM_UNIT_TEXT_FILL_FORE_SCHEMECOLOR_INDEX" val="14"/>
  <p:tag name="KSO_WM_UNIT_TEXT_FILL_TYPE" val="1"/>
  <p:tag name="KSO_WM_UNIT_USESOURCEFORMAT_APPLY" val="1"/>
</p:tagLst>
</file>

<file path=ppt/tags/tag34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8978"/>
  <p:tag name="KSO_WM_UNIT_TYPE" val="l_h_f"/>
  <p:tag name="KSO_WM_UNIT_INDEX" val="1_5_1"/>
  <p:tag name="KSO_WM_UNIT_LAYERLEVEL" val="1_1_1"/>
  <p:tag name="KSO_WM_UNIT_VALUE" val="78"/>
  <p:tag name="KSO_WM_UNIT_HIGHLIGHT" val="0"/>
  <p:tag name="KSO_WM_UNIT_COMPATIBLE" val="0"/>
  <p:tag name="KSO_WM_BEAUTIFY_FLAG" val="#wm#"/>
  <p:tag name="KSO_WM_TAG_VERSION" val="1.0"/>
  <p:tag name="KSO_WM_DIAGRAM_GROUP_CODE" val="l1-4"/>
  <p:tag name="KSO_WM_UNIT_ID" val="custom20188978_12*l_h_f*1_5_1"/>
  <p:tag name="KSO_WM_UNIT_PRESET_TEXT" val="Supporting text here.&#10;You can use the icon library to filter and replace existing icon elements with one click."/>
  <p:tag name="KSO_WM_UNIT_SUBTYPE" val="a"/>
  <p:tag name="KSO_WM_UNIT_NOCLEAR" val="0"/>
  <p:tag name="KSO_WM_UNIT_DIAGRAM_ISNUMVISUAL" val="0"/>
  <p:tag name="KSO_WM_UNIT_DIAGRAM_ISREFERUNIT" val="0"/>
  <p:tag name="KSO_WM_UNIT_USESOURCEFORMAT_APPLY" val="1"/>
</p:tagLst>
</file>

<file path=ppt/tags/tag346.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3"/>
  <p:tag name="KSO_WM_SLIDE_LAYOUT" val="a_b_f_l"/>
  <p:tag name="KSO_WM_SLIDE_LAYOUT_CNT" val="1_1_1_1"/>
  <p:tag name="KSO_WM_SLIDE_TYPE" val="text"/>
  <p:tag name="KSO_WM_SLIDE_SUBTYPE" val="diag"/>
  <p:tag name="KSO_WM_BEAUTIFY_FLAG" val="#wm#"/>
  <p:tag name="KSO_WM_SLIDE_POSITION" val="139.029*94.8572"/>
  <p:tag name="KSO_WM_SLIDE_SIZE" val="394.828*383.413"/>
  <p:tag name="KSO_WM_COMBINE_RELATE_SLIDE_ID" val="background20185106_6"/>
  <p:tag name="KSO_WM_TEMPLATE_CATEGORY" val="custom"/>
  <p:tag name="KSO_WM_TEMPLATE_INDEX" val="20188978"/>
  <p:tag name="KSO_WM_SLIDE_ID" val="custom20188978_10"/>
  <p:tag name="KSO_WM_SLIDE_INDEX" val="10"/>
  <p:tag name="KSO_WM_DIAGRAM_GROUP_CODE" val="l1-3"/>
  <p:tag name="KSO_WM_TEMPLATE_SUBCATEGORY" val="0"/>
  <p:tag name="KSO_WM_TEMPLATE_MASTER_TYPE" val="1"/>
  <p:tag name="KSO_WM_TEMPLATE_COLOR_TYPE" val="0"/>
  <p:tag name="KSO_WM_SLIDE_DIAGTYPE" val="l"/>
</p:tagLst>
</file>

<file path=ppt/tags/tag347.xml><?xml version="1.0" encoding="utf-8"?>
<p:tagLst xmlns:a="http://schemas.openxmlformats.org/drawingml/2006/main" xmlns:r="http://schemas.openxmlformats.org/officeDocument/2006/relationships" xmlns:p="http://schemas.openxmlformats.org/presentationml/2006/main">
  <p:tag name="KSO_WM_DIAGRAM_GROUP_CODE" val="l1-3"/>
  <p:tag name="KSO_WM_TAG_VERSION" val="1.0"/>
  <p:tag name="KSO_WM_BEAUTIFY_FLAG" val="#wm#"/>
  <p:tag name="KSO_WM_UNIT_TYPE" val="i"/>
  <p:tag name="KSO_WM_UNIT_ID" val="custom20188978_10*i*1"/>
  <p:tag name="KSO_WM_TEMPLATE_CATEGORY" val="custom"/>
  <p:tag name="KSO_WM_TEMPLATE_INDEX" val="20188978"/>
  <p:tag name="KSO_WM_UNIT_INDEX" val="1"/>
  <p:tag name="KSO_WM_UNIT_HIGHLIGHT" val="0"/>
  <p:tag name="KSO_WM_UNIT_COMPATIBLE" val="0"/>
  <p:tag name="KSO_WM_UNIT_DIAGRAM_ISNUMVISUAL" val="0"/>
  <p:tag name="KSO_WM_UNIT_DIAGRAM_ISREFERUNIT" val="0"/>
  <p:tag name="KSO_WM_UNIT_LAYERLEVEL" val="1"/>
  <p:tag name="KSO_WM_UNIT_FILL_FORE_SCHEMECOLOR_INDEX" val="5"/>
  <p:tag name="KSO_WM_UNIT_FILL_TYPE" val="1"/>
  <p:tag name="KSO_WM_UNIT_TEXT_FILL_FORE_SCHEMECOLOR_INDEX" val="2"/>
  <p:tag name="KSO_WM_UNIT_TEXT_FILL_TYPE" val="1"/>
  <p:tag name="KSO_WM_UNIT_USESOURCEFORMAT_APPLY" val="1"/>
</p:tagLst>
</file>

<file path=ppt/tags/tag348.xml><?xml version="1.0" encoding="utf-8"?>
<p:tagLst xmlns:a="http://schemas.openxmlformats.org/drawingml/2006/main" xmlns:r="http://schemas.openxmlformats.org/officeDocument/2006/relationships" xmlns:p="http://schemas.openxmlformats.org/presentationml/2006/main">
  <p:tag name="KSO_WM_DIAGRAM_GROUP_CODE" val="l1-3"/>
  <p:tag name="KSO_WM_TAG_VERSION" val="1.0"/>
  <p:tag name="KSO_WM_BEAUTIFY_FLAG" val="#wm#"/>
  <p:tag name="KSO_WM_UNIT_TYPE" val="i"/>
  <p:tag name="KSO_WM_UNIT_ID" val="custom20188978_10*i*3"/>
  <p:tag name="KSO_WM_TEMPLATE_CATEGORY" val="custom"/>
  <p:tag name="KSO_WM_TEMPLATE_INDEX" val="20188978"/>
  <p:tag name="KSO_WM_UNIT_INDEX" val="3"/>
  <p:tag name="KSO_WM_UNIT_HIGHLIGHT" val="0"/>
  <p:tag name="KSO_WM_UNIT_COMPATIBLE" val="0"/>
  <p:tag name="KSO_WM_UNIT_DIAGRAM_ISNUMVISUAL" val="0"/>
  <p:tag name="KSO_WM_UNIT_DIAGRAM_ISREFERUNIT" val="0"/>
  <p:tag name="KSO_WM_UNIT_LAYERLEVEL" val="1"/>
  <p:tag name="KSO_WM_UNIT_TEXT_FILL_FORE_SCHEMECOLOR_INDEX" val="14"/>
  <p:tag name="KSO_WM_UNIT_TEXT_FILL_TYPE" val="1"/>
  <p:tag name="KSO_WM_UNIT_USESOURCEFORMAT_APPLY" val="1"/>
</p:tagLst>
</file>

<file path=ppt/tags/tag34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8978"/>
  <p:tag name="KSO_WM_UNIT_TYPE" val="a"/>
  <p:tag name="KSO_WM_UNIT_INDEX" val="1"/>
  <p:tag name="KSO_WM_UNIT_LAYERLEVEL" val="1"/>
  <p:tag name="KSO_WM_UNIT_VALUE" val="4"/>
  <p:tag name="KSO_WM_UNIT_ISCONTENTSTITLE" val="0"/>
  <p:tag name="KSO_WM_UNIT_HIGHLIGHT" val="0"/>
  <p:tag name="KSO_WM_UNIT_COMPATIBLE" val="0"/>
  <p:tag name="KSO_WM_BEAUTIFY_FLAG" val="#wm#"/>
  <p:tag name="KSO_WM_TAG_VERSION" val="1.0"/>
  <p:tag name="KSO_WM_DIAGRAM_GROUP_CODE" val="l1-4"/>
  <p:tag name="KSO_WM_UNIT_ID" val="custom20188978_12*a*1"/>
  <p:tag name="KSO_WM_UNIT_PRESET_TEXT" val="不足之处"/>
  <p:tag name="KSO_WM_UNIT_ISNUMDGMTITLE" val="0"/>
  <p:tag name="KSO_WM_UNIT_NOCLEAR" val="0"/>
  <p:tag name="KSO_WM_UNIT_DIAGRAM_ISNUMVISUAL" val="0"/>
  <p:tag name="KSO_WM_UNIT_DIAGRAM_ISREFERUNIT" val="0"/>
  <p:tag name="KSO_WM_UNIT_TEXT_FILL_FORE_SCHEMECOLOR_INDEX" val="15"/>
  <p:tag name="KSO_WM_UNIT_TEXT_FILL_TYPE" val="1"/>
  <p:tag name="KSO_WM_UNIT_USESOURCEFORMAT_APPLY" val="1"/>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5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8978"/>
  <p:tag name="KSO_WM_UNIT_TYPE" val="a"/>
  <p:tag name="KSO_WM_UNIT_INDEX" val="1"/>
  <p:tag name="KSO_WM_UNIT_LAYERLEVEL" val="1"/>
  <p:tag name="KSO_WM_UNIT_VALUE" val="4"/>
  <p:tag name="KSO_WM_UNIT_ISCONTENTSTITLE" val="0"/>
  <p:tag name="KSO_WM_UNIT_HIGHLIGHT" val="0"/>
  <p:tag name="KSO_WM_UNIT_COMPATIBLE" val="0"/>
  <p:tag name="KSO_WM_BEAUTIFY_FLAG" val="#wm#"/>
  <p:tag name="KSO_WM_TAG_VERSION" val="1.0"/>
  <p:tag name="KSO_WM_DIAGRAM_GROUP_CODE" val="l1-4"/>
  <p:tag name="KSO_WM_UNIT_ID" val="custom20188978_12*a*1"/>
  <p:tag name="KSO_WM_UNIT_PRESET_TEXT" val="不足之处"/>
  <p:tag name="KSO_WM_UNIT_ISNUMDGMTITLE" val="0"/>
  <p:tag name="KSO_WM_UNIT_NOCLEAR" val="0"/>
  <p:tag name="KSO_WM_UNIT_DIAGRAM_ISNUMVISUAL" val="0"/>
  <p:tag name="KSO_WM_UNIT_DIAGRAM_ISREFERUNIT" val="0"/>
  <p:tag name="KSO_WM_UNIT_TEXT_FILL_FORE_SCHEMECOLOR_INDEX" val="15"/>
  <p:tag name="KSO_WM_UNIT_TEXT_FILL_TYPE" val="1"/>
  <p:tag name="KSO_WM_UNIT_USESOURCEFORMAT_APPLY" val="1"/>
</p:tagLst>
</file>

<file path=ppt/tags/tag351.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4"/>
  <p:tag name="KSO_WM_SLIDE_LAYOUT" val="a_m"/>
  <p:tag name="KSO_WM_SLIDE_LAYOUT_CNT" val="1_1"/>
  <p:tag name="KSO_WM_SLIDE_TYPE" val="text"/>
  <p:tag name="KSO_WM_SLIDE_SUBTYPE" val="diag"/>
  <p:tag name="KSO_WM_BEAUTIFY_FLAG" val="#wm#"/>
  <p:tag name="KSO_WM_SLIDE_POSITION" val="67.4227*186.326"/>
  <p:tag name="KSO_WM_SLIDE_SIZE" val="825.155*280.801"/>
  <p:tag name="KSO_WM_COMBINE_RELATE_SLIDE_ID" val="background20185106_10"/>
  <p:tag name="KSO_WM_TEMPLATE_CATEGORY" val="custom"/>
  <p:tag name="KSO_WM_TEMPLATE_INDEX" val="20188978"/>
  <p:tag name="KSO_WM_SLIDE_ID" val="custom20188978_14"/>
  <p:tag name="KSO_WM_SLIDE_INDEX" val="14"/>
  <p:tag name="KSO_WM_DIAGRAM_GROUP_CODE" val="m1-1"/>
  <p:tag name="KSO_WM_TEMPLATE_SUBCATEGORY" val="0"/>
  <p:tag name="KSO_WM_TEMPLATE_MASTER_TYPE" val="1"/>
  <p:tag name="KSO_WM_TEMPLATE_COLOR_TYPE" val="0"/>
  <p:tag name="KSO_WM_SLIDE_DIAGTYPE" val="m"/>
</p:tagLst>
</file>

<file path=ppt/tags/tag352.xml><?xml version="1.0" encoding="utf-8"?>
<p:tagLst xmlns:a="http://schemas.openxmlformats.org/drawingml/2006/main" xmlns:r="http://schemas.openxmlformats.org/officeDocument/2006/relationships" xmlns:p="http://schemas.openxmlformats.org/presentationml/2006/main">
  <p:tag name="KSO_WM_DIAGRAM_GROUP_CODE" val="m1-1"/>
  <p:tag name="KSO_WM_TAG_VERSION" val="1.0"/>
  <p:tag name="KSO_WM_BEAUTIFY_FLAG" val="#wm#"/>
  <p:tag name="KSO_WM_UNIT_TYPE" val="i"/>
  <p:tag name="KSO_WM_UNIT_ID" val="custom20188978_14*i*1"/>
  <p:tag name="KSO_WM_TEMPLATE_CATEGORY" val="custom"/>
  <p:tag name="KSO_WM_TEMPLATE_INDEX" val="20188978"/>
  <p:tag name="KSO_WM_UNIT_INDEX" val="1"/>
  <p:tag name="KSO_WM_UNIT_HIGHLIGHT" val="0"/>
  <p:tag name="KSO_WM_UNIT_COMPATIBLE" val="0"/>
  <p:tag name="KSO_WM_UNIT_DIAGRAM_ISNUMVISUAL" val="0"/>
  <p:tag name="KSO_WM_UNIT_DIAGRAM_ISREFERUNIT" val="0"/>
  <p:tag name="KSO_WM_UNIT_LAYERLEVEL" val="1"/>
  <p:tag name="KSO_WM_UNIT_FILL_FORE_SCHEMECOLOR_INDEX" val="5"/>
  <p:tag name="KSO_WM_UNIT_FILL_TYPE" val="1"/>
  <p:tag name="KSO_WM_UNIT_TEXT_FILL_FORE_SCHEMECOLOR_INDEX" val="2"/>
  <p:tag name="KSO_WM_UNIT_TEXT_FILL_TYPE" val="1"/>
  <p:tag name="KSO_WM_UNIT_USESOURCEFORMAT_APPLY" val="1"/>
</p:tagLst>
</file>

<file path=ppt/tags/tag3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5"/>
  <p:tag name="KSO_WM_UNIT_ID" val="diagram20169775_3*m_h_i*1_2_5"/>
  <p:tag name="KSO_WM_TEMPLATE_CATEGORY" val="diagram"/>
  <p:tag name="KSO_WM_TEMPLATE_INDEX" val="20169775"/>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1_BRIGHTNESS" val="0"/>
  <p:tag name="KSO_WM_UNIT_TEXT_FILL_FORE_SCHEMECOLOR_INDEX_1" val="2"/>
  <p:tag name="KSO_WM_UNIT_TEXT_FILL_FORE_SCHEMECOLOR_INDEX_1_POS" val="0"/>
  <p:tag name="KSO_WM_UNIT_TEXT_FILL_FORE_SCHEMECOLOR_INDEX_1_TRANS" val="0"/>
  <p:tag name="KSO_WM_UNIT_TEXT_FILL_FORE_SCHEMECOLOR_INDEX_2_BRIGHTNESS" val="0"/>
  <p:tag name="KSO_WM_UNIT_TEXT_FILL_FORE_SCHEMECOLOR_INDEX_2" val="2"/>
  <p:tag name="KSO_WM_UNIT_TEXT_FILL_FORE_SCHEMECOLOR_INDEX_2_POS" val="0.5"/>
  <p:tag name="KSO_WM_UNIT_TEXT_FILL_FORE_SCHEMECOLOR_INDEX_2_TRANS" val="0"/>
  <p:tag name="KSO_WM_UNIT_TEXT_FILL_FORE_SCHEMECOLOR_INDEX_3_BRIGHTNESS" val="0"/>
  <p:tag name="KSO_WM_UNIT_TEXT_FILL_FORE_SCHEMECOLOR_INDEX_3" val="2"/>
  <p:tag name="KSO_WM_UNIT_TEXT_FILL_FORE_SCHEMECOLOR_INDEX_3_POS" val="1"/>
  <p:tag name="KSO_WM_UNIT_TEXT_FILL_FORE_SCHEMECOLOR_INDEX_3_TRANS" val="0"/>
  <p:tag name="KSO_WM_UNIT_TEXT_FILL_GRADIENT_TYPE" val="0"/>
  <p:tag name="KSO_WM_UNIT_TEXT_FILL_GRADIENT_ANGLE" val="45"/>
  <p:tag name="KSO_WM_UNIT_TEXT_FILL_GRADIENT_DIRECTION" val="0"/>
  <p:tag name="KSO_WM_UNIT_TEXT_FILL_TYPE" val="3"/>
  <p:tag name="KSO_WM_UNIT_USESOURCEFORMAT_APPLY" val="0"/>
</p:tagLst>
</file>

<file path=ppt/tags/tag3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6"/>
  <p:tag name="KSO_WM_UNIT_ID" val="diagram20169775_3*m_h_i*1_2_6"/>
  <p:tag name="KSO_WM_TEMPLATE_CATEGORY" val="diagram"/>
  <p:tag name="KSO_WM_TEMPLATE_INDEX" val="20169775"/>
  <p:tag name="KSO_WM_UNIT_LAYERLEVEL" val="1_1_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1_BRIGHTNESS" val="0"/>
  <p:tag name="KSO_WM_UNIT_TEXT_FILL_FORE_SCHEMECOLOR_INDEX_1" val="2"/>
  <p:tag name="KSO_WM_UNIT_TEXT_FILL_FORE_SCHEMECOLOR_INDEX_1_POS" val="0"/>
  <p:tag name="KSO_WM_UNIT_TEXT_FILL_FORE_SCHEMECOLOR_INDEX_1_TRANS" val="0"/>
  <p:tag name="KSO_WM_UNIT_TEXT_FILL_FORE_SCHEMECOLOR_INDEX_2_BRIGHTNESS" val="0"/>
  <p:tag name="KSO_WM_UNIT_TEXT_FILL_FORE_SCHEMECOLOR_INDEX_2" val="2"/>
  <p:tag name="KSO_WM_UNIT_TEXT_FILL_FORE_SCHEMECOLOR_INDEX_2_POS" val="0.5"/>
  <p:tag name="KSO_WM_UNIT_TEXT_FILL_FORE_SCHEMECOLOR_INDEX_2_TRANS" val="0"/>
  <p:tag name="KSO_WM_UNIT_TEXT_FILL_FORE_SCHEMECOLOR_INDEX_3_BRIGHTNESS" val="0"/>
  <p:tag name="KSO_WM_UNIT_TEXT_FILL_FORE_SCHEMECOLOR_INDEX_3" val="2"/>
  <p:tag name="KSO_WM_UNIT_TEXT_FILL_FORE_SCHEMECOLOR_INDEX_3_POS" val="1"/>
  <p:tag name="KSO_WM_UNIT_TEXT_FILL_FORE_SCHEMECOLOR_INDEX_3_TRANS" val="0"/>
  <p:tag name="KSO_WM_UNIT_TEXT_FILL_GRADIENT_TYPE" val="0"/>
  <p:tag name="KSO_WM_UNIT_TEXT_FILL_GRADIENT_ANGLE" val="45"/>
  <p:tag name="KSO_WM_UNIT_TEXT_FILL_GRADIENT_DIRECTION" val="0"/>
  <p:tag name="KSO_WM_UNIT_TEXT_FILL_TYPE" val="3"/>
  <p:tag name="KSO_WM_UNIT_USESOURCEFORMAT_APPLY" val="0"/>
</p:tagLst>
</file>

<file path=ppt/tags/tag3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4"/>
  <p:tag name="KSO_WM_UNIT_ID" val="diagram20169775_3*m_h_i*1_2_4"/>
  <p:tag name="KSO_WM_TEMPLATE_CATEGORY" val="diagram"/>
  <p:tag name="KSO_WM_TEMPLATE_INDEX" val="20169775"/>
  <p:tag name="KSO_WM_UNIT_LAYERLEVEL" val="1_1_1"/>
  <p:tag name="KSO_WM_TAG_VERSION" val="1.0"/>
  <p:tag name="KSO_WM_BEAUTIFY_FLAG" val="#wm#"/>
  <p:tag name="KSO_WM_UNIT_LINE_FORE_SCHEMECOLOR_INDEX_BRIGHTNESS" val="0"/>
  <p:tag name="KSO_WM_UNIT_LINE_FORE_SCHEMECOLOR_INDEX" val="5"/>
  <p:tag name="KSO_WM_UNIT_LINE_FILL_TYPE" val="2"/>
  <p:tag name="KSO_WM_UNIT_USESOURCEFORMAT_APPLY" val="0"/>
</p:tagLst>
</file>

<file path=ppt/tags/tag3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2"/>
  <p:tag name="KSO_WM_UNIT_ID" val="diagram20169775_3*m_h_i*1_3_2"/>
  <p:tag name="KSO_WM_TEMPLATE_CATEGORY" val="diagram"/>
  <p:tag name="KSO_WM_TEMPLATE_INDEX" val="20169775"/>
  <p:tag name="KSO_WM_UNIT_LAYERLEVEL" val="1_1_1"/>
  <p:tag name="KSO_WM_TAG_VERSION" val="1.0"/>
  <p:tag name="KSO_WM_BEAUTIFY_FLAG" val="#wm#"/>
  <p:tag name="KSO_WM_UNIT_TEXT_FILL_FORE_SCHEMECOLOR_INDEX_BRIGHTNESS" val="0"/>
  <p:tag name="KSO_WM_UNIT_TEXT_FILL_FORE_SCHEMECOLOR_INDEX" val="5"/>
  <p:tag name="KSO_WM_UNIT_TEXT_FILL_TYPE" val="1"/>
  <p:tag name="KSO_WM_UNIT_USESOURCEFORMAT_APPLY" val="0"/>
</p:tagLst>
</file>

<file path=ppt/tags/tag3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4"/>
  <p:tag name="KSO_WM_UNIT_ID" val="diagram20169775_3*m_h_i*1_1_4"/>
  <p:tag name="KSO_WM_TEMPLATE_CATEGORY" val="diagram"/>
  <p:tag name="KSO_WM_TEMPLATE_INDEX" val="20169775"/>
  <p:tag name="KSO_WM_UNIT_LAYERLEVEL" val="1_1_1"/>
  <p:tag name="KSO_WM_TAG_VERSION" val="1.0"/>
  <p:tag name="KSO_WM_BEAUTIFY_FLAG" val="#wm#"/>
  <p:tag name="KSO_WM_UNIT_LINE_FORE_SCHEMECOLOR_INDEX_BRIGHTNESS" val="0"/>
  <p:tag name="KSO_WM_UNIT_LINE_FORE_SCHEMECOLOR_INDEX" val="5"/>
  <p:tag name="KSO_WM_UNIT_LINE_FILL_TYPE" val="2"/>
  <p:tag name="KSO_WM_UNIT_USESOURCEFORMAT_APPLY" val="0"/>
</p:tagLst>
</file>

<file path=ppt/tags/tag3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5"/>
  <p:tag name="KSO_WM_UNIT_ID" val="diagram20169775_3*m_h_i*1_1_5"/>
  <p:tag name="KSO_WM_TEMPLATE_CATEGORY" val="diagram"/>
  <p:tag name="KSO_WM_TEMPLATE_INDEX" val="20169775"/>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1_BRIGHTNESS" val="0"/>
  <p:tag name="KSO_WM_UNIT_TEXT_FILL_FORE_SCHEMECOLOR_INDEX_1" val="2"/>
  <p:tag name="KSO_WM_UNIT_TEXT_FILL_FORE_SCHEMECOLOR_INDEX_1_POS" val="0"/>
  <p:tag name="KSO_WM_UNIT_TEXT_FILL_FORE_SCHEMECOLOR_INDEX_1_TRANS" val="0"/>
  <p:tag name="KSO_WM_UNIT_TEXT_FILL_FORE_SCHEMECOLOR_INDEX_2_BRIGHTNESS" val="0"/>
  <p:tag name="KSO_WM_UNIT_TEXT_FILL_FORE_SCHEMECOLOR_INDEX_2" val="2"/>
  <p:tag name="KSO_WM_UNIT_TEXT_FILL_FORE_SCHEMECOLOR_INDEX_2_POS" val="0.5"/>
  <p:tag name="KSO_WM_UNIT_TEXT_FILL_FORE_SCHEMECOLOR_INDEX_2_TRANS" val="0"/>
  <p:tag name="KSO_WM_UNIT_TEXT_FILL_FORE_SCHEMECOLOR_INDEX_3_BRIGHTNESS" val="0"/>
  <p:tag name="KSO_WM_UNIT_TEXT_FILL_FORE_SCHEMECOLOR_INDEX_3" val="2"/>
  <p:tag name="KSO_WM_UNIT_TEXT_FILL_FORE_SCHEMECOLOR_INDEX_3_POS" val="1"/>
  <p:tag name="KSO_WM_UNIT_TEXT_FILL_FORE_SCHEMECOLOR_INDEX_3_TRANS" val="0"/>
  <p:tag name="KSO_WM_UNIT_TEXT_FILL_GRADIENT_TYPE" val="0"/>
  <p:tag name="KSO_WM_UNIT_TEXT_FILL_GRADIENT_ANGLE" val="45"/>
  <p:tag name="KSO_WM_UNIT_TEXT_FILL_GRADIENT_DIRECTION" val="0"/>
  <p:tag name="KSO_WM_UNIT_TEXT_FILL_TYPE" val="3"/>
  <p:tag name="KSO_WM_UNIT_USESOURCEFORMAT_APPLY" val="0"/>
</p:tagLst>
</file>

<file path=ppt/tags/tag3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6"/>
  <p:tag name="KSO_WM_UNIT_ID" val="diagram20169775_3*m_h_i*1_1_6"/>
  <p:tag name="KSO_WM_TEMPLATE_CATEGORY" val="diagram"/>
  <p:tag name="KSO_WM_TEMPLATE_INDEX" val="20169775"/>
  <p:tag name="KSO_WM_UNIT_LAYERLEVEL" val="1_1_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1_BRIGHTNESS" val="0"/>
  <p:tag name="KSO_WM_UNIT_TEXT_FILL_FORE_SCHEMECOLOR_INDEX_1" val="2"/>
  <p:tag name="KSO_WM_UNIT_TEXT_FILL_FORE_SCHEMECOLOR_INDEX_1_POS" val="0"/>
  <p:tag name="KSO_WM_UNIT_TEXT_FILL_FORE_SCHEMECOLOR_INDEX_1_TRANS" val="0"/>
  <p:tag name="KSO_WM_UNIT_TEXT_FILL_FORE_SCHEMECOLOR_INDEX_2_BRIGHTNESS" val="0"/>
  <p:tag name="KSO_WM_UNIT_TEXT_FILL_FORE_SCHEMECOLOR_INDEX_2" val="2"/>
  <p:tag name="KSO_WM_UNIT_TEXT_FILL_FORE_SCHEMECOLOR_INDEX_2_POS" val="0.5"/>
  <p:tag name="KSO_WM_UNIT_TEXT_FILL_FORE_SCHEMECOLOR_INDEX_2_TRANS" val="0"/>
  <p:tag name="KSO_WM_UNIT_TEXT_FILL_FORE_SCHEMECOLOR_INDEX_3_BRIGHTNESS" val="0"/>
  <p:tag name="KSO_WM_UNIT_TEXT_FILL_FORE_SCHEMECOLOR_INDEX_3" val="2"/>
  <p:tag name="KSO_WM_UNIT_TEXT_FILL_FORE_SCHEMECOLOR_INDEX_3_POS" val="1"/>
  <p:tag name="KSO_WM_UNIT_TEXT_FILL_FORE_SCHEMECOLOR_INDEX_3_TRANS" val="0"/>
  <p:tag name="KSO_WM_UNIT_TEXT_FILL_GRADIENT_TYPE" val="0"/>
  <p:tag name="KSO_WM_UNIT_TEXT_FILL_GRADIENT_ANGLE" val="45"/>
  <p:tag name="KSO_WM_UNIT_TEXT_FILL_GRADIENT_DIRECTION" val="0"/>
  <p:tag name="KSO_WM_UNIT_TEXT_FILL_TYPE" val="3"/>
  <p:tag name="KSO_WM_UNIT_USESOURCEFORMAT_APPLY" val="0"/>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diagram20169775_3*m_h_i*1_1_2"/>
  <p:tag name="KSO_WM_TEMPLATE_CATEGORY" val="diagram"/>
  <p:tag name="KSO_WM_TEMPLATE_INDEX" val="20169775"/>
  <p:tag name="KSO_WM_UNIT_LAYERLEVEL" val="1_1_1"/>
  <p:tag name="KSO_WM_TAG_VERSION" val="1.0"/>
  <p:tag name="KSO_WM_BEAUTIFY_FLAG" val="#wm#"/>
  <p:tag name="KSO_WM_UNIT_TEXT_FILL_FORE_SCHEMECOLOR_INDEX_BRIGHTNESS" val="0"/>
  <p:tag name="KSO_WM_UNIT_TEXT_FILL_FORE_SCHEMECOLOR_INDEX" val="5"/>
  <p:tag name="KSO_WM_UNIT_TEXT_FILL_TYPE" val="1"/>
  <p:tag name="KSO_WM_UNIT_USESOURCEFORMAT_APPLY" val="0"/>
</p:tagLst>
</file>

<file path=ppt/tags/tag3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3"/>
  <p:tag name="KSO_WM_UNIT_ID" val="diagram20169775_3*m_h_i*1_2_3"/>
  <p:tag name="KSO_WM_TEMPLATE_CATEGORY" val="diagram"/>
  <p:tag name="KSO_WM_TEMPLATE_INDEX" val="20169775"/>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1_BRIGHTNESS" val="0"/>
  <p:tag name="KSO_WM_UNIT_TEXT_FILL_FORE_SCHEMECOLOR_INDEX_1" val="2"/>
  <p:tag name="KSO_WM_UNIT_TEXT_FILL_FORE_SCHEMECOLOR_INDEX_1_POS" val="0"/>
  <p:tag name="KSO_WM_UNIT_TEXT_FILL_FORE_SCHEMECOLOR_INDEX_1_TRANS" val="0"/>
  <p:tag name="KSO_WM_UNIT_TEXT_FILL_FORE_SCHEMECOLOR_INDEX_2_BRIGHTNESS" val="0"/>
  <p:tag name="KSO_WM_UNIT_TEXT_FILL_FORE_SCHEMECOLOR_INDEX_2" val="2"/>
  <p:tag name="KSO_WM_UNIT_TEXT_FILL_FORE_SCHEMECOLOR_INDEX_2_POS" val="0.5"/>
  <p:tag name="KSO_WM_UNIT_TEXT_FILL_FORE_SCHEMECOLOR_INDEX_2_TRANS" val="0"/>
  <p:tag name="KSO_WM_UNIT_TEXT_FILL_FORE_SCHEMECOLOR_INDEX_3_BRIGHTNESS" val="0"/>
  <p:tag name="KSO_WM_UNIT_TEXT_FILL_FORE_SCHEMECOLOR_INDEX_3" val="2"/>
  <p:tag name="KSO_WM_UNIT_TEXT_FILL_FORE_SCHEMECOLOR_INDEX_3_POS" val="1"/>
  <p:tag name="KSO_WM_UNIT_TEXT_FILL_FORE_SCHEMECOLOR_INDEX_3_TRANS" val="0"/>
  <p:tag name="KSO_WM_UNIT_TEXT_FILL_GRADIENT_TYPE" val="0"/>
  <p:tag name="KSO_WM_UNIT_TEXT_FILL_GRADIENT_ANGLE" val="45"/>
  <p:tag name="KSO_WM_UNIT_TEXT_FILL_GRADIENT_DIRECTION" val="0"/>
  <p:tag name="KSO_WM_UNIT_TEXT_FILL_TYPE" val="3"/>
  <p:tag name="KSO_WM_UNIT_USESOURCEFORMAT_APPLY" val="0"/>
</p:tagLst>
</file>

<file path=ppt/tags/tag3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3"/>
  <p:tag name="KSO_WM_UNIT_ID" val="diagram20169775_3*m_h_i*1_3_3"/>
  <p:tag name="KSO_WM_TEMPLATE_CATEGORY" val="diagram"/>
  <p:tag name="KSO_WM_TEMPLATE_INDEX" val="20169775"/>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1_BRIGHTNESS" val="0"/>
  <p:tag name="KSO_WM_UNIT_TEXT_FILL_FORE_SCHEMECOLOR_INDEX_1" val="2"/>
  <p:tag name="KSO_WM_UNIT_TEXT_FILL_FORE_SCHEMECOLOR_INDEX_1_POS" val="0"/>
  <p:tag name="KSO_WM_UNIT_TEXT_FILL_FORE_SCHEMECOLOR_INDEX_1_TRANS" val="0"/>
  <p:tag name="KSO_WM_UNIT_TEXT_FILL_FORE_SCHEMECOLOR_INDEX_2_BRIGHTNESS" val="0"/>
  <p:tag name="KSO_WM_UNIT_TEXT_FILL_FORE_SCHEMECOLOR_INDEX_2" val="2"/>
  <p:tag name="KSO_WM_UNIT_TEXT_FILL_FORE_SCHEMECOLOR_INDEX_2_POS" val="0.5"/>
  <p:tag name="KSO_WM_UNIT_TEXT_FILL_FORE_SCHEMECOLOR_INDEX_2_TRANS" val="0"/>
  <p:tag name="KSO_WM_UNIT_TEXT_FILL_FORE_SCHEMECOLOR_INDEX_3_BRIGHTNESS" val="0"/>
  <p:tag name="KSO_WM_UNIT_TEXT_FILL_FORE_SCHEMECOLOR_INDEX_3" val="2"/>
  <p:tag name="KSO_WM_UNIT_TEXT_FILL_FORE_SCHEMECOLOR_INDEX_3_POS" val="1"/>
  <p:tag name="KSO_WM_UNIT_TEXT_FILL_FORE_SCHEMECOLOR_INDEX_3_TRANS" val="0"/>
  <p:tag name="KSO_WM_UNIT_TEXT_FILL_GRADIENT_TYPE" val="0"/>
  <p:tag name="KSO_WM_UNIT_TEXT_FILL_GRADIENT_ANGLE" val="45"/>
  <p:tag name="KSO_WM_UNIT_TEXT_FILL_GRADIENT_DIRECTION" val="0"/>
  <p:tag name="KSO_WM_UNIT_TEXT_FILL_TYPE" val="3"/>
  <p:tag name="KSO_WM_UNIT_USESOURCEFORMAT_APPLY" val="0"/>
</p:tagLst>
</file>

<file path=ppt/tags/tag3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3"/>
  <p:tag name="KSO_WM_UNIT_ID" val="diagram20169775_3*m_h_i*1_1_3"/>
  <p:tag name="KSO_WM_TEMPLATE_CATEGORY" val="diagram"/>
  <p:tag name="KSO_WM_TEMPLATE_INDEX" val="20169775"/>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1_BRIGHTNESS" val="0"/>
  <p:tag name="KSO_WM_UNIT_TEXT_FILL_FORE_SCHEMECOLOR_INDEX_1" val="2"/>
  <p:tag name="KSO_WM_UNIT_TEXT_FILL_FORE_SCHEMECOLOR_INDEX_1_POS" val="0"/>
  <p:tag name="KSO_WM_UNIT_TEXT_FILL_FORE_SCHEMECOLOR_INDEX_1_TRANS" val="0"/>
  <p:tag name="KSO_WM_UNIT_TEXT_FILL_FORE_SCHEMECOLOR_INDEX_2_BRIGHTNESS" val="0"/>
  <p:tag name="KSO_WM_UNIT_TEXT_FILL_FORE_SCHEMECOLOR_INDEX_2" val="2"/>
  <p:tag name="KSO_WM_UNIT_TEXT_FILL_FORE_SCHEMECOLOR_INDEX_2_POS" val="0.5"/>
  <p:tag name="KSO_WM_UNIT_TEXT_FILL_FORE_SCHEMECOLOR_INDEX_2_TRANS" val="0"/>
  <p:tag name="KSO_WM_UNIT_TEXT_FILL_FORE_SCHEMECOLOR_INDEX_3_BRIGHTNESS" val="0"/>
  <p:tag name="KSO_WM_UNIT_TEXT_FILL_FORE_SCHEMECOLOR_INDEX_3" val="2"/>
  <p:tag name="KSO_WM_UNIT_TEXT_FILL_FORE_SCHEMECOLOR_INDEX_3_POS" val="1"/>
  <p:tag name="KSO_WM_UNIT_TEXT_FILL_FORE_SCHEMECOLOR_INDEX_3_TRANS" val="0"/>
  <p:tag name="KSO_WM_UNIT_TEXT_FILL_GRADIENT_TYPE" val="0"/>
  <p:tag name="KSO_WM_UNIT_TEXT_FILL_GRADIENT_ANGLE" val="45"/>
  <p:tag name="KSO_WM_UNIT_TEXT_FILL_GRADIENT_DIRECTION" val="0"/>
  <p:tag name="KSO_WM_UNIT_TEXT_FILL_TYPE" val="3"/>
  <p:tag name="KSO_WM_UNIT_USESOURCEFORMAT_APPLY" val="0"/>
</p:tagLst>
</file>

<file path=ppt/tags/tag3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69775_3*m_h_i*1_1_1"/>
  <p:tag name="KSO_WM_TEMPLATE_CATEGORY" val="diagram"/>
  <p:tag name="KSO_WM_TEMPLATE_INDEX" val="20169775"/>
  <p:tag name="KSO_WM_UNIT_LAYERLEVEL" val="1_1_1"/>
  <p:tag name="KSO_WM_TAG_VERSION" val="1.0"/>
  <p:tag name="KSO_WM_BEAUTIFY_FLAG" val="#wm#"/>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5"/>
  <p:tag name="KSO_WM_UNIT_TEXT_FILL_TYPE" val="1"/>
  <p:tag name="KSO_WM_UNIT_USESOURCEFORMAT_APPLY" val="0"/>
</p:tagLst>
</file>

<file path=ppt/tags/tag365.xml><?xml version="1.0" encoding="utf-8"?>
<p:tagLst xmlns:a="http://schemas.openxmlformats.org/drawingml/2006/main" xmlns:r="http://schemas.openxmlformats.org/officeDocument/2006/relationships" xmlns:p="http://schemas.openxmlformats.org/presentationml/2006/main">
  <p:tag name="KSO_WM_UNIT_PRESET_TEXT" val="点击此处添加正文，请您尽可能简单的阐述您的观点。"/>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69775_3*m_h_f*1_1_1"/>
  <p:tag name="KSO_WM_TEMPLATE_CATEGORY" val="diagram"/>
  <p:tag name="KSO_WM_TEMPLATE_INDEX" val="20169775"/>
  <p:tag name="KSO_WM_UNIT_LAYERLEVEL" val="1_1_1"/>
  <p:tag name="KSO_WM_TAG_VERSION" val="1.0"/>
  <p:tag name="KSO_WM_BEAUTIFY_FLAG" val="#wm#"/>
  <p:tag name="KSO_WM_UNIT_TEXT_FILL_FORE_SCHEMECOLOR_INDEX_BRIGHTNESS" val="0.35"/>
  <p:tag name="KSO_WM_UNIT_TEXT_FILL_FORE_SCHEMECOLOR_INDEX" val="13"/>
  <p:tag name="KSO_WM_UNIT_TEXT_FILL_TYPE" val="1"/>
  <p:tag name="KSO_WM_UNIT_USESOURCEFORMAT_APPLY" val="0"/>
</p:tagLst>
</file>

<file path=ppt/tags/tag36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添加标题"/>
  <p:tag name="KSO_WM_UNIT_NOCLEAR" val="0"/>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diagram20169775_3*m_h_a*1_1_1"/>
  <p:tag name="KSO_WM_TEMPLATE_CATEGORY" val="diagram"/>
  <p:tag name="KSO_WM_TEMPLATE_INDEX" val="20169775"/>
  <p:tag name="KSO_WM_UNIT_LAYERLEVEL" val="1_1_1"/>
  <p:tag name="KSO_WM_TAG_VERSION" val="1.0"/>
  <p:tag name="KSO_WM_BEAUTIFY_FLAG" val="#wm#"/>
  <p:tag name="KSO_WM_UNIT_TEXT_FILL_FORE_SCHEMECOLOR_INDEX_BRIGHTNESS" val="0.35"/>
  <p:tag name="KSO_WM_UNIT_TEXT_FILL_FORE_SCHEMECOLOR_INDEX" val="13"/>
  <p:tag name="KSO_WM_UNIT_TEXT_FILL_TYPE" val="1"/>
  <p:tag name="KSO_WM_UNIT_USESOURCEFORMAT_APPLY" val="0"/>
</p:tagLst>
</file>

<file path=ppt/tags/tag3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4"/>
  <p:tag name="KSO_WM_UNIT_ID" val="diagram20169775_3*m_h_i*1_3_4"/>
  <p:tag name="KSO_WM_TEMPLATE_CATEGORY" val="diagram"/>
  <p:tag name="KSO_WM_TEMPLATE_INDEX" val="20169775"/>
  <p:tag name="KSO_WM_UNIT_LAYERLEVEL" val="1_1_1"/>
  <p:tag name="KSO_WM_TAG_VERSION" val="1.0"/>
  <p:tag name="KSO_WM_BEAUTIFY_FLAG" val="#wm#"/>
  <p:tag name="KSO_WM_UNIT_LINE_FORE_SCHEMECOLOR_INDEX_BRIGHTNESS" val="0"/>
  <p:tag name="KSO_WM_UNIT_LINE_FORE_SCHEMECOLOR_INDEX" val="5"/>
  <p:tag name="KSO_WM_UNIT_LINE_FILL_TYPE" val="2"/>
  <p:tag name="KSO_WM_UNIT_USESOURCEFORMAT_APPLY" val="0"/>
</p:tagLst>
</file>

<file path=ppt/tags/tag3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5"/>
  <p:tag name="KSO_WM_UNIT_ID" val="diagram20169775_3*m_h_i*1_3_5"/>
  <p:tag name="KSO_WM_TEMPLATE_CATEGORY" val="diagram"/>
  <p:tag name="KSO_WM_TEMPLATE_INDEX" val="20169775"/>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1_BRIGHTNESS" val="0"/>
  <p:tag name="KSO_WM_UNIT_TEXT_FILL_FORE_SCHEMECOLOR_INDEX_1" val="2"/>
  <p:tag name="KSO_WM_UNIT_TEXT_FILL_FORE_SCHEMECOLOR_INDEX_1_POS" val="0"/>
  <p:tag name="KSO_WM_UNIT_TEXT_FILL_FORE_SCHEMECOLOR_INDEX_1_TRANS" val="0"/>
  <p:tag name="KSO_WM_UNIT_TEXT_FILL_FORE_SCHEMECOLOR_INDEX_2_BRIGHTNESS" val="0"/>
  <p:tag name="KSO_WM_UNIT_TEXT_FILL_FORE_SCHEMECOLOR_INDEX_2" val="2"/>
  <p:tag name="KSO_WM_UNIT_TEXT_FILL_FORE_SCHEMECOLOR_INDEX_2_POS" val="0.5"/>
  <p:tag name="KSO_WM_UNIT_TEXT_FILL_FORE_SCHEMECOLOR_INDEX_2_TRANS" val="0"/>
  <p:tag name="KSO_WM_UNIT_TEXT_FILL_FORE_SCHEMECOLOR_INDEX_3_BRIGHTNESS" val="0"/>
  <p:tag name="KSO_WM_UNIT_TEXT_FILL_FORE_SCHEMECOLOR_INDEX_3" val="2"/>
  <p:tag name="KSO_WM_UNIT_TEXT_FILL_FORE_SCHEMECOLOR_INDEX_3_POS" val="1"/>
  <p:tag name="KSO_WM_UNIT_TEXT_FILL_FORE_SCHEMECOLOR_INDEX_3_TRANS" val="0"/>
  <p:tag name="KSO_WM_UNIT_TEXT_FILL_GRADIENT_TYPE" val="0"/>
  <p:tag name="KSO_WM_UNIT_TEXT_FILL_GRADIENT_ANGLE" val="45"/>
  <p:tag name="KSO_WM_UNIT_TEXT_FILL_GRADIENT_DIRECTION" val="0"/>
  <p:tag name="KSO_WM_UNIT_TEXT_FILL_TYPE" val="3"/>
  <p:tag name="KSO_WM_UNIT_USESOURCEFORMAT_APPLY" val="0"/>
</p:tagLst>
</file>

<file path=ppt/tags/tag3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6"/>
  <p:tag name="KSO_WM_UNIT_ID" val="diagram20169775_3*m_h_i*1_3_6"/>
  <p:tag name="KSO_WM_TEMPLATE_CATEGORY" val="diagram"/>
  <p:tag name="KSO_WM_TEMPLATE_INDEX" val="20169775"/>
  <p:tag name="KSO_WM_UNIT_LAYERLEVEL" val="1_1_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1_BRIGHTNESS" val="0"/>
  <p:tag name="KSO_WM_UNIT_TEXT_FILL_FORE_SCHEMECOLOR_INDEX_1" val="2"/>
  <p:tag name="KSO_WM_UNIT_TEXT_FILL_FORE_SCHEMECOLOR_INDEX_1_POS" val="0"/>
  <p:tag name="KSO_WM_UNIT_TEXT_FILL_FORE_SCHEMECOLOR_INDEX_1_TRANS" val="0"/>
  <p:tag name="KSO_WM_UNIT_TEXT_FILL_FORE_SCHEMECOLOR_INDEX_2_BRIGHTNESS" val="0"/>
  <p:tag name="KSO_WM_UNIT_TEXT_FILL_FORE_SCHEMECOLOR_INDEX_2" val="2"/>
  <p:tag name="KSO_WM_UNIT_TEXT_FILL_FORE_SCHEMECOLOR_INDEX_2_POS" val="0.5"/>
  <p:tag name="KSO_WM_UNIT_TEXT_FILL_FORE_SCHEMECOLOR_INDEX_2_TRANS" val="0"/>
  <p:tag name="KSO_WM_UNIT_TEXT_FILL_FORE_SCHEMECOLOR_INDEX_3_BRIGHTNESS" val="0"/>
  <p:tag name="KSO_WM_UNIT_TEXT_FILL_FORE_SCHEMECOLOR_INDEX_3" val="2"/>
  <p:tag name="KSO_WM_UNIT_TEXT_FILL_FORE_SCHEMECOLOR_INDEX_3_POS" val="1"/>
  <p:tag name="KSO_WM_UNIT_TEXT_FILL_FORE_SCHEMECOLOR_INDEX_3_TRANS" val="0"/>
  <p:tag name="KSO_WM_UNIT_TEXT_FILL_GRADIENT_TYPE" val="0"/>
  <p:tag name="KSO_WM_UNIT_TEXT_FILL_GRADIENT_ANGLE" val="45"/>
  <p:tag name="KSO_WM_UNIT_TEXT_FILL_GRADIENT_DIRECTION" val="0"/>
  <p:tag name="KSO_WM_UNIT_TEXT_FILL_TYPE" val="3"/>
  <p:tag name="KSO_WM_UNIT_USESOURCEFORMAT_APPLY" val="0"/>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1"/>
  <p:tag name="KSO_WM_UNIT_ID" val="diagram20169775_3*m_h_i*1_3_1"/>
  <p:tag name="KSO_WM_TEMPLATE_CATEGORY" val="diagram"/>
  <p:tag name="KSO_WM_TEMPLATE_INDEX" val="20169775"/>
  <p:tag name="KSO_WM_UNIT_LAYERLEVEL" val="1_1_1"/>
  <p:tag name="KSO_WM_TAG_VERSION" val="1.0"/>
  <p:tag name="KSO_WM_BEAUTIFY_FLAG" val="#wm#"/>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5"/>
  <p:tag name="KSO_WM_UNIT_TEXT_FILL_TYPE" val="1"/>
  <p:tag name="KSO_WM_UNIT_USESOURCEFORMAT_APPLY" val="0"/>
</p:tagLst>
</file>

<file path=ppt/tags/tag371.xml><?xml version="1.0" encoding="utf-8"?>
<p:tagLst xmlns:a="http://schemas.openxmlformats.org/drawingml/2006/main" xmlns:r="http://schemas.openxmlformats.org/officeDocument/2006/relationships" xmlns:p="http://schemas.openxmlformats.org/presentationml/2006/main">
  <p:tag name="KSO_WM_UNIT_PRESET_TEXT" val="点击此处添加正文，请您尽可能简单的阐述您的观点。"/>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3_1"/>
  <p:tag name="KSO_WM_UNIT_ID" val="diagram20169775_3*m_h_f*1_3_1"/>
  <p:tag name="KSO_WM_TEMPLATE_CATEGORY" val="diagram"/>
  <p:tag name="KSO_WM_TEMPLATE_INDEX" val="20169775"/>
  <p:tag name="KSO_WM_UNIT_LAYERLEVEL" val="1_1_1"/>
  <p:tag name="KSO_WM_TAG_VERSION" val="1.0"/>
  <p:tag name="KSO_WM_BEAUTIFY_FLAG" val="#wm#"/>
  <p:tag name="KSO_WM_UNIT_TEXT_FILL_FORE_SCHEMECOLOR_INDEX_BRIGHTNESS" val="0.35"/>
  <p:tag name="KSO_WM_UNIT_TEXT_FILL_FORE_SCHEMECOLOR_INDEX" val="13"/>
  <p:tag name="KSO_WM_UNIT_TEXT_FILL_TYPE" val="1"/>
  <p:tag name="KSO_WM_UNIT_USESOURCEFORMAT_APPLY" val="0"/>
</p:tagLst>
</file>

<file path=ppt/tags/tag37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添加标题"/>
  <p:tag name="KSO_WM_UNIT_NOCLEAR" val="0"/>
  <p:tag name="KSO_WM_UNIT_HIGHLIGHT" val="0"/>
  <p:tag name="KSO_WM_UNIT_COMPATIBLE" val="0"/>
  <p:tag name="KSO_WM_UNIT_DIAGRAM_ISNUMVISUAL" val="0"/>
  <p:tag name="KSO_WM_UNIT_DIAGRAM_ISREFERUNIT" val="0"/>
  <p:tag name="KSO_WM_DIAGRAM_GROUP_CODE" val="m1-1"/>
  <p:tag name="KSO_WM_UNIT_TYPE" val="m_h_a"/>
  <p:tag name="KSO_WM_UNIT_INDEX" val="1_3_1"/>
  <p:tag name="KSO_WM_UNIT_ID" val="diagram20169775_3*m_h_a*1_3_1"/>
  <p:tag name="KSO_WM_TEMPLATE_CATEGORY" val="diagram"/>
  <p:tag name="KSO_WM_TEMPLATE_INDEX" val="20169775"/>
  <p:tag name="KSO_WM_UNIT_LAYERLEVEL" val="1_1_1"/>
  <p:tag name="KSO_WM_TAG_VERSION" val="1.0"/>
  <p:tag name="KSO_WM_BEAUTIFY_FLAG" val="#wm#"/>
  <p:tag name="KSO_WM_UNIT_TEXT_FILL_FORE_SCHEMECOLOR_INDEX_BRIGHTNESS" val="0.35"/>
  <p:tag name="KSO_WM_UNIT_TEXT_FILL_FORE_SCHEMECOLOR_INDEX" val="13"/>
  <p:tag name="KSO_WM_UNIT_TEXT_FILL_TYPE" val="1"/>
  <p:tag name="KSO_WM_UNIT_USESOURCEFORMAT_APPLY" val="0"/>
</p:tagLst>
</file>

<file path=ppt/tags/tag3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1"/>
  <p:tag name="KSO_WM_UNIT_ID" val="diagram20169775_3*m_h_i*1_2_1"/>
  <p:tag name="KSO_WM_TEMPLATE_CATEGORY" val="diagram"/>
  <p:tag name="KSO_WM_TEMPLATE_INDEX" val="20169775"/>
  <p:tag name="KSO_WM_UNIT_LAYERLEVEL" val="1_1_1"/>
  <p:tag name="KSO_WM_TAG_VERSION" val="1.0"/>
  <p:tag name="KSO_WM_BEAUTIFY_FLAG" val="#wm#"/>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5"/>
  <p:tag name="KSO_WM_UNIT_TEXT_FILL_TYPE" val="1"/>
  <p:tag name="KSO_WM_UNIT_USESOURCEFORMAT_APPLY" val="0"/>
</p:tagLst>
</file>

<file path=ppt/tags/tag374.xml><?xml version="1.0" encoding="utf-8"?>
<p:tagLst xmlns:a="http://schemas.openxmlformats.org/drawingml/2006/main" xmlns:r="http://schemas.openxmlformats.org/officeDocument/2006/relationships" xmlns:p="http://schemas.openxmlformats.org/presentationml/2006/main">
  <p:tag name="KSO_WM_UNIT_PRESET_TEXT" val="点击此处添加正文，请您尽可能简单的阐述您的观点。"/>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2_1"/>
  <p:tag name="KSO_WM_UNIT_ID" val="diagram20169775_3*m_h_f*1_2_1"/>
  <p:tag name="KSO_WM_TEMPLATE_CATEGORY" val="diagram"/>
  <p:tag name="KSO_WM_TEMPLATE_INDEX" val="20169775"/>
  <p:tag name="KSO_WM_UNIT_LAYERLEVEL" val="1_1_1"/>
  <p:tag name="KSO_WM_TAG_VERSION" val="1.0"/>
  <p:tag name="KSO_WM_BEAUTIFY_FLAG" val="#wm#"/>
  <p:tag name="KSO_WM_UNIT_TEXT_FILL_FORE_SCHEMECOLOR_INDEX_BRIGHTNESS" val="0.35"/>
  <p:tag name="KSO_WM_UNIT_TEXT_FILL_FORE_SCHEMECOLOR_INDEX" val="13"/>
  <p:tag name="KSO_WM_UNIT_TEXT_FILL_TYPE" val="1"/>
  <p:tag name="KSO_WM_UNIT_USESOURCEFORMAT_APPLY" val="0"/>
</p:tagLst>
</file>

<file path=ppt/tags/tag37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添加标题"/>
  <p:tag name="KSO_WM_UNIT_NOCLEAR" val="0"/>
  <p:tag name="KSO_WM_UNIT_HIGHLIGHT" val="0"/>
  <p:tag name="KSO_WM_UNIT_COMPATIBLE" val="0"/>
  <p:tag name="KSO_WM_UNIT_DIAGRAM_ISNUMVISUAL" val="0"/>
  <p:tag name="KSO_WM_UNIT_DIAGRAM_ISREFERUNIT" val="0"/>
  <p:tag name="KSO_WM_DIAGRAM_GROUP_CODE" val="m1-1"/>
  <p:tag name="KSO_WM_UNIT_TYPE" val="m_h_a"/>
  <p:tag name="KSO_WM_UNIT_INDEX" val="1_2_1"/>
  <p:tag name="KSO_WM_UNIT_ID" val="diagram20169775_3*m_h_a*1_2_1"/>
  <p:tag name="KSO_WM_TEMPLATE_CATEGORY" val="diagram"/>
  <p:tag name="KSO_WM_TEMPLATE_INDEX" val="20169775"/>
  <p:tag name="KSO_WM_UNIT_LAYERLEVEL" val="1_1_1"/>
  <p:tag name="KSO_WM_TAG_VERSION" val="1.0"/>
  <p:tag name="KSO_WM_BEAUTIFY_FLAG" val="#wm#"/>
  <p:tag name="KSO_WM_UNIT_TEXT_FILL_FORE_SCHEMECOLOR_INDEX_BRIGHTNESS" val="0.35"/>
  <p:tag name="KSO_WM_UNIT_TEXT_FILL_FORE_SCHEMECOLOR_INDEX" val="13"/>
  <p:tag name="KSO_WM_UNIT_TEXT_FILL_TYPE" val="1"/>
  <p:tag name="KSO_WM_UNIT_USESOURCEFORMAT_APPLY" val="0"/>
</p:tagLst>
</file>

<file path=ppt/tags/tag3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2"/>
  <p:tag name="KSO_WM_UNIT_ID" val="diagram20169775_3*m_h_i*1_2_2"/>
  <p:tag name="KSO_WM_TEMPLATE_CATEGORY" val="diagram"/>
  <p:tag name="KSO_WM_TEMPLATE_INDEX" val="20169775"/>
  <p:tag name="KSO_WM_UNIT_LAYERLEVEL" val="1_1_1"/>
  <p:tag name="KSO_WM_TAG_VERSION" val="1.0"/>
  <p:tag name="KSO_WM_BEAUTIFY_FLAG" val="#wm#"/>
  <p:tag name="KSO_WM_UNIT_TEXT_FILL_FORE_SCHEMECOLOR_INDEX_BRIGHTNESS" val="0"/>
  <p:tag name="KSO_WM_UNIT_TEXT_FILL_FORE_SCHEMECOLOR_INDEX" val="5"/>
  <p:tag name="KSO_WM_UNIT_TEXT_FILL_TYPE" val="1"/>
  <p:tag name="KSO_WM_UNIT_USESOURCEFORMAT_APPLY" val="0"/>
</p:tagLst>
</file>

<file path=ppt/tags/tag377.xml><?xml version="1.0" encoding="utf-8"?>
<p:tagLst xmlns:a="http://schemas.openxmlformats.org/drawingml/2006/main" xmlns:r="http://schemas.openxmlformats.org/officeDocument/2006/relationships" xmlns:p="http://schemas.openxmlformats.org/presentationml/2006/main">
  <p:tag name="KSO_WM_UNIT_VALUE" val="116*132"/>
  <p:tag name="KSO_WM_UNIT_HIGHLIGHT" val="0"/>
  <p:tag name="KSO_WM_UNIT_COMPATIBLE" val="0"/>
  <p:tag name="KSO_WM_UNIT_DIAGRAM_ISNUMVISUAL" val="0"/>
  <p:tag name="KSO_WM_UNIT_DIAGRAM_ISREFERUNIT" val="0"/>
  <p:tag name="KSO_WM_DIAGRAM_GROUP_CODE" val="m1-1"/>
  <p:tag name="KSO_WM_UNIT_TYPE" val="m_h_x"/>
  <p:tag name="KSO_WM_UNIT_INDEX" val="1_1_1"/>
  <p:tag name="KSO_WM_UNIT_ID" val="diagram20169775_3*m_h_x*1_1_1"/>
  <p:tag name="KSO_WM_TEMPLATE_CATEGORY" val="diagram"/>
  <p:tag name="KSO_WM_TEMPLATE_INDEX" val="20169775"/>
  <p:tag name="KSO_WM_UNIT_LAYERLEVEL" val="1_1_1"/>
  <p:tag name="KSO_WM_TAG_VERSION" val="1.0"/>
  <p:tag name="KSO_WM_BEAUTIFY_FLAG" val="#wm#"/>
  <p:tag name="KSO_WM_UNIT_USESOURCEFORMAT_APPLY" val="0"/>
</p:tagLst>
</file>

<file path=ppt/tags/tag378.xml><?xml version="1.0" encoding="utf-8"?>
<p:tagLst xmlns:a="http://schemas.openxmlformats.org/drawingml/2006/main" xmlns:r="http://schemas.openxmlformats.org/officeDocument/2006/relationships" xmlns:p="http://schemas.openxmlformats.org/presentationml/2006/main">
  <p:tag name="KSO_WM_UNIT_VALUE" val="119*122"/>
  <p:tag name="KSO_WM_UNIT_HIGHLIGHT" val="0"/>
  <p:tag name="KSO_WM_UNIT_COMPATIBLE" val="0"/>
  <p:tag name="KSO_WM_UNIT_DIAGRAM_ISNUMVISUAL" val="0"/>
  <p:tag name="KSO_WM_UNIT_DIAGRAM_ISREFERUNIT" val="0"/>
  <p:tag name="KSO_WM_DIAGRAM_GROUP_CODE" val="m1-1"/>
  <p:tag name="KSO_WM_UNIT_TYPE" val="m_h_x"/>
  <p:tag name="KSO_WM_UNIT_INDEX" val="1_2_1"/>
  <p:tag name="KSO_WM_UNIT_ID" val="diagram20169775_3*m_h_x*1_2_1"/>
  <p:tag name="KSO_WM_TEMPLATE_CATEGORY" val="diagram"/>
  <p:tag name="KSO_WM_TEMPLATE_INDEX" val="20169775"/>
  <p:tag name="KSO_WM_UNIT_LAYERLEVEL" val="1_1_1"/>
  <p:tag name="KSO_WM_TAG_VERSION" val="1.0"/>
  <p:tag name="KSO_WM_BEAUTIFY_FLAG" val="#wm#"/>
  <p:tag name="KSO_WM_UNIT_USESOURCEFORMAT_APPLY" val="0"/>
</p:tagLst>
</file>

<file path=ppt/tags/tag379.xml><?xml version="1.0" encoding="utf-8"?>
<p:tagLst xmlns:a="http://schemas.openxmlformats.org/drawingml/2006/main" xmlns:r="http://schemas.openxmlformats.org/officeDocument/2006/relationships" xmlns:p="http://schemas.openxmlformats.org/presentationml/2006/main">
  <p:tag name="KSO_WM_UNIT_VALUE" val="90*114"/>
  <p:tag name="KSO_WM_UNIT_HIGHLIGHT" val="0"/>
  <p:tag name="KSO_WM_UNIT_COMPATIBLE" val="0"/>
  <p:tag name="KSO_WM_UNIT_DIAGRAM_ISNUMVISUAL" val="0"/>
  <p:tag name="KSO_WM_UNIT_DIAGRAM_ISREFERUNIT" val="0"/>
  <p:tag name="KSO_WM_DIAGRAM_GROUP_CODE" val="m1-1"/>
  <p:tag name="KSO_WM_UNIT_TYPE" val="m_h_x"/>
  <p:tag name="KSO_WM_UNIT_INDEX" val="1_3_1"/>
  <p:tag name="KSO_WM_UNIT_ID" val="diagram20169775_3*m_h_x*1_3_1"/>
  <p:tag name="KSO_WM_TEMPLATE_CATEGORY" val="diagram"/>
  <p:tag name="KSO_WM_TEMPLATE_INDEX" val="20169775"/>
  <p:tag name="KSO_WM_UNIT_LAYERLEVEL" val="1_1_1"/>
  <p:tag name="KSO_WM_TAG_VERSION" val="1.0"/>
  <p:tag name="KSO_WM_BEAUTIFY_FLAG" val="#wm#"/>
  <p:tag name="KSO_WM_UNIT_USESOURCEFORMAT_APPLY" val="0"/>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8978"/>
  <p:tag name="KSO_WM_UNIT_TYPE" val="a"/>
  <p:tag name="KSO_WM_UNIT_INDEX" val="1"/>
  <p:tag name="KSO_WM_UNIT_LAYERLEVEL" val="1"/>
  <p:tag name="KSO_WM_UNIT_VALUE" val="4"/>
  <p:tag name="KSO_WM_UNIT_ISCONTENTSTITLE" val="0"/>
  <p:tag name="KSO_WM_UNIT_HIGHLIGHT" val="0"/>
  <p:tag name="KSO_WM_UNIT_COMPATIBLE" val="0"/>
  <p:tag name="KSO_WM_BEAUTIFY_FLAG" val="#wm#"/>
  <p:tag name="KSO_WM_TAG_VERSION" val="1.0"/>
  <p:tag name="KSO_WM_DIAGRAM_GROUP_CODE" val="l1-4"/>
  <p:tag name="KSO_WM_UNIT_ID" val="custom20188978_12*a*1"/>
  <p:tag name="KSO_WM_UNIT_PRESET_TEXT" val="不足之处"/>
  <p:tag name="KSO_WM_UNIT_ISNUMDGMTITLE" val="0"/>
  <p:tag name="KSO_WM_UNIT_NOCLEAR" val="0"/>
  <p:tag name="KSO_WM_UNIT_DIAGRAM_ISNUMVISUAL" val="0"/>
  <p:tag name="KSO_WM_UNIT_DIAGRAM_ISREFERUNIT" val="0"/>
  <p:tag name="KSO_WM_UNIT_TEXT_FILL_FORE_SCHEMECOLOR_INDEX" val="15"/>
  <p:tag name="KSO_WM_UNIT_TEXT_FILL_TYPE" val="1"/>
  <p:tag name="KSO_WM_UNIT_USESOURCEFORMAT_APPLY" val="1"/>
</p:tagLst>
</file>

<file path=ppt/tags/tag381.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5"/>
  <p:tag name="KSO_WM_SLIDE_LAYOUT" val="a_h_l"/>
  <p:tag name="KSO_WM_SLIDE_LAYOUT_CNT" val="1_1_1"/>
  <p:tag name="KSO_WM_SLIDE_TYPE" val="text"/>
  <p:tag name="KSO_WM_SLIDE_SUBTYPE" val="diag"/>
  <p:tag name="KSO_WM_BEAUTIFY_FLAG" val="#wm#"/>
  <p:tag name="KSO_WM_SLIDE_POSITION" val="97.5*123.698"/>
  <p:tag name="KSO_WM_SLIDE_SIZE" val="753.88*328.367"/>
  <p:tag name="KSO_WM_COMBINE_RELATE_SLIDE_ID" val="background20185106_4"/>
  <p:tag name="KSO_WM_TEMPLATE_CATEGORY" val="custom"/>
  <p:tag name="KSO_WM_TEMPLATE_INDEX" val="20188978"/>
  <p:tag name="KSO_WM_SLIDE_ID" val="custom20188978_8"/>
  <p:tag name="KSO_WM_SLIDE_INDEX" val="8"/>
  <p:tag name="KSO_WM_DIAGRAM_GROUP_CODE" val="l1-2"/>
  <p:tag name="KSO_WM_TEMPLATE_SUBCATEGORY" val="0"/>
  <p:tag name="KSO_WM_TEMPLATE_MASTER_TYPE" val="1"/>
  <p:tag name="KSO_WM_TEMPLATE_COLOR_TYPE" val="0"/>
  <p:tag name="KSO_WM_SLIDE_DIAGTYPE" val="l"/>
</p:tagLst>
</file>

<file path=ppt/tags/tag382.xml><?xml version="1.0" encoding="utf-8"?>
<p:tagLst xmlns:a="http://schemas.openxmlformats.org/drawingml/2006/main" xmlns:r="http://schemas.openxmlformats.org/officeDocument/2006/relationships" xmlns:p="http://schemas.openxmlformats.org/presentationml/2006/main">
  <p:tag name="KSO_WM_DIAGRAM_GROUP_CODE" val="l1-2"/>
  <p:tag name="KSO_WM_TAG_VERSION" val="1.0"/>
  <p:tag name="KSO_WM_BEAUTIFY_FLAG" val="#wm#"/>
  <p:tag name="KSO_WM_UNIT_TYPE" val="i"/>
  <p:tag name="KSO_WM_UNIT_ID" val="custom20188978_8*i*1"/>
  <p:tag name="KSO_WM_TEMPLATE_CATEGORY" val="custom"/>
  <p:tag name="KSO_WM_TEMPLATE_INDEX" val="20188978"/>
  <p:tag name="KSO_WM_UNIT_INDEX" val="1"/>
  <p:tag name="KSO_WM_UNIT_HIGHLIGHT" val="0"/>
  <p:tag name="KSO_WM_UNIT_COMPATIBLE" val="0"/>
  <p:tag name="KSO_WM_UNIT_DIAGRAM_ISNUMVISUAL" val="0"/>
  <p:tag name="KSO_WM_UNIT_DIAGRAM_ISREFERUNIT" val="0"/>
  <p:tag name="KSO_WM_UNIT_LAYERLEVEL" val="1"/>
  <p:tag name="KSO_WM_UNIT_FILL_FORE_SCHEMECOLOR_INDEX" val="5"/>
  <p:tag name="KSO_WM_UNIT_FILL_TYPE" val="1"/>
  <p:tag name="KSO_WM_UNIT_TEXT_FILL_FORE_SCHEMECOLOR_INDEX" val="2"/>
  <p:tag name="KSO_WM_UNIT_TEXT_FILL_TYPE" val="1"/>
  <p:tag name="KSO_WM_UNIT_USESOURCEFORMAT_APPLY" val="1"/>
</p:tagLst>
</file>

<file path=ppt/tags/tag38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8978"/>
  <p:tag name="KSO_WM_UNIT_TYPE" val="a"/>
  <p:tag name="KSO_WM_UNIT_INDEX" val="1"/>
  <p:tag name="KSO_WM_UNIT_LAYERLEVEL" val="1"/>
  <p:tag name="KSO_WM_UNIT_VALUE" val="4"/>
  <p:tag name="KSO_WM_UNIT_ISCONTENTSTITLE" val="0"/>
  <p:tag name="KSO_WM_UNIT_HIGHLIGHT" val="0"/>
  <p:tag name="KSO_WM_UNIT_COMPATIBLE" val="0"/>
  <p:tag name="KSO_WM_BEAUTIFY_FLAG" val="#wm#"/>
  <p:tag name="KSO_WM_TAG_VERSION" val="1.0"/>
  <p:tag name="KSO_WM_DIAGRAM_GROUP_CODE" val="l1-4"/>
  <p:tag name="KSO_WM_UNIT_ID" val="custom20188978_12*a*1"/>
  <p:tag name="KSO_WM_UNIT_PRESET_TEXT" val="不足之处"/>
  <p:tag name="KSO_WM_UNIT_ISNUMDGMTITLE" val="0"/>
  <p:tag name="KSO_WM_UNIT_NOCLEAR" val="0"/>
  <p:tag name="KSO_WM_UNIT_DIAGRAM_ISNUMVISUAL" val="0"/>
  <p:tag name="KSO_WM_UNIT_DIAGRAM_ISREFERUNIT" val="0"/>
  <p:tag name="KSO_WM_UNIT_TEXT_FILL_FORE_SCHEMECOLOR_INDEX" val="15"/>
  <p:tag name="KSO_WM_UNIT_TEXT_FILL_TYPE" val="1"/>
  <p:tag name="KSO_WM_UNIT_USESOURCEFORMAT_APPLY" val="1"/>
</p:tagLst>
</file>

<file path=ppt/tags/tag384.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0"/>
  <p:tag name="KSO_WM_SLIDE_LAYOUT" val="a"/>
  <p:tag name="KSO_WM_SLIDE_LAYOUT_CNT" val="1"/>
  <p:tag name="KSO_WM_SLIDE_TYPE" val="endPage"/>
  <p:tag name="KSO_WM_SLIDE_SUBTYPE" val="pureTxt"/>
  <p:tag name="KSO_WM_BEAUTIFY_FLAG" val="#wm#"/>
  <p:tag name="KSO_WM_COMBINE_RELATE_SLIDE_ID" val="background20185106_13"/>
  <p:tag name="KSO_WM_TEMPLATE_CATEGORY" val="custom"/>
  <p:tag name="KSO_WM_TEMPLATE_INDEX" val="20188978"/>
  <p:tag name="KSO_WM_SLIDE_ID" val="custom20188978_17"/>
  <p:tag name="KSO_WM_SLIDE_INDEX" val="17"/>
  <p:tag name="KSO_WM_TEMPLATE_SUBCATEGORY" val="0"/>
  <p:tag name="KSO_WM_TEMPLATE_MASTER_TYPE" val="1"/>
  <p:tag name="KSO_WM_TEMPLATE_COLOR_TYPE" val="0"/>
</p:tagLst>
</file>

<file path=ppt/tags/tag38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8978"/>
  <p:tag name="KSO_WM_UNIT_TYPE" val="a"/>
  <p:tag name="KSO_WM_UNIT_INDEX" val="1"/>
  <p:tag name="KSO_WM_UNIT_LAYERLEVEL" val="1"/>
  <p:tag name="KSO_WM_UNIT_VALUE" val="8"/>
  <p:tag name="KSO_WM_UNIT_ISCONTENTSTITLE" val="0"/>
  <p:tag name="KSO_WM_UNIT_HIGHLIGHT" val="0"/>
  <p:tag name="KSO_WM_UNIT_COMPATIBLE" val="0"/>
  <p:tag name="KSO_WM_BEAUTIFY_FLAG" val="#wm#"/>
  <p:tag name="KSO_WM_TAG_VERSION" val="1.0"/>
  <p:tag name="KSO_WM_UNIT_ID" val="custom20188978_17*a*1"/>
  <p:tag name="KSO_WM_UNIT_PRESET_TEXT" val="THANK YOU"/>
  <p:tag name="KSO_WM_UNIT_ISNUMDGMTITLE" val="0"/>
  <p:tag name="KSO_WM_UNIT_NOCLEAR" val="0"/>
  <p:tag name="KSO_WM_UNIT_DIAGRAM_ISNUMVISUAL" val="0"/>
  <p:tag name="KSO_WM_UNIT_DIAGRAM_ISREFERUNIT" val="0"/>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5"/>
  <p:tag name="KSO_WM_TEMPLATE_SCENE_ID" val="1"/>
  <p:tag name="KSO_WM_TEMPLATE_JOB_ID" val="5"/>
  <p:tag name="KSO_WM_TEMPLATE_TOPIC_DEFAULT" val="0"/>
  <p:tag name="KSO_WM_TAG_VERSION" val="1.0"/>
  <p:tag name="KSO_WM_BEAUTIFY_FLAG" val="#wm#"/>
  <p:tag name="KSO_WM_COMBINE_RELATE_SLIDE_ID" val="background20185106_1"/>
  <p:tag name="KSO_WM_TEMPLATE_CATEGORY" val="custom"/>
  <p:tag name="KSO_WM_TEMPLATE_INDEX" val="20188978"/>
  <p:tag name="KSO_WM_TEMPLATE_SUBCATEGORY" val="combine"/>
  <p:tag name="KSO_WM_TEMPLATE_THUMBS_INDEX" val="1、2、3、4、6、8、10、12、13"/>
  <p:tag name="KSO_WM_TEMPLATE_MASTER_TYPE" val="1"/>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2*i*2"/>
  <p:tag name="KSO_WM_UNIT_INDEX" val="2"/>
  <p:tag name="KSO_WM_UNIT_HIGHLIGHT" val="0"/>
  <p:tag name="KSO_WM_UNIT_COMPATIBLE" val="0"/>
  <p:tag name="KSO_WM_UNIT_DIAGRAM_ISNUMVISUAL" val="0"/>
  <p:tag name="KSO_WM_UNIT_DIAGRAM_ISREFERUNIT" val="0"/>
  <p:tag name="KSO_WM_UNIT_LAYERLEVEL" val="1"/>
  <p:tag name="KSO_WM_SLIDE_BACKGROUND_TYPE" val="general"/>
</p:tagLst>
</file>

<file path=ppt/tags/tag78.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86.xml><?xml version="1.0" encoding="utf-8"?>
<p:tagLst xmlns:a="http://schemas.openxmlformats.org/drawingml/2006/main" xmlns:r="http://schemas.openxmlformats.org/officeDocument/2006/relationships"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8.xml><?xml version="1.0" encoding="utf-8"?>
<p:tagLst xmlns:a="http://schemas.openxmlformats.org/drawingml/2006/main" xmlns:r="http://schemas.openxmlformats.org/officeDocument/2006/relationships"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UNIT_ID" val="_13*i*1"/>
  <p:tag name="KSO_WM_UNIT_LAYERLEVEL" val="1"/>
  <p:tag name="KSO_WM_TAG_VERSION" val="1.0"/>
  <p:tag name="KSO_WM_BEAUTIFY_FLAG" val="#wm#"/>
  <p:tag name="KSO_WM_UNIT_BK_DARK_LIGHT" val="2"/>
  <p:tag name="KSO_WM_UNIT_SUBTYPE" val="h"/>
  <p:tag name="KSO_WM_UNIT_TYPE" val="i"/>
  <p:tag name="KSO_WM_UNIT_INDEX" val="1"/>
</p:tagLst>
</file>

<file path=ppt/tags/tag89.xml><?xml version="1.0" encoding="utf-8"?>
<p:tagLst xmlns:a="http://schemas.openxmlformats.org/drawingml/2006/main" xmlns:r="http://schemas.openxmlformats.org/officeDocument/2006/relationships"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1.xml><?xml version="1.0" encoding="utf-8"?>
<p:tagLst xmlns:a="http://schemas.openxmlformats.org/drawingml/2006/main" xmlns:r="http://schemas.openxmlformats.org/officeDocument/2006/relationships"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2.xml><?xml version="1.0" encoding="utf-8"?>
<p:tagLst xmlns:a="http://schemas.openxmlformats.org/drawingml/2006/main" xmlns:r="http://schemas.openxmlformats.org/officeDocument/2006/relationships"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3.xml><?xml version="1.0" encoding="utf-8"?>
<p:tagLst xmlns:a="http://schemas.openxmlformats.org/drawingml/2006/main" xmlns:r="http://schemas.openxmlformats.org/officeDocument/2006/relationships"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Lst>
</file>

<file path=ppt/tags/tag98.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9.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SUBTYPE" val="h"/>
  <p:tag name="KSO_WM_UNIT_TYPE" val="i"/>
  <p:tag name="KSO_WM_UNIT_INDEX" val="1"/>
  <p:tag name="KSO_WM_UNIT_BK_DARK_LIGHT" val="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20188978">
      <a:dk1>
        <a:srgbClr val="000000"/>
      </a:dk1>
      <a:lt1>
        <a:srgbClr val="FFFFFF"/>
      </a:lt1>
      <a:dk2>
        <a:srgbClr val="EDEDED"/>
      </a:dk2>
      <a:lt2>
        <a:srgbClr val="FFFFFF"/>
      </a:lt2>
      <a:accent1>
        <a:srgbClr val="455171"/>
      </a:accent1>
      <a:accent2>
        <a:srgbClr val="686B7C"/>
      </a:accent2>
      <a:accent3>
        <a:srgbClr val="7D8091"/>
      </a:accent3>
      <a:accent4>
        <a:srgbClr val="ADA093"/>
      </a:accent4>
      <a:accent5>
        <a:srgbClr val="CFBA9F"/>
      </a:accent5>
      <a:accent6>
        <a:srgbClr val="F2D4AA"/>
      </a:accent6>
      <a:hlink>
        <a:srgbClr val="0563C1"/>
      </a:hlink>
      <a:folHlink>
        <a:srgbClr val="954F72"/>
      </a:folHlink>
    </a:clrScheme>
    <a:fontScheme name="自定义 4">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20188978">
      <a:dk1>
        <a:srgbClr val="000000"/>
      </a:dk1>
      <a:lt1>
        <a:srgbClr val="FFFFFF"/>
      </a:lt1>
      <a:dk2>
        <a:srgbClr val="EDEDED"/>
      </a:dk2>
      <a:lt2>
        <a:srgbClr val="FFFFFF"/>
      </a:lt2>
      <a:accent1>
        <a:srgbClr val="455171"/>
      </a:accent1>
      <a:accent2>
        <a:srgbClr val="686B7C"/>
      </a:accent2>
      <a:accent3>
        <a:srgbClr val="7D8091"/>
      </a:accent3>
      <a:accent4>
        <a:srgbClr val="ADA093"/>
      </a:accent4>
      <a:accent5>
        <a:srgbClr val="CFBA9F"/>
      </a:accent5>
      <a:accent6>
        <a:srgbClr val="F2D4AA"/>
      </a:accent6>
      <a:hlink>
        <a:srgbClr val="0563C1"/>
      </a:hlink>
      <a:folHlink>
        <a:srgbClr val="954F72"/>
      </a:folHlink>
    </a:clrScheme>
    <a:fontScheme name="自定义 4">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646</Words>
  <Application>Microsoft Office PowerPoint</Application>
  <PresentationFormat>宽屏</PresentationFormat>
  <Paragraphs>116</Paragraphs>
  <Slides>18</Slides>
  <Notes>8</Notes>
  <HiddenSlides>0</HiddenSlides>
  <MMClips>0</MMClips>
  <ScaleCrop>false</ScaleCrop>
  <HeadingPairs>
    <vt:vector size="6" baseType="variant">
      <vt:variant>
        <vt:lpstr>已用的字体</vt:lpstr>
      </vt:variant>
      <vt:variant>
        <vt:i4>6</vt:i4>
      </vt:variant>
      <vt:variant>
        <vt:lpstr>主题</vt:lpstr>
      </vt:variant>
      <vt:variant>
        <vt:i4>3</vt:i4>
      </vt:variant>
      <vt:variant>
        <vt:lpstr>幻灯片标题</vt:lpstr>
      </vt:variant>
      <vt:variant>
        <vt:i4>18</vt:i4>
      </vt:variant>
    </vt:vector>
  </HeadingPairs>
  <TitlesOfParts>
    <vt:vector size="27" baseType="lpstr">
      <vt:lpstr>等线</vt:lpstr>
      <vt:lpstr>宋体</vt:lpstr>
      <vt:lpstr>Arial</vt:lpstr>
      <vt:lpstr>Calibri</vt:lpstr>
      <vt:lpstr>Impact</vt:lpstr>
      <vt:lpstr>Times New Roman</vt:lpstr>
      <vt:lpstr>Office 主题​​</vt:lpstr>
      <vt:lpstr>1_Office 主题​​</vt:lpstr>
      <vt:lpstr>2_Office 主题​​</vt:lpstr>
      <vt:lpstr>Presentation</vt:lpstr>
      <vt:lpstr>PowerPoint 演示文稿</vt:lpstr>
      <vt:lpstr>Introduction</vt:lpstr>
      <vt:lpstr>PowerPoint 演示文稿</vt:lpstr>
      <vt:lpstr>PowerPoint 演示文稿</vt:lpstr>
      <vt:lpstr>PowerPoint 演示文稿</vt:lpstr>
      <vt:lpstr>Main Demo</vt:lpstr>
      <vt:lpstr>Optimization</vt:lpstr>
      <vt:lpstr>Secondary Data Files</vt:lpstr>
      <vt:lpstr>Web Presentation</vt:lpstr>
      <vt:lpstr>Database Storing</vt:lpstr>
      <vt:lpstr>Export</vt:lpstr>
      <vt:lpstr>Algorithm</vt:lpstr>
      <vt:lpstr>Algorithm</vt:lpstr>
      <vt:lpstr>Follow-up</vt:lpstr>
      <vt:lpstr>PowerPoint 演示文稿</vt:lpstr>
      <vt:lpstr>PowerPoint 演示文稿</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dc:title>
  <dc:creator>huangxin</dc:creator>
  <cp:lastModifiedBy>梁 仲然</cp:lastModifiedBy>
  <cp:revision>3</cp:revision>
  <dcterms:created xsi:type="dcterms:W3CDTF">2022-12-08T14:14:48Z</dcterms:created>
  <dcterms:modified xsi:type="dcterms:W3CDTF">2022-12-12T10:21:46Z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2052-0.0.0.0</vt:lpwstr>
  </property>
  <property fmtid="{D5CDD505-2E9C-101B-9397-08002B2CF9AE}" pid="3" name="ICV">
    <vt:lpwstr>DFD5F531B946B071D6908E63DD2AF0A6</vt:lpwstr>
  </property>
</Properties>
</file>