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Lelievre" userId="d358ca1769b93ed4" providerId="LiveId" clId="{00BDDE2F-040B-4C1B-A598-0E457153CA87}"/>
    <pc:docChg chg="undo custSel modSld addMainMaster delMainMaster">
      <pc:chgData name="Hugo Lelievre" userId="d358ca1769b93ed4" providerId="LiveId" clId="{00BDDE2F-040B-4C1B-A598-0E457153CA87}" dt="2022-05-12T14:54:51.988" v="38" actId="20577"/>
      <pc:docMkLst>
        <pc:docMk/>
      </pc:docMkLst>
      <pc:sldChg chg="addSp delSp modSp mod modMedia setBg modClrScheme addAnim delAnim chgLayout">
        <pc:chgData name="Hugo Lelievre" userId="d358ca1769b93ed4" providerId="LiveId" clId="{00BDDE2F-040B-4C1B-A598-0E457153CA87}" dt="2022-05-12T14:54:51.988" v="38" actId="20577"/>
        <pc:sldMkLst>
          <pc:docMk/>
          <pc:sldMk cId="1851171246" sldId="256"/>
        </pc:sldMkLst>
        <pc:spChg chg="mod">
          <ac:chgData name="Hugo Lelievre" userId="d358ca1769b93ed4" providerId="LiveId" clId="{00BDDE2F-040B-4C1B-A598-0E457153CA87}" dt="2022-05-12T14:54:51.988" v="38" actId="20577"/>
          <ac:spMkLst>
            <pc:docMk/>
            <pc:sldMk cId="1851171246" sldId="256"/>
            <ac:spMk id="2" creationId="{D0953E39-5E7D-8C74-F10C-75456A266324}"/>
          </ac:spMkLst>
        </pc:spChg>
        <pc:spChg chg="mod">
          <ac:chgData name="Hugo Lelievre" userId="d358ca1769b93ed4" providerId="LiveId" clId="{00BDDE2F-040B-4C1B-A598-0E457153CA87}" dt="2022-05-12T14:54:26.898" v="5" actId="26606"/>
          <ac:spMkLst>
            <pc:docMk/>
            <pc:sldMk cId="1851171246" sldId="256"/>
            <ac:spMk id="3" creationId="{9E37E955-6A71-102A-D413-E6845AD4D347}"/>
          </ac:spMkLst>
        </pc:spChg>
        <pc:spChg chg="add del">
          <ac:chgData name="Hugo Lelievre" userId="d358ca1769b93ed4" providerId="LiveId" clId="{00BDDE2F-040B-4C1B-A598-0E457153CA87}" dt="2022-05-12T14:54:26.898" v="5" actId="26606"/>
          <ac:spMkLst>
            <pc:docMk/>
            <pc:sldMk cId="1851171246" sldId="256"/>
            <ac:spMk id="9" creationId="{F69F96FE-C3F5-4F02-8428-78ADCB975ED9}"/>
          </ac:spMkLst>
        </pc:spChg>
        <pc:spChg chg="add del">
          <ac:chgData name="Hugo Lelievre" userId="d358ca1769b93ed4" providerId="LiveId" clId="{00BDDE2F-040B-4C1B-A598-0E457153CA87}" dt="2022-05-12T14:54:26.898" v="5" actId="26606"/>
          <ac:spMkLst>
            <pc:docMk/>
            <pc:sldMk cId="1851171246" sldId="256"/>
            <ac:spMk id="11" creationId="{F80C6B76-4D7E-4FE2-84E4-C4734B2B49EE}"/>
          </ac:spMkLst>
        </pc:spChg>
        <pc:picChg chg="add del mod">
          <ac:chgData name="Hugo Lelievre" userId="d358ca1769b93ed4" providerId="LiveId" clId="{00BDDE2F-040B-4C1B-A598-0E457153CA87}" dt="2022-05-12T14:54:26.898" v="5" actId="26606"/>
          <ac:picMkLst>
            <pc:docMk/>
            <pc:sldMk cId="1851171246" sldId="256"/>
            <ac:picMk id="4" creationId="{5FE42A00-8633-8F24-38EA-C518E754DADE}"/>
          </ac:picMkLst>
        </pc:picChg>
        <pc:cxnChg chg="add del">
          <ac:chgData name="Hugo Lelievre" userId="d358ca1769b93ed4" providerId="LiveId" clId="{00BDDE2F-040B-4C1B-A598-0E457153CA87}" dt="2022-05-12T14:54:26.898" v="5" actId="26606"/>
          <ac:cxnSpMkLst>
            <pc:docMk/>
            <pc:sldMk cId="1851171246" sldId="256"/>
            <ac:cxnSpMk id="13" creationId="{16BEECB0-0766-4C59-B86E-5D26B7D8EF4D}"/>
          </ac:cxnSpMkLst>
        </pc:cxnChg>
      </pc:sldChg>
      <pc:sldMasterChg chg="add del addSldLayout delSldLayout">
        <pc:chgData name="Hugo Lelievre" userId="d358ca1769b93ed4" providerId="LiveId" clId="{00BDDE2F-040B-4C1B-A598-0E457153CA87}" dt="2022-05-12T14:54:26.898" v="5" actId="26606"/>
        <pc:sldMasterMkLst>
          <pc:docMk/>
          <pc:sldMasterMk cId="1422427875" sldId="2147483648"/>
        </pc:sldMasterMkLst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3119273823" sldId="2147483649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4068550815" sldId="2147483650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3782224657" sldId="2147483651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3125900254" sldId="2147483652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2141796843" sldId="2147483653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3325241059" sldId="2147483654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503682531" sldId="2147483655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3555614851" sldId="2147483656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3059548635" sldId="2147483657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1185737425" sldId="2147483658"/>
          </pc:sldLayoutMkLst>
        </pc:sldLayoutChg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1422427875" sldId="2147483648"/>
            <pc:sldLayoutMk cId="4130238544" sldId="2147483659"/>
          </pc:sldLayoutMkLst>
        </pc:sldLayoutChg>
      </pc:sldMasterChg>
      <pc:sldMasterChg chg="add del replId addSldLayout delSldLayout">
        <pc:chgData name="Hugo Lelievre" userId="d358ca1769b93ed4" providerId="LiveId" clId="{00BDDE2F-040B-4C1B-A598-0E457153CA87}" dt="2022-05-12T14:54:26.898" v="5" actId="26606"/>
        <pc:sldMasterMkLst>
          <pc:docMk/>
          <pc:sldMasterMk cId="2751088754" sldId="2147483660"/>
        </pc:sldMasterMkLst>
        <pc:sldLayoutChg chg="add del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3956267016" sldId="2147483661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1421575136" sldId="2147483662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1915096011" sldId="2147483663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3216471610" sldId="2147483664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2827388798" sldId="2147483665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1054643853" sldId="2147483666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2229561701" sldId="2147483667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4150393318" sldId="2147483668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2588190329" sldId="2147483669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2997306051" sldId="2147483670"/>
          </pc:sldLayoutMkLst>
        </pc:sldLayoutChg>
        <pc:sldLayoutChg chg="add del replId">
          <pc:chgData name="Hugo Lelievre" userId="d358ca1769b93ed4" providerId="LiveId" clId="{00BDDE2F-040B-4C1B-A598-0E457153CA87}" dt="2022-05-12T14:54:26.898" v="5" actId="26606"/>
          <pc:sldLayoutMkLst>
            <pc:docMk/>
            <pc:sldMasterMk cId="2751088754" sldId="2147483660"/>
            <pc:sldLayoutMk cId="632983339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8078B-97AC-2491-F8E1-B49C9722E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8D3908-1DF5-3A5C-9E70-56801CBDB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811D8A-CE35-92AC-80CE-FCA0E1D8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12/05/2022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59F78-2C7C-F79D-A78B-6799DEB7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A1DA1-DEBC-42FF-3FFE-182587BF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7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E4E4F-B71F-830A-3967-5F4CD247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87DC5B-ED38-7388-1C01-997E6B516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BFE970-E025-C46F-80C3-C783C99E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12/05/2022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25EDA9-6D05-00D0-4C1E-435DA597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D0DD78-7CCA-6B82-30EB-AE7F117A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73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A60175-C018-1486-2818-F9F2F5D4D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FCDCF8-6DE4-2CDF-43FF-843448EA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41576-D728-6B43-45BB-660CA229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12/05/2022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3CE1C-9EED-D2EA-CE4E-AC00D324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F956F0-D66A-0EDD-17AF-ABB0381A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23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A36A90-FF3B-E9C6-8DA9-F554DB53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BB514-459F-D5E8-80F3-8AEA3C91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8195A0-E9CA-E495-1B16-5A5219BB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12/05/2022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9487AD-F6AA-8A87-E86A-7319E149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95FABE-B255-E233-C240-FA6121D0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55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1D507-0A85-13C2-B50B-71A98A6E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3DDB92-98D8-E4D4-D965-746F147A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7DD7E-F4EC-7BC6-C4A4-8C719890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12/05/2022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A46AFA-4FFC-ED70-5856-0B0DC6AE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438B78-F048-D6DF-F062-19A532C7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22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89331-0E45-7941-C152-EC1082E2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FE435-0DCA-CC3F-5082-135F8F9D4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FA4985-5DD8-9D13-AC1A-E1883105E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CBE557-9AC5-7F93-04F5-4D372691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12/05/2022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47BF2C-C1A5-689B-150C-5C769ED5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3BDC8F-36FB-4AD9-01AD-C635F274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9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7948C-DABF-3B82-532D-4B16CDC1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59DEB6-B50A-A206-F136-911CDFFE4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B06DC2-A354-F687-BB3B-371407192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C16A88-4840-02AF-0C59-9D24BF6A0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9BB802-CE36-CBDE-DD46-D198ACC5A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CE2B00-BDAD-2944-BC1C-32D23595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12/05/2022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1C159F-E3E0-500B-5452-DB4D9B59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290DD7-F622-4F2C-2328-787FBE44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79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05CC0-6A80-1237-AF33-8ACB55B8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2A9654-93B3-36C2-96F2-916D77DA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12/05/2022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F63360-9FEF-0EEC-AA08-BFCAFDE8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731568-086D-9E8C-EAD0-FDD571BB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24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8BAE8E-B570-F1E6-7FFF-1A15787B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12/05/2022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DE7305-25E7-8F49-4C30-2F032818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818A63-2693-65EC-6694-D956E91C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8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5E4E5-351B-52DD-EBB2-6CAD5FB3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AD98A-6EF0-B1A2-832C-8F878AC2B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9B9F4E-D4FD-7F4F-D784-D78C9EEEE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8647B-A97F-3FB6-7CB4-B26358BD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12/05/2022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2DF972-14A7-F41B-EF32-462CAD71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367414-D753-51D7-2D4B-D3C772EC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61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45605-32B3-5C27-B318-419A9176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8AD4ED3-DCB4-1E8F-3085-FC6562B44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2B3CA7-31C8-640D-28A1-23BD1DC7D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D918EE-62B7-F95E-EFA8-443E9646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DFDC-F134-41A0-9514-1300E9850166}" type="datetimeFigureOut">
              <a:rPr lang="fr-FR" smtClean="0"/>
              <a:t>12/05/2022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B79265-A427-4B28-5436-0781C277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226F7-F440-EDC8-A9DE-5A9813EC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4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106F4B-1437-F8C6-4FDD-0ADDBF9E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AD9B6E-F133-F8AE-2C69-90F1E592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3E15E-D55E-2338-6089-9C3E425BF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DFDC-F134-41A0-9514-1300E9850166}" type="datetimeFigureOut">
              <a:rPr lang="fr-FR" smtClean="0"/>
              <a:t>12/05/2022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62A95-E831-655D-6C4C-FBE1A5F45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0BC0E2-AFA0-6AEF-7A5D-3DECFCFA6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C037-80CB-4F03-8B63-1AE20EA13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53E39-5E7D-8C74-F10C-75456A266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fr-FR"/>
              <a:t>Projet CREPS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37E955-6A71-102A-D413-E6845AD4D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171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Projet CREPS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Lelievre</dc:creator>
  <cp:lastModifiedBy>Hugo Lelievre</cp:lastModifiedBy>
  <cp:revision>1</cp:revision>
  <dcterms:created xsi:type="dcterms:W3CDTF">2022-05-12T14:53:28Z</dcterms:created>
  <dcterms:modified xsi:type="dcterms:W3CDTF">2022-05-12T14:54:54Z</dcterms:modified>
</cp:coreProperties>
</file>