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4" r:id="rId17"/>
    <p:sldId id="272" r:id="rId18"/>
    <p:sldId id="273" r:id="rId19"/>
    <p:sldId id="277" r:id="rId20"/>
    <p:sldId id="275" r:id="rId21"/>
    <p:sldId id="282" r:id="rId22"/>
    <p:sldId id="283" r:id="rId23"/>
    <p:sldId id="276" r:id="rId24"/>
    <p:sldId id="278" r:id="rId25"/>
    <p:sldId id="279" r:id="rId26"/>
    <p:sldId id="280" r:id="rId27"/>
    <p:sldId id="281" r:id="rId28"/>
    <p:sldId id="285" r:id="rId29"/>
    <p:sldId id="286" r:id="rId30"/>
    <p:sldId id="287" r:id="rId31"/>
    <p:sldId id="288" r:id="rId32"/>
    <p:sldId id="289" r:id="rId33"/>
    <p:sldId id="290" r:id="rId34"/>
    <p:sldId id="291"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Lelievre" userId="d358ca1769b93ed4" providerId="LiveId" clId="{93CA78AF-9A57-4464-869C-0FC05C38256D}"/>
    <pc:docChg chg="undo custSel addSld delSld modSld sldOrd">
      <pc:chgData name="Hugo Lelievre" userId="d358ca1769b93ed4" providerId="LiveId" clId="{93CA78AF-9A57-4464-869C-0FC05C38256D}" dt="2022-03-28T19:06:17.018" v="7695"/>
      <pc:docMkLst>
        <pc:docMk/>
      </pc:docMkLst>
      <pc:sldChg chg="addSp delSp modSp new mod">
        <pc:chgData name="Hugo Lelievre" userId="d358ca1769b93ed4" providerId="LiveId" clId="{93CA78AF-9A57-4464-869C-0FC05C38256D}" dt="2022-02-12T18:22:05.433" v="636" actId="1076"/>
        <pc:sldMkLst>
          <pc:docMk/>
          <pc:sldMk cId="3166434680" sldId="258"/>
        </pc:sldMkLst>
        <pc:spChg chg="mod">
          <ac:chgData name="Hugo Lelievre" userId="d358ca1769b93ed4" providerId="LiveId" clId="{93CA78AF-9A57-4464-869C-0FC05C38256D}" dt="2022-02-12T17:50:11.575" v="50" actId="20577"/>
          <ac:spMkLst>
            <pc:docMk/>
            <pc:sldMk cId="3166434680" sldId="258"/>
            <ac:spMk id="2" creationId="{FC4EF053-C07B-4D93-8B41-647508266282}"/>
          </ac:spMkLst>
        </pc:spChg>
        <pc:spChg chg="add del">
          <ac:chgData name="Hugo Lelievre" userId="d358ca1769b93ed4" providerId="LiveId" clId="{93CA78AF-9A57-4464-869C-0FC05C38256D}" dt="2022-02-12T17:57:27.702" v="53" actId="22"/>
          <ac:spMkLst>
            <pc:docMk/>
            <pc:sldMk cId="3166434680" sldId="258"/>
            <ac:spMk id="3" creationId="{2C393E60-E04E-4F8C-A995-F46C5DC365B6}"/>
          </ac:spMkLst>
        </pc:spChg>
        <pc:spChg chg="add mod">
          <ac:chgData name="Hugo Lelievre" userId="d358ca1769b93ed4" providerId="LiveId" clId="{93CA78AF-9A57-4464-869C-0FC05C38256D}" dt="2022-02-12T18:22:05.433" v="636" actId="1076"/>
          <ac:spMkLst>
            <pc:docMk/>
            <pc:sldMk cId="3166434680" sldId="258"/>
            <ac:spMk id="8" creationId="{EA4ECAC6-67FB-479B-A9B8-787349749F6B}"/>
          </ac:spMkLst>
        </pc:spChg>
        <pc:picChg chg="add del mod">
          <ac:chgData name="Hugo Lelievre" userId="d358ca1769b93ed4" providerId="LiveId" clId="{93CA78AF-9A57-4464-869C-0FC05C38256D}" dt="2022-02-12T17:57:08.463" v="52" actId="931"/>
          <ac:picMkLst>
            <pc:docMk/>
            <pc:sldMk cId="3166434680" sldId="258"/>
            <ac:picMk id="5" creationId="{5A8F9D49-2009-47FB-B243-B55D6F24EBA3}"/>
          </ac:picMkLst>
        </pc:picChg>
        <pc:picChg chg="add mod ord">
          <ac:chgData name="Hugo Lelievre" userId="d358ca1769b93ed4" providerId="LiveId" clId="{93CA78AF-9A57-4464-869C-0FC05C38256D}" dt="2022-02-12T17:57:39.530" v="56" actId="1076"/>
          <ac:picMkLst>
            <pc:docMk/>
            <pc:sldMk cId="3166434680" sldId="258"/>
            <ac:picMk id="7" creationId="{0ADA2F73-9BE7-4B43-AA7D-ED517C7A3F54}"/>
          </ac:picMkLst>
        </pc:picChg>
      </pc:sldChg>
      <pc:sldChg chg="addSp delSp modSp new mod">
        <pc:chgData name="Hugo Lelievre" userId="d358ca1769b93ed4" providerId="LiveId" clId="{93CA78AF-9A57-4464-869C-0FC05C38256D}" dt="2022-02-13T13:17:11.741" v="4318" actId="478"/>
        <pc:sldMkLst>
          <pc:docMk/>
          <pc:sldMk cId="1913986768" sldId="259"/>
        </pc:sldMkLst>
        <pc:spChg chg="mod">
          <ac:chgData name="Hugo Lelievre" userId="d358ca1769b93ed4" providerId="LiveId" clId="{93CA78AF-9A57-4464-869C-0FC05C38256D}" dt="2022-02-13T13:15:48.218" v="4312" actId="404"/>
          <ac:spMkLst>
            <pc:docMk/>
            <pc:sldMk cId="1913986768" sldId="259"/>
            <ac:spMk id="2" creationId="{725074A4-D937-4DA0-8AC7-11FA7EB5E495}"/>
          </ac:spMkLst>
        </pc:spChg>
        <pc:spChg chg="mod">
          <ac:chgData name="Hugo Lelievre" userId="d358ca1769b93ed4" providerId="LiveId" clId="{93CA78AF-9A57-4464-869C-0FC05C38256D}" dt="2022-02-12T18:26:44.924" v="971" actId="14100"/>
          <ac:spMkLst>
            <pc:docMk/>
            <pc:sldMk cId="1913986768" sldId="259"/>
            <ac:spMk id="3" creationId="{E0E36332-0901-4256-BE73-77E59B2EA28A}"/>
          </ac:spMkLst>
        </pc:spChg>
        <pc:spChg chg="add del mod">
          <ac:chgData name="Hugo Lelievre" userId="d358ca1769b93ed4" providerId="LiveId" clId="{93CA78AF-9A57-4464-869C-0FC05C38256D}" dt="2022-02-13T13:17:11.741" v="4318" actId="478"/>
          <ac:spMkLst>
            <pc:docMk/>
            <pc:sldMk cId="1913986768" sldId="259"/>
            <ac:spMk id="4" creationId="{405D4AFD-E70C-4B8D-BF1C-3CFF14CE10AF}"/>
          </ac:spMkLst>
        </pc:spChg>
      </pc:sldChg>
      <pc:sldChg chg="modSp new mod">
        <pc:chgData name="Hugo Lelievre" userId="d358ca1769b93ed4" providerId="LiveId" clId="{93CA78AF-9A57-4464-869C-0FC05C38256D}" dt="2022-02-12T19:18:49.956" v="1399" actId="20577"/>
        <pc:sldMkLst>
          <pc:docMk/>
          <pc:sldMk cId="855900697" sldId="260"/>
        </pc:sldMkLst>
        <pc:spChg chg="mod">
          <ac:chgData name="Hugo Lelievre" userId="d358ca1769b93ed4" providerId="LiveId" clId="{93CA78AF-9A57-4464-869C-0FC05C38256D}" dt="2022-02-12T18:28:52.652" v="1058" actId="20577"/>
          <ac:spMkLst>
            <pc:docMk/>
            <pc:sldMk cId="855900697" sldId="260"/>
            <ac:spMk id="2" creationId="{BE2764CC-47E7-406B-B650-4FF2A0139AA2}"/>
          </ac:spMkLst>
        </pc:spChg>
        <pc:spChg chg="mod">
          <ac:chgData name="Hugo Lelievre" userId="d358ca1769b93ed4" providerId="LiveId" clId="{93CA78AF-9A57-4464-869C-0FC05C38256D}" dt="2022-02-12T19:18:49.956" v="1399" actId="20577"/>
          <ac:spMkLst>
            <pc:docMk/>
            <pc:sldMk cId="855900697" sldId="260"/>
            <ac:spMk id="3" creationId="{967BC280-9F26-4CFE-B655-D3E8583006D8}"/>
          </ac:spMkLst>
        </pc:spChg>
      </pc:sldChg>
      <pc:sldChg chg="modSp new mod">
        <pc:chgData name="Hugo Lelievre" userId="d358ca1769b93ed4" providerId="LiveId" clId="{93CA78AF-9A57-4464-869C-0FC05C38256D}" dt="2022-02-12T19:29:04.523" v="1709" actId="20577"/>
        <pc:sldMkLst>
          <pc:docMk/>
          <pc:sldMk cId="3700607977" sldId="261"/>
        </pc:sldMkLst>
        <pc:spChg chg="mod">
          <ac:chgData name="Hugo Lelievre" userId="d358ca1769b93ed4" providerId="LiveId" clId="{93CA78AF-9A57-4464-869C-0FC05C38256D}" dt="2022-02-12T19:19:55.600" v="1436" actId="20577"/>
          <ac:spMkLst>
            <pc:docMk/>
            <pc:sldMk cId="3700607977" sldId="261"/>
            <ac:spMk id="2" creationId="{728EF98D-DB67-4AE3-8193-D6DA2CC9D49E}"/>
          </ac:spMkLst>
        </pc:spChg>
        <pc:spChg chg="mod">
          <ac:chgData name="Hugo Lelievre" userId="d358ca1769b93ed4" providerId="LiveId" clId="{93CA78AF-9A57-4464-869C-0FC05C38256D}" dt="2022-02-12T19:29:04.523" v="1709" actId="20577"/>
          <ac:spMkLst>
            <pc:docMk/>
            <pc:sldMk cId="3700607977" sldId="261"/>
            <ac:spMk id="3" creationId="{D0ED4E30-866A-41B1-B7DA-3FCBA70B3C54}"/>
          </ac:spMkLst>
        </pc:spChg>
      </pc:sldChg>
      <pc:sldChg chg="addSp delSp modSp new mod">
        <pc:chgData name="Hugo Lelievre" userId="d358ca1769b93ed4" providerId="LiveId" clId="{93CA78AF-9A57-4464-869C-0FC05C38256D}" dt="2022-02-13T12:01:04.877" v="2271" actId="20577"/>
        <pc:sldMkLst>
          <pc:docMk/>
          <pc:sldMk cId="2517144155" sldId="262"/>
        </pc:sldMkLst>
        <pc:spChg chg="mod">
          <ac:chgData name="Hugo Lelievre" userId="d358ca1769b93ed4" providerId="LiveId" clId="{93CA78AF-9A57-4464-869C-0FC05C38256D}" dt="2022-02-13T12:00:21.012" v="2237" actId="1076"/>
          <ac:spMkLst>
            <pc:docMk/>
            <pc:sldMk cId="2517144155" sldId="262"/>
            <ac:spMk id="2" creationId="{553F018D-1F49-4FA9-BD1F-E5FB49EBDDF4}"/>
          </ac:spMkLst>
        </pc:spChg>
        <pc:spChg chg="mod">
          <ac:chgData name="Hugo Lelievre" userId="d358ca1769b93ed4" providerId="LiveId" clId="{93CA78AF-9A57-4464-869C-0FC05C38256D}" dt="2022-02-13T12:01:04.877" v="2271" actId="20577"/>
          <ac:spMkLst>
            <pc:docMk/>
            <pc:sldMk cId="2517144155" sldId="262"/>
            <ac:spMk id="3" creationId="{70692E0F-BC33-417D-A5B5-788F0ED21618}"/>
          </ac:spMkLst>
        </pc:spChg>
        <pc:picChg chg="add del mod">
          <ac:chgData name="Hugo Lelievre" userId="d358ca1769b93ed4" providerId="LiveId" clId="{93CA78AF-9A57-4464-869C-0FC05C38256D}" dt="2022-02-13T11:58:52.558" v="2206" actId="478"/>
          <ac:picMkLst>
            <pc:docMk/>
            <pc:sldMk cId="2517144155" sldId="262"/>
            <ac:picMk id="5" creationId="{B9A37D7D-CD87-4D2A-BC6F-479F58803ECC}"/>
          </ac:picMkLst>
        </pc:picChg>
        <pc:picChg chg="add mod">
          <ac:chgData name="Hugo Lelievre" userId="d358ca1769b93ed4" providerId="LiveId" clId="{93CA78AF-9A57-4464-869C-0FC05C38256D}" dt="2022-02-13T12:00:31.723" v="2240" actId="1076"/>
          <ac:picMkLst>
            <pc:docMk/>
            <pc:sldMk cId="2517144155" sldId="262"/>
            <ac:picMk id="7" creationId="{06DA134D-A649-4347-AEC3-CFB8E272BDE1}"/>
          </ac:picMkLst>
        </pc:picChg>
        <pc:picChg chg="add mod">
          <ac:chgData name="Hugo Lelievre" userId="d358ca1769b93ed4" providerId="LiveId" clId="{93CA78AF-9A57-4464-869C-0FC05C38256D}" dt="2022-02-13T12:00:27.395" v="2239" actId="1076"/>
          <ac:picMkLst>
            <pc:docMk/>
            <pc:sldMk cId="2517144155" sldId="262"/>
            <ac:picMk id="9" creationId="{BE496975-30CD-4D45-B7F0-8827743212F2}"/>
          </ac:picMkLst>
        </pc:picChg>
      </pc:sldChg>
      <pc:sldChg chg="addSp delSp modSp new mod">
        <pc:chgData name="Hugo Lelievre" userId="d358ca1769b93ed4" providerId="LiveId" clId="{93CA78AF-9A57-4464-869C-0FC05C38256D}" dt="2022-02-13T12:04:20.824" v="2510" actId="1076"/>
        <pc:sldMkLst>
          <pc:docMk/>
          <pc:sldMk cId="2262591005" sldId="263"/>
        </pc:sldMkLst>
        <pc:spChg chg="mod">
          <ac:chgData name="Hugo Lelievre" userId="d358ca1769b93ed4" providerId="LiveId" clId="{93CA78AF-9A57-4464-869C-0FC05C38256D}" dt="2022-02-13T12:04:14.674" v="2509" actId="122"/>
          <ac:spMkLst>
            <pc:docMk/>
            <pc:sldMk cId="2262591005" sldId="263"/>
            <ac:spMk id="2" creationId="{4E4454B7-D4C3-4D87-BB9A-68778D19C57F}"/>
          </ac:spMkLst>
        </pc:spChg>
        <pc:spChg chg="mod">
          <ac:chgData name="Hugo Lelievre" userId="d358ca1769b93ed4" providerId="LiveId" clId="{93CA78AF-9A57-4464-869C-0FC05C38256D}" dt="2022-02-13T12:04:03.754" v="2508" actId="20577"/>
          <ac:spMkLst>
            <pc:docMk/>
            <pc:sldMk cId="2262591005" sldId="263"/>
            <ac:spMk id="3" creationId="{B1A56F4A-E876-4C37-B0D9-323CEDD4C669}"/>
          </ac:spMkLst>
        </pc:spChg>
        <pc:picChg chg="add del mod">
          <ac:chgData name="Hugo Lelievre" userId="d358ca1769b93ed4" providerId="LiveId" clId="{93CA78AF-9A57-4464-869C-0FC05C38256D}" dt="2022-02-13T11:56:16.043" v="2131" actId="478"/>
          <ac:picMkLst>
            <pc:docMk/>
            <pc:sldMk cId="2262591005" sldId="263"/>
            <ac:picMk id="5" creationId="{399732D9-5147-4886-B9E1-01973691B81B}"/>
          </ac:picMkLst>
        </pc:picChg>
        <pc:picChg chg="add mod">
          <ac:chgData name="Hugo Lelievre" userId="d358ca1769b93ed4" providerId="LiveId" clId="{93CA78AF-9A57-4464-869C-0FC05C38256D}" dt="2022-02-13T12:04:20.824" v="2510" actId="1076"/>
          <ac:picMkLst>
            <pc:docMk/>
            <pc:sldMk cId="2262591005" sldId="263"/>
            <ac:picMk id="7" creationId="{E08D222D-FF4C-43D7-96D5-EE6F0FE12709}"/>
          </ac:picMkLst>
        </pc:picChg>
      </pc:sldChg>
      <pc:sldChg chg="modSp new mod">
        <pc:chgData name="Hugo Lelievre" userId="d358ca1769b93ed4" providerId="LiveId" clId="{93CA78AF-9A57-4464-869C-0FC05C38256D}" dt="2022-02-13T12:10:57.379" v="2935" actId="20577"/>
        <pc:sldMkLst>
          <pc:docMk/>
          <pc:sldMk cId="963761142" sldId="264"/>
        </pc:sldMkLst>
        <pc:spChg chg="mod">
          <ac:chgData name="Hugo Lelievre" userId="d358ca1769b93ed4" providerId="LiveId" clId="{93CA78AF-9A57-4464-869C-0FC05C38256D}" dt="2022-02-13T12:05:22.723" v="2512"/>
          <ac:spMkLst>
            <pc:docMk/>
            <pc:sldMk cId="963761142" sldId="264"/>
            <ac:spMk id="2" creationId="{9BE62D6B-2BCA-4351-BDBD-D849A7D83E51}"/>
          </ac:spMkLst>
        </pc:spChg>
        <pc:spChg chg="mod">
          <ac:chgData name="Hugo Lelievre" userId="d358ca1769b93ed4" providerId="LiveId" clId="{93CA78AF-9A57-4464-869C-0FC05C38256D}" dt="2022-02-13T12:10:57.379" v="2935" actId="20577"/>
          <ac:spMkLst>
            <pc:docMk/>
            <pc:sldMk cId="963761142" sldId="264"/>
            <ac:spMk id="3" creationId="{F53D38BA-245A-4321-A6D9-0957920C5EA7}"/>
          </ac:spMkLst>
        </pc:spChg>
      </pc:sldChg>
      <pc:sldChg chg="modSp new mod">
        <pc:chgData name="Hugo Lelievre" userId="d358ca1769b93ed4" providerId="LiveId" clId="{93CA78AF-9A57-4464-869C-0FC05C38256D}" dt="2022-02-13T12:24:02.435" v="3510" actId="20577"/>
        <pc:sldMkLst>
          <pc:docMk/>
          <pc:sldMk cId="385518110" sldId="265"/>
        </pc:sldMkLst>
        <pc:spChg chg="mod">
          <ac:chgData name="Hugo Lelievre" userId="d358ca1769b93ed4" providerId="LiveId" clId="{93CA78AF-9A57-4464-869C-0FC05C38256D}" dt="2022-02-13T12:11:43.669" v="2938" actId="20577"/>
          <ac:spMkLst>
            <pc:docMk/>
            <pc:sldMk cId="385518110" sldId="265"/>
            <ac:spMk id="2" creationId="{85E8FE4C-09DC-4A5F-BEC2-6EBE75965557}"/>
          </ac:spMkLst>
        </pc:spChg>
        <pc:spChg chg="mod">
          <ac:chgData name="Hugo Lelievre" userId="d358ca1769b93ed4" providerId="LiveId" clId="{93CA78AF-9A57-4464-869C-0FC05C38256D}" dt="2022-02-13T12:24:02.435" v="3510" actId="20577"/>
          <ac:spMkLst>
            <pc:docMk/>
            <pc:sldMk cId="385518110" sldId="265"/>
            <ac:spMk id="3" creationId="{4E6571C1-74FA-49E5-A598-F28217954F9A}"/>
          </ac:spMkLst>
        </pc:spChg>
      </pc:sldChg>
      <pc:sldChg chg="modSp new mod">
        <pc:chgData name="Hugo Lelievre" userId="d358ca1769b93ed4" providerId="LiveId" clId="{93CA78AF-9A57-4464-869C-0FC05C38256D}" dt="2022-02-13T12:34:15.854" v="3941" actId="14100"/>
        <pc:sldMkLst>
          <pc:docMk/>
          <pc:sldMk cId="4183813664" sldId="266"/>
        </pc:sldMkLst>
        <pc:spChg chg="mod">
          <ac:chgData name="Hugo Lelievre" userId="d358ca1769b93ed4" providerId="LiveId" clId="{93CA78AF-9A57-4464-869C-0FC05C38256D}" dt="2022-02-13T12:28:24.328" v="3602" actId="20577"/>
          <ac:spMkLst>
            <pc:docMk/>
            <pc:sldMk cId="4183813664" sldId="266"/>
            <ac:spMk id="2" creationId="{1B954B94-3628-4754-BB19-837C2A20000F}"/>
          </ac:spMkLst>
        </pc:spChg>
        <pc:spChg chg="mod">
          <ac:chgData name="Hugo Lelievre" userId="d358ca1769b93ed4" providerId="LiveId" clId="{93CA78AF-9A57-4464-869C-0FC05C38256D}" dt="2022-02-13T12:34:15.854" v="3941" actId="14100"/>
          <ac:spMkLst>
            <pc:docMk/>
            <pc:sldMk cId="4183813664" sldId="266"/>
            <ac:spMk id="3" creationId="{A77E3E5C-36E5-4AC6-90BD-05D8FECE48DF}"/>
          </ac:spMkLst>
        </pc:spChg>
      </pc:sldChg>
      <pc:sldChg chg="modSp new mod">
        <pc:chgData name="Hugo Lelievre" userId="d358ca1769b93ed4" providerId="LiveId" clId="{93CA78AF-9A57-4464-869C-0FC05C38256D}" dt="2022-02-13T13:19:20.223" v="4321" actId="20577"/>
        <pc:sldMkLst>
          <pc:docMk/>
          <pc:sldMk cId="2466616139" sldId="267"/>
        </pc:sldMkLst>
        <pc:spChg chg="mod">
          <ac:chgData name="Hugo Lelievre" userId="d358ca1769b93ed4" providerId="LiveId" clId="{93CA78AF-9A57-4464-869C-0FC05C38256D}" dt="2022-02-13T12:34:42.396" v="3960" actId="20577"/>
          <ac:spMkLst>
            <pc:docMk/>
            <pc:sldMk cId="2466616139" sldId="267"/>
            <ac:spMk id="2" creationId="{FF3BAB29-62E3-4C64-8E67-A0F4EF93E56D}"/>
          </ac:spMkLst>
        </pc:spChg>
        <pc:spChg chg="mod">
          <ac:chgData name="Hugo Lelievre" userId="d358ca1769b93ed4" providerId="LiveId" clId="{93CA78AF-9A57-4464-869C-0FC05C38256D}" dt="2022-02-13T13:19:20.223" v="4321" actId="20577"/>
          <ac:spMkLst>
            <pc:docMk/>
            <pc:sldMk cId="2466616139" sldId="267"/>
            <ac:spMk id="3" creationId="{7E4E59B0-1712-4735-8844-B3DD9619DAC4}"/>
          </ac:spMkLst>
        </pc:spChg>
      </pc:sldChg>
      <pc:sldChg chg="modSp new mod">
        <pc:chgData name="Hugo Lelievre" userId="d358ca1769b93ed4" providerId="LiveId" clId="{93CA78AF-9A57-4464-869C-0FC05C38256D}" dt="2022-02-13T13:27:28.654" v="4896" actId="122"/>
        <pc:sldMkLst>
          <pc:docMk/>
          <pc:sldMk cId="861513293" sldId="268"/>
        </pc:sldMkLst>
        <pc:spChg chg="mod">
          <ac:chgData name="Hugo Lelievre" userId="d358ca1769b93ed4" providerId="LiveId" clId="{93CA78AF-9A57-4464-869C-0FC05C38256D}" dt="2022-02-13T13:27:28.654" v="4896" actId="122"/>
          <ac:spMkLst>
            <pc:docMk/>
            <pc:sldMk cId="861513293" sldId="268"/>
            <ac:spMk id="2" creationId="{0EC3C488-AFBC-446F-8113-A1A7AB079A6D}"/>
          </ac:spMkLst>
        </pc:spChg>
        <pc:spChg chg="mod">
          <ac:chgData name="Hugo Lelievre" userId="d358ca1769b93ed4" providerId="LiveId" clId="{93CA78AF-9A57-4464-869C-0FC05C38256D}" dt="2022-02-13T13:27:19.794" v="4895" actId="20577"/>
          <ac:spMkLst>
            <pc:docMk/>
            <pc:sldMk cId="861513293" sldId="268"/>
            <ac:spMk id="3" creationId="{5A453AFA-0C4B-4311-A43B-88150EAC9D2A}"/>
          </ac:spMkLst>
        </pc:spChg>
      </pc:sldChg>
      <pc:sldChg chg="modSp new mod">
        <pc:chgData name="Hugo Lelievre" userId="d358ca1769b93ed4" providerId="LiveId" clId="{93CA78AF-9A57-4464-869C-0FC05C38256D}" dt="2022-02-15T17:30:14.771" v="5360" actId="20577"/>
        <pc:sldMkLst>
          <pc:docMk/>
          <pc:sldMk cId="1943195439" sldId="269"/>
        </pc:sldMkLst>
        <pc:spChg chg="mod">
          <ac:chgData name="Hugo Lelievre" userId="d358ca1769b93ed4" providerId="LiveId" clId="{93CA78AF-9A57-4464-869C-0FC05C38256D}" dt="2022-02-15T17:24:59.853" v="5036" actId="20577"/>
          <ac:spMkLst>
            <pc:docMk/>
            <pc:sldMk cId="1943195439" sldId="269"/>
            <ac:spMk id="2" creationId="{2E54B8BE-05E4-44AB-AC19-8D67AC2AFED9}"/>
          </ac:spMkLst>
        </pc:spChg>
        <pc:spChg chg="mod">
          <ac:chgData name="Hugo Lelievre" userId="d358ca1769b93ed4" providerId="LiveId" clId="{93CA78AF-9A57-4464-869C-0FC05C38256D}" dt="2022-02-15T17:30:14.771" v="5360" actId="20577"/>
          <ac:spMkLst>
            <pc:docMk/>
            <pc:sldMk cId="1943195439" sldId="269"/>
            <ac:spMk id="3" creationId="{687443DA-EAF5-454D-A3F4-2B48FFAF3E44}"/>
          </ac:spMkLst>
        </pc:spChg>
      </pc:sldChg>
      <pc:sldChg chg="modSp new mod">
        <pc:chgData name="Hugo Lelievre" userId="d358ca1769b93ed4" providerId="LiveId" clId="{93CA78AF-9A57-4464-869C-0FC05C38256D}" dt="2022-02-24T16:04:36.538" v="5403" actId="20577"/>
        <pc:sldMkLst>
          <pc:docMk/>
          <pc:sldMk cId="1464137401" sldId="270"/>
        </pc:sldMkLst>
        <pc:spChg chg="mod">
          <ac:chgData name="Hugo Lelievre" userId="d358ca1769b93ed4" providerId="LiveId" clId="{93CA78AF-9A57-4464-869C-0FC05C38256D}" dt="2022-02-24T16:03:19.725" v="5390" actId="20577"/>
          <ac:spMkLst>
            <pc:docMk/>
            <pc:sldMk cId="1464137401" sldId="270"/>
            <ac:spMk id="2" creationId="{A30E01C8-4F3D-4F2D-9C62-AF9C04219674}"/>
          </ac:spMkLst>
        </pc:spChg>
        <pc:spChg chg="mod">
          <ac:chgData name="Hugo Lelievre" userId="d358ca1769b93ed4" providerId="LiveId" clId="{93CA78AF-9A57-4464-869C-0FC05C38256D}" dt="2022-02-24T16:04:36.538" v="5403" actId="20577"/>
          <ac:spMkLst>
            <pc:docMk/>
            <pc:sldMk cId="1464137401" sldId="270"/>
            <ac:spMk id="3" creationId="{884E8A6D-02E0-4A91-ACE5-F437844DF40C}"/>
          </ac:spMkLst>
        </pc:spChg>
      </pc:sldChg>
      <pc:sldChg chg="addSp delSp modSp new del mod">
        <pc:chgData name="Hugo Lelievre" userId="d358ca1769b93ed4" providerId="LiveId" clId="{93CA78AF-9A57-4464-869C-0FC05C38256D}" dt="2022-03-08T11:19:54.625" v="5512" actId="47"/>
        <pc:sldMkLst>
          <pc:docMk/>
          <pc:sldMk cId="1552125231" sldId="271"/>
        </pc:sldMkLst>
        <pc:spChg chg="del">
          <ac:chgData name="Hugo Lelievre" userId="d358ca1769b93ed4" providerId="LiveId" clId="{93CA78AF-9A57-4464-869C-0FC05C38256D}" dt="2022-02-27T17:10:19.496" v="5408" actId="478"/>
          <ac:spMkLst>
            <pc:docMk/>
            <pc:sldMk cId="1552125231" sldId="271"/>
            <ac:spMk id="2" creationId="{01F0C0CE-DCB3-4537-B0E8-66532C15735A}"/>
          </ac:spMkLst>
        </pc:spChg>
        <pc:spChg chg="del">
          <ac:chgData name="Hugo Lelievre" userId="d358ca1769b93ed4" providerId="LiveId" clId="{93CA78AF-9A57-4464-869C-0FC05C38256D}" dt="2022-02-27T17:10:21.371" v="5409" actId="478"/>
          <ac:spMkLst>
            <pc:docMk/>
            <pc:sldMk cId="1552125231" sldId="271"/>
            <ac:spMk id="3" creationId="{25A0212D-D5D1-4FC4-BA08-DF73DC4D088B}"/>
          </ac:spMkLst>
        </pc:spChg>
        <pc:picChg chg="add mod">
          <ac:chgData name="Hugo Lelievre" userId="d358ca1769b93ed4" providerId="LiveId" clId="{93CA78AF-9A57-4464-869C-0FC05C38256D}" dt="2022-02-27T17:10:35.907" v="5413" actId="14100"/>
          <ac:picMkLst>
            <pc:docMk/>
            <pc:sldMk cId="1552125231" sldId="271"/>
            <ac:picMk id="5" creationId="{F2310C9F-1356-4583-A7FB-B5E34B8EE5DD}"/>
          </ac:picMkLst>
        </pc:picChg>
      </pc:sldChg>
      <pc:sldChg chg="addSp delSp modSp new mod">
        <pc:chgData name="Hugo Lelievre" userId="d358ca1769b93ed4" providerId="LiveId" clId="{93CA78AF-9A57-4464-869C-0FC05C38256D}" dt="2022-03-12T17:16:53.083" v="7168" actId="1076"/>
        <pc:sldMkLst>
          <pc:docMk/>
          <pc:sldMk cId="821710754" sldId="272"/>
        </pc:sldMkLst>
        <pc:spChg chg="mod">
          <ac:chgData name="Hugo Lelievre" userId="d358ca1769b93ed4" providerId="LiveId" clId="{93CA78AF-9A57-4464-869C-0FC05C38256D}" dt="2022-03-12T15:41:57.917" v="6830" actId="1076"/>
          <ac:spMkLst>
            <pc:docMk/>
            <pc:sldMk cId="821710754" sldId="272"/>
            <ac:spMk id="2" creationId="{D01C117B-F35F-427C-AEF5-F4A548C43EAD}"/>
          </ac:spMkLst>
        </pc:spChg>
        <pc:spChg chg="mod">
          <ac:chgData name="Hugo Lelievre" userId="d358ca1769b93ed4" providerId="LiveId" clId="{93CA78AF-9A57-4464-869C-0FC05C38256D}" dt="2022-03-12T15:41:56.334" v="6829" actId="20577"/>
          <ac:spMkLst>
            <pc:docMk/>
            <pc:sldMk cId="821710754" sldId="272"/>
            <ac:spMk id="3" creationId="{05952461-CA4A-44D6-91BE-DEF79D818B13}"/>
          </ac:spMkLst>
        </pc:spChg>
        <pc:spChg chg="add del mod">
          <ac:chgData name="Hugo Lelievre" userId="d358ca1769b93ed4" providerId="LiveId" clId="{93CA78AF-9A57-4464-869C-0FC05C38256D}" dt="2022-03-12T15:38:23.585" v="6658" actId="478"/>
          <ac:spMkLst>
            <pc:docMk/>
            <pc:sldMk cId="821710754" sldId="272"/>
            <ac:spMk id="4" creationId="{EEA7FAFB-C78F-463D-B43D-A7C162273C90}"/>
          </ac:spMkLst>
        </pc:spChg>
        <pc:spChg chg="add mod">
          <ac:chgData name="Hugo Lelievre" userId="d358ca1769b93ed4" providerId="LiveId" clId="{93CA78AF-9A57-4464-869C-0FC05C38256D}" dt="2022-03-12T17:16:53.083" v="7168" actId="1076"/>
          <ac:spMkLst>
            <pc:docMk/>
            <pc:sldMk cId="821710754" sldId="272"/>
            <ac:spMk id="5" creationId="{8CCD9A32-C4E5-49E2-86D6-31B9F83016D4}"/>
          </ac:spMkLst>
        </pc:spChg>
      </pc:sldChg>
      <pc:sldChg chg="addSp delSp modSp new mod">
        <pc:chgData name="Hugo Lelievre" userId="d358ca1769b93ed4" providerId="LiveId" clId="{93CA78AF-9A57-4464-869C-0FC05C38256D}" dt="2022-03-03T16:19:52.173" v="5505" actId="1076"/>
        <pc:sldMkLst>
          <pc:docMk/>
          <pc:sldMk cId="3126794131" sldId="273"/>
        </pc:sldMkLst>
        <pc:spChg chg="del">
          <ac:chgData name="Hugo Lelievre" userId="d358ca1769b93ed4" providerId="LiveId" clId="{93CA78AF-9A57-4464-869C-0FC05C38256D}" dt="2022-02-27T17:30:01.959" v="5486" actId="478"/>
          <ac:spMkLst>
            <pc:docMk/>
            <pc:sldMk cId="3126794131" sldId="273"/>
            <ac:spMk id="2" creationId="{4560BC4F-0357-4520-866D-C04E406CD87F}"/>
          </ac:spMkLst>
        </pc:spChg>
        <pc:spChg chg="del">
          <ac:chgData name="Hugo Lelievre" userId="d358ca1769b93ed4" providerId="LiveId" clId="{93CA78AF-9A57-4464-869C-0FC05C38256D}" dt="2022-02-27T17:30:00.247" v="5485" actId="478"/>
          <ac:spMkLst>
            <pc:docMk/>
            <pc:sldMk cId="3126794131" sldId="273"/>
            <ac:spMk id="3" creationId="{C513F845-8978-427D-96F2-A163478C90E7}"/>
          </ac:spMkLst>
        </pc:spChg>
        <pc:picChg chg="add mod">
          <ac:chgData name="Hugo Lelievre" userId="d358ca1769b93ed4" providerId="LiveId" clId="{93CA78AF-9A57-4464-869C-0FC05C38256D}" dt="2022-03-03T16:19:52.173" v="5505" actId="1076"/>
          <ac:picMkLst>
            <pc:docMk/>
            <pc:sldMk cId="3126794131" sldId="273"/>
            <ac:picMk id="5" creationId="{86313501-A059-4C6D-A650-28F515700196}"/>
          </ac:picMkLst>
        </pc:picChg>
      </pc:sldChg>
      <pc:sldChg chg="addSp delSp modSp new mod ord">
        <pc:chgData name="Hugo Lelievre" userId="d358ca1769b93ed4" providerId="LiveId" clId="{93CA78AF-9A57-4464-869C-0FC05C38256D}" dt="2022-03-12T14:48:41.918" v="5820"/>
        <pc:sldMkLst>
          <pc:docMk/>
          <pc:sldMk cId="2108801854" sldId="274"/>
        </pc:sldMkLst>
        <pc:spChg chg="del">
          <ac:chgData name="Hugo Lelievre" userId="d358ca1769b93ed4" providerId="LiveId" clId="{93CA78AF-9A57-4464-869C-0FC05C38256D}" dt="2022-03-01T18:02:34.010" v="5494" actId="478"/>
          <ac:spMkLst>
            <pc:docMk/>
            <pc:sldMk cId="2108801854" sldId="274"/>
            <ac:spMk id="2" creationId="{A48EAD8C-5C29-44FF-A003-BD81699B00AE}"/>
          </ac:spMkLst>
        </pc:spChg>
        <pc:spChg chg="del">
          <ac:chgData name="Hugo Lelievre" userId="d358ca1769b93ed4" providerId="LiveId" clId="{93CA78AF-9A57-4464-869C-0FC05C38256D}" dt="2022-03-01T18:02:32.304" v="5493" actId="478"/>
          <ac:spMkLst>
            <pc:docMk/>
            <pc:sldMk cId="2108801854" sldId="274"/>
            <ac:spMk id="3" creationId="{7C52A108-6562-4E28-9022-806BFFAFA304}"/>
          </ac:spMkLst>
        </pc:spChg>
        <pc:graphicFrameChg chg="add mod modGraphic">
          <ac:chgData name="Hugo Lelievre" userId="d358ca1769b93ed4" providerId="LiveId" clId="{93CA78AF-9A57-4464-869C-0FC05C38256D}" dt="2022-03-12T14:47:51.122" v="5818" actId="1076"/>
          <ac:graphicFrameMkLst>
            <pc:docMk/>
            <pc:sldMk cId="2108801854" sldId="274"/>
            <ac:graphicFrameMk id="2" creationId="{CE9BE4B4-644C-4B76-8BAA-77422FBB32A6}"/>
          </ac:graphicFrameMkLst>
        </pc:graphicFrameChg>
        <pc:picChg chg="add del mod">
          <ac:chgData name="Hugo Lelievre" userId="d358ca1769b93ed4" providerId="LiveId" clId="{93CA78AF-9A57-4464-869C-0FC05C38256D}" dt="2022-03-12T14:33:05.163" v="5777" actId="478"/>
          <ac:picMkLst>
            <pc:docMk/>
            <pc:sldMk cId="2108801854" sldId="274"/>
            <ac:picMk id="5" creationId="{6BA7FDE4-DB85-4CA2-821D-650CE1BE1E46}"/>
          </ac:picMkLst>
        </pc:picChg>
      </pc:sldChg>
      <pc:sldChg chg="addSp delSp modSp new mod">
        <pc:chgData name="Hugo Lelievre" userId="d358ca1769b93ed4" providerId="LiveId" clId="{93CA78AF-9A57-4464-869C-0FC05C38256D}" dt="2022-03-12T16:23:58.306" v="6838" actId="1076"/>
        <pc:sldMkLst>
          <pc:docMk/>
          <pc:sldMk cId="100011702" sldId="275"/>
        </pc:sldMkLst>
        <pc:spChg chg="del">
          <ac:chgData name="Hugo Lelievre" userId="d358ca1769b93ed4" providerId="LiveId" clId="{93CA78AF-9A57-4464-869C-0FC05C38256D}" dt="2022-03-03T15:42:10.353" v="5499" actId="478"/>
          <ac:spMkLst>
            <pc:docMk/>
            <pc:sldMk cId="100011702" sldId="275"/>
            <ac:spMk id="2" creationId="{52950B5A-9A45-466D-BA43-10AFEF2E6D34}"/>
          </ac:spMkLst>
        </pc:spChg>
        <pc:spChg chg="del">
          <ac:chgData name="Hugo Lelievre" userId="d358ca1769b93ed4" providerId="LiveId" clId="{93CA78AF-9A57-4464-869C-0FC05C38256D}" dt="2022-03-03T15:42:07.683" v="5498" actId="478"/>
          <ac:spMkLst>
            <pc:docMk/>
            <pc:sldMk cId="100011702" sldId="275"/>
            <ac:spMk id="3" creationId="{3E8B7259-D6E3-46FB-B55F-36AF10514C25}"/>
          </ac:spMkLst>
        </pc:spChg>
        <pc:spChg chg="add mod">
          <ac:chgData name="Hugo Lelievre" userId="d358ca1769b93ed4" providerId="LiveId" clId="{93CA78AF-9A57-4464-869C-0FC05C38256D}" dt="2022-03-12T15:29:08.173" v="6320" actId="1076"/>
          <ac:spMkLst>
            <pc:docMk/>
            <pc:sldMk cId="100011702" sldId="275"/>
            <ac:spMk id="7" creationId="{79C309C1-D7E6-454F-ABCA-9C26F6E938E5}"/>
          </ac:spMkLst>
        </pc:spChg>
        <pc:spChg chg="add mod">
          <ac:chgData name="Hugo Lelievre" userId="d358ca1769b93ed4" providerId="LiveId" clId="{93CA78AF-9A57-4464-869C-0FC05C38256D}" dt="2022-03-12T15:29:47.149" v="6361" actId="1076"/>
          <ac:spMkLst>
            <pc:docMk/>
            <pc:sldMk cId="100011702" sldId="275"/>
            <ac:spMk id="8" creationId="{F2531E42-C897-427A-8495-F2687ADBCCB6}"/>
          </ac:spMkLst>
        </pc:spChg>
        <pc:picChg chg="add del mod">
          <ac:chgData name="Hugo Lelievre" userId="d358ca1769b93ed4" providerId="LiveId" clId="{93CA78AF-9A57-4464-869C-0FC05C38256D}" dt="2022-03-12T16:23:31.730" v="6834" actId="478"/>
          <ac:picMkLst>
            <pc:docMk/>
            <pc:sldMk cId="100011702" sldId="275"/>
            <ac:picMk id="3" creationId="{C203CCB9-E706-4745-B772-23DFEA396CBB}"/>
          </ac:picMkLst>
        </pc:picChg>
        <pc:picChg chg="add del mod">
          <ac:chgData name="Hugo Lelievre" userId="d358ca1769b93ed4" providerId="LiveId" clId="{93CA78AF-9A57-4464-869C-0FC05C38256D}" dt="2022-03-12T14:32:55.130" v="5776" actId="478"/>
          <ac:picMkLst>
            <pc:docMk/>
            <pc:sldMk cId="100011702" sldId="275"/>
            <ac:picMk id="5" creationId="{5BF933A6-9313-4377-A2F8-45F9580E6308}"/>
          </ac:picMkLst>
        </pc:picChg>
        <pc:picChg chg="add del mod">
          <ac:chgData name="Hugo Lelievre" userId="d358ca1769b93ed4" providerId="LiveId" clId="{93CA78AF-9A57-4464-869C-0FC05C38256D}" dt="2022-03-12T16:23:28.596" v="6832" actId="478"/>
          <ac:picMkLst>
            <pc:docMk/>
            <pc:sldMk cId="100011702" sldId="275"/>
            <ac:picMk id="6" creationId="{DEB3DAEA-B404-4691-8EE3-7A69D9D9D73D}"/>
          </ac:picMkLst>
        </pc:picChg>
        <pc:picChg chg="add mod">
          <ac:chgData name="Hugo Lelievre" userId="d358ca1769b93ed4" providerId="LiveId" clId="{93CA78AF-9A57-4464-869C-0FC05C38256D}" dt="2022-03-12T16:23:58.306" v="6838" actId="1076"/>
          <ac:picMkLst>
            <pc:docMk/>
            <pc:sldMk cId="100011702" sldId="275"/>
            <ac:picMk id="10" creationId="{66084435-A7BD-4954-A202-9789948B9E42}"/>
          </ac:picMkLst>
        </pc:picChg>
        <pc:picChg chg="add mod">
          <ac:chgData name="Hugo Lelievre" userId="d358ca1769b93ed4" providerId="LiveId" clId="{93CA78AF-9A57-4464-869C-0FC05C38256D}" dt="2022-03-12T16:23:54.176" v="6837" actId="1076"/>
          <ac:picMkLst>
            <pc:docMk/>
            <pc:sldMk cId="100011702" sldId="275"/>
            <ac:picMk id="12" creationId="{3D50CAA7-0D93-46E3-9F94-30C392F78367}"/>
          </ac:picMkLst>
        </pc:picChg>
      </pc:sldChg>
      <pc:sldChg chg="addSp delSp modSp new mod">
        <pc:chgData name="Hugo Lelievre" userId="d358ca1769b93ed4" providerId="LiveId" clId="{93CA78AF-9A57-4464-869C-0FC05C38256D}" dt="2022-03-12T11:27:59.984" v="5739" actId="1076"/>
        <pc:sldMkLst>
          <pc:docMk/>
          <pc:sldMk cId="1713819366" sldId="276"/>
        </pc:sldMkLst>
        <pc:spChg chg="mod">
          <ac:chgData name="Hugo Lelievre" userId="d358ca1769b93ed4" providerId="LiveId" clId="{93CA78AF-9A57-4464-869C-0FC05C38256D}" dt="2022-03-12T11:27:59.984" v="5739" actId="1076"/>
          <ac:spMkLst>
            <pc:docMk/>
            <pc:sldMk cId="1713819366" sldId="276"/>
            <ac:spMk id="2" creationId="{3925AB37-2500-4168-993B-850F779C06CE}"/>
          </ac:spMkLst>
        </pc:spChg>
        <pc:spChg chg="del">
          <ac:chgData name="Hugo Lelievre" userId="d358ca1769b93ed4" providerId="LiveId" clId="{93CA78AF-9A57-4464-869C-0FC05C38256D}" dt="2022-03-12T11:14:51.424" v="5550" actId="22"/>
          <ac:spMkLst>
            <pc:docMk/>
            <pc:sldMk cId="1713819366" sldId="276"/>
            <ac:spMk id="3" creationId="{B0ABECDD-7532-495C-8FE3-65360EFB5814}"/>
          </ac:spMkLst>
        </pc:spChg>
        <pc:spChg chg="add mod">
          <ac:chgData name="Hugo Lelievre" userId="d358ca1769b93ed4" providerId="LiveId" clId="{93CA78AF-9A57-4464-869C-0FC05C38256D}" dt="2022-03-12T11:27:58.843" v="5738" actId="1076"/>
          <ac:spMkLst>
            <pc:docMk/>
            <pc:sldMk cId="1713819366" sldId="276"/>
            <ac:spMk id="6" creationId="{1C2D0D2F-E621-45DC-B448-ACD5387B9F00}"/>
          </ac:spMkLst>
        </pc:spChg>
        <pc:spChg chg="add del mod">
          <ac:chgData name="Hugo Lelievre" userId="d358ca1769b93ed4" providerId="LiveId" clId="{93CA78AF-9A57-4464-869C-0FC05C38256D}" dt="2022-03-12T11:22:35.434" v="5624" actId="478"/>
          <ac:spMkLst>
            <pc:docMk/>
            <pc:sldMk cId="1713819366" sldId="276"/>
            <ac:spMk id="9" creationId="{499FC096-E776-4890-B9FB-344FDED851BE}"/>
          </ac:spMkLst>
        </pc:spChg>
        <pc:picChg chg="add del mod ord">
          <ac:chgData name="Hugo Lelievre" userId="d358ca1769b93ed4" providerId="LiveId" clId="{93CA78AF-9A57-4464-869C-0FC05C38256D}" dt="2022-03-12T11:22:28.829" v="5622" actId="478"/>
          <ac:picMkLst>
            <pc:docMk/>
            <pc:sldMk cId="1713819366" sldId="276"/>
            <ac:picMk id="5" creationId="{4A42A519-32A7-488D-B7EA-142FE2C29384}"/>
          </ac:picMkLst>
        </pc:picChg>
        <pc:picChg chg="add mod">
          <ac:chgData name="Hugo Lelievre" userId="d358ca1769b93ed4" providerId="LiveId" clId="{93CA78AF-9A57-4464-869C-0FC05C38256D}" dt="2022-03-12T11:22:39.270" v="5625" actId="1076"/>
          <ac:picMkLst>
            <pc:docMk/>
            <pc:sldMk cId="1713819366" sldId="276"/>
            <ac:picMk id="7" creationId="{3E89ACFC-72AC-49F4-AFC9-6EFAD9A9C59C}"/>
          </ac:picMkLst>
        </pc:picChg>
      </pc:sldChg>
      <pc:sldChg chg="addSp delSp modSp new mod">
        <pc:chgData name="Hugo Lelievre" userId="d358ca1769b93ed4" providerId="LiveId" clId="{93CA78AF-9A57-4464-869C-0FC05C38256D}" dt="2022-03-08T11:18:22.187" v="5511" actId="14100"/>
        <pc:sldMkLst>
          <pc:docMk/>
          <pc:sldMk cId="997950350" sldId="277"/>
        </pc:sldMkLst>
        <pc:spChg chg="del">
          <ac:chgData name="Hugo Lelievre" userId="d358ca1769b93ed4" providerId="LiveId" clId="{93CA78AF-9A57-4464-869C-0FC05C38256D}" dt="2022-03-08T11:18:15.890" v="5508" actId="478"/>
          <ac:spMkLst>
            <pc:docMk/>
            <pc:sldMk cId="997950350" sldId="277"/>
            <ac:spMk id="2" creationId="{2A466E7B-02F6-4504-85E2-74F9DAA78037}"/>
          </ac:spMkLst>
        </pc:spChg>
        <pc:spChg chg="del">
          <ac:chgData name="Hugo Lelievre" userId="d358ca1769b93ed4" providerId="LiveId" clId="{93CA78AF-9A57-4464-869C-0FC05C38256D}" dt="2022-03-08T11:18:14.549" v="5507" actId="478"/>
          <ac:spMkLst>
            <pc:docMk/>
            <pc:sldMk cId="997950350" sldId="277"/>
            <ac:spMk id="3" creationId="{D7DABC4E-CA10-44CA-8049-FAF2A77D04C3}"/>
          </ac:spMkLst>
        </pc:spChg>
        <pc:picChg chg="add mod">
          <ac:chgData name="Hugo Lelievre" userId="d358ca1769b93ed4" providerId="LiveId" clId="{93CA78AF-9A57-4464-869C-0FC05C38256D}" dt="2022-03-08T11:18:22.187" v="5511" actId="14100"/>
          <ac:picMkLst>
            <pc:docMk/>
            <pc:sldMk cId="997950350" sldId="277"/>
            <ac:picMk id="5" creationId="{EC9F05E1-3346-47EC-8F91-CD2A73F8D606}"/>
          </ac:picMkLst>
        </pc:picChg>
      </pc:sldChg>
      <pc:sldChg chg="addSp delSp modSp new mod ord">
        <pc:chgData name="Hugo Lelievre" userId="d358ca1769b93ed4" providerId="LiveId" clId="{93CA78AF-9A57-4464-869C-0FC05C38256D}" dt="2022-03-28T19:06:17.018" v="7695"/>
        <pc:sldMkLst>
          <pc:docMk/>
          <pc:sldMk cId="3994692912" sldId="278"/>
        </pc:sldMkLst>
        <pc:spChg chg="del mod">
          <ac:chgData name="Hugo Lelievre" userId="d358ca1769b93ed4" providerId="LiveId" clId="{93CA78AF-9A57-4464-869C-0FC05C38256D}" dt="2022-03-12T11:28:25.522" v="5740" actId="478"/>
          <ac:spMkLst>
            <pc:docMk/>
            <pc:sldMk cId="3994692912" sldId="278"/>
            <ac:spMk id="2" creationId="{80C9170D-354C-4C1C-9EC6-45BC6F7D0245}"/>
          </ac:spMkLst>
        </pc:spChg>
        <pc:spChg chg="del">
          <ac:chgData name="Hugo Lelievre" userId="d358ca1769b93ed4" providerId="LiveId" clId="{93CA78AF-9A57-4464-869C-0FC05C38256D}" dt="2022-03-12T11:16:59.614" v="5589" actId="478"/>
          <ac:spMkLst>
            <pc:docMk/>
            <pc:sldMk cId="3994692912" sldId="278"/>
            <ac:spMk id="3" creationId="{226AFC3A-9CEE-4E84-B560-BA1E8F27429B}"/>
          </ac:spMkLst>
        </pc:spChg>
        <pc:spChg chg="add del mod">
          <ac:chgData name="Hugo Lelievre" userId="d358ca1769b93ed4" providerId="LiveId" clId="{93CA78AF-9A57-4464-869C-0FC05C38256D}" dt="2022-03-12T11:28:28.081" v="5742" actId="478"/>
          <ac:spMkLst>
            <pc:docMk/>
            <pc:sldMk cId="3994692912" sldId="278"/>
            <ac:spMk id="7" creationId="{CF856967-F500-4B48-8971-3129E20EB144}"/>
          </ac:spMkLst>
        </pc:spChg>
        <pc:picChg chg="add mod">
          <ac:chgData name="Hugo Lelievre" userId="d358ca1769b93ed4" providerId="LiveId" clId="{93CA78AF-9A57-4464-869C-0FC05C38256D}" dt="2022-03-12T11:28:33.780" v="5744" actId="1076"/>
          <ac:picMkLst>
            <pc:docMk/>
            <pc:sldMk cId="3994692912" sldId="278"/>
            <ac:picMk id="5" creationId="{1C10776B-D545-4C02-8837-30E423872DF2}"/>
          </ac:picMkLst>
        </pc:picChg>
      </pc:sldChg>
      <pc:sldChg chg="addSp delSp modSp new mod">
        <pc:chgData name="Hugo Lelievre" userId="d358ca1769b93ed4" providerId="LiveId" clId="{93CA78AF-9A57-4464-869C-0FC05C38256D}" dt="2022-03-12T11:43:50.650" v="5748" actId="14100"/>
        <pc:sldMkLst>
          <pc:docMk/>
          <pc:sldMk cId="116054127" sldId="279"/>
        </pc:sldMkLst>
        <pc:spChg chg="del">
          <ac:chgData name="Hugo Lelievre" userId="d358ca1769b93ed4" providerId="LiveId" clId="{93CA78AF-9A57-4464-869C-0FC05C38256D}" dt="2022-03-12T11:17:37.750" v="5610" actId="478"/>
          <ac:spMkLst>
            <pc:docMk/>
            <pc:sldMk cId="116054127" sldId="279"/>
            <ac:spMk id="2" creationId="{8F981242-38C2-4E75-8D30-94B36148B1FC}"/>
          </ac:spMkLst>
        </pc:spChg>
        <pc:spChg chg="del">
          <ac:chgData name="Hugo Lelievre" userId="d358ca1769b93ed4" providerId="LiveId" clId="{93CA78AF-9A57-4464-869C-0FC05C38256D}" dt="2022-03-12T11:17:33.293" v="5609" actId="478"/>
          <ac:spMkLst>
            <pc:docMk/>
            <pc:sldMk cId="116054127" sldId="279"/>
            <ac:spMk id="3" creationId="{DDCB4253-B435-4C5F-991E-0B0A420B3E34}"/>
          </ac:spMkLst>
        </pc:spChg>
        <pc:picChg chg="add del mod">
          <ac:chgData name="Hugo Lelievre" userId="d358ca1769b93ed4" providerId="LiveId" clId="{93CA78AF-9A57-4464-869C-0FC05C38256D}" dt="2022-03-12T11:22:24.111" v="5620" actId="21"/>
          <ac:picMkLst>
            <pc:docMk/>
            <pc:sldMk cId="116054127" sldId="279"/>
            <ac:picMk id="5" creationId="{9D8FB808-19C2-460E-AB49-3C44C0531C6C}"/>
          </ac:picMkLst>
        </pc:picChg>
        <pc:picChg chg="add mod">
          <ac:chgData name="Hugo Lelievre" userId="d358ca1769b93ed4" providerId="LiveId" clId="{93CA78AF-9A57-4464-869C-0FC05C38256D}" dt="2022-03-12T11:43:50.650" v="5748" actId="14100"/>
          <ac:picMkLst>
            <pc:docMk/>
            <pc:sldMk cId="116054127" sldId="279"/>
            <ac:picMk id="7" creationId="{03A7500B-43E7-40CE-8F7F-373CD668C5F1}"/>
          </ac:picMkLst>
        </pc:picChg>
      </pc:sldChg>
      <pc:sldChg chg="addSp modSp new mod">
        <pc:chgData name="Hugo Lelievre" userId="d358ca1769b93ed4" providerId="LiveId" clId="{93CA78AF-9A57-4464-869C-0FC05C38256D}" dt="2022-03-12T15:02:22.575" v="6069" actId="1076"/>
        <pc:sldMkLst>
          <pc:docMk/>
          <pc:sldMk cId="757752700" sldId="280"/>
        </pc:sldMkLst>
        <pc:spChg chg="mod">
          <ac:chgData name="Hugo Lelievre" userId="d358ca1769b93ed4" providerId="LiveId" clId="{93CA78AF-9A57-4464-869C-0FC05C38256D}" dt="2022-03-12T14:54:55.762" v="5837" actId="20577"/>
          <ac:spMkLst>
            <pc:docMk/>
            <pc:sldMk cId="757752700" sldId="280"/>
            <ac:spMk id="2" creationId="{ECB8BE7A-4BC7-4493-99E6-0814A7534B10}"/>
          </ac:spMkLst>
        </pc:spChg>
        <pc:spChg chg="mod">
          <ac:chgData name="Hugo Lelievre" userId="d358ca1769b93ed4" providerId="LiveId" clId="{93CA78AF-9A57-4464-869C-0FC05C38256D}" dt="2022-03-12T15:00:28.251" v="6065" actId="14100"/>
          <ac:spMkLst>
            <pc:docMk/>
            <pc:sldMk cId="757752700" sldId="280"/>
            <ac:spMk id="3" creationId="{F4936D60-B1FC-4F61-97FB-2F4F7D77815C}"/>
          </ac:spMkLst>
        </pc:spChg>
        <pc:picChg chg="add mod">
          <ac:chgData name="Hugo Lelievre" userId="d358ca1769b93ed4" providerId="LiveId" clId="{93CA78AF-9A57-4464-869C-0FC05C38256D}" dt="2022-03-12T15:00:23.945" v="6064" actId="1076"/>
          <ac:picMkLst>
            <pc:docMk/>
            <pc:sldMk cId="757752700" sldId="280"/>
            <ac:picMk id="5" creationId="{45CCE3A0-5469-4F46-AFBE-7FDFD180FC3A}"/>
          </ac:picMkLst>
        </pc:picChg>
        <pc:picChg chg="add mod">
          <ac:chgData name="Hugo Lelievre" userId="d358ca1769b93ed4" providerId="LiveId" clId="{93CA78AF-9A57-4464-869C-0FC05C38256D}" dt="2022-03-12T15:02:22.575" v="6069" actId="1076"/>
          <ac:picMkLst>
            <pc:docMk/>
            <pc:sldMk cId="757752700" sldId="280"/>
            <ac:picMk id="7" creationId="{FE304068-AFF8-4657-85F6-06BE2AFC406F}"/>
          </ac:picMkLst>
        </pc:picChg>
      </pc:sldChg>
      <pc:sldChg chg="addSp delSp modSp new del mod">
        <pc:chgData name="Hugo Lelievre" userId="d358ca1769b93ed4" providerId="LiveId" clId="{93CA78AF-9A57-4464-869C-0FC05C38256D}" dt="2022-03-12T11:22:45.814" v="5626" actId="47"/>
        <pc:sldMkLst>
          <pc:docMk/>
          <pc:sldMk cId="1552105255" sldId="280"/>
        </pc:sldMkLst>
        <pc:spChg chg="del">
          <ac:chgData name="Hugo Lelievre" userId="d358ca1769b93ed4" providerId="LiveId" clId="{93CA78AF-9A57-4464-869C-0FC05C38256D}" dt="2022-03-12T11:19:00.754" v="5616" actId="478"/>
          <ac:spMkLst>
            <pc:docMk/>
            <pc:sldMk cId="1552105255" sldId="280"/>
            <ac:spMk id="2" creationId="{BEEC206B-26B0-4E1C-B32F-1154998187EA}"/>
          </ac:spMkLst>
        </pc:spChg>
        <pc:spChg chg="del">
          <ac:chgData name="Hugo Lelievre" userId="d358ca1769b93ed4" providerId="LiveId" clId="{93CA78AF-9A57-4464-869C-0FC05C38256D}" dt="2022-03-12T11:18:58.080" v="5615" actId="478"/>
          <ac:spMkLst>
            <pc:docMk/>
            <pc:sldMk cId="1552105255" sldId="280"/>
            <ac:spMk id="3" creationId="{EB323BCE-1F02-4BC4-B80C-F68F34F0FF8E}"/>
          </ac:spMkLst>
        </pc:spChg>
        <pc:picChg chg="add mod">
          <ac:chgData name="Hugo Lelievre" userId="d358ca1769b93ed4" providerId="LiveId" clId="{93CA78AF-9A57-4464-869C-0FC05C38256D}" dt="2022-03-12T11:19:06.306" v="5618" actId="14100"/>
          <ac:picMkLst>
            <pc:docMk/>
            <pc:sldMk cId="1552105255" sldId="280"/>
            <ac:picMk id="5" creationId="{A56180AB-2DCF-4D34-A21B-30EA11A121C2}"/>
          </ac:picMkLst>
        </pc:picChg>
      </pc:sldChg>
      <pc:sldChg chg="modSp new mod">
        <pc:chgData name="Hugo Lelievre" userId="d358ca1769b93ed4" providerId="LiveId" clId="{93CA78AF-9A57-4464-869C-0FC05C38256D}" dt="2022-03-12T17:15:52.864" v="7167" actId="5793"/>
        <pc:sldMkLst>
          <pc:docMk/>
          <pc:sldMk cId="994560395" sldId="281"/>
        </pc:sldMkLst>
        <pc:spChg chg="mod">
          <ac:chgData name="Hugo Lelievre" userId="d358ca1769b93ed4" providerId="LiveId" clId="{93CA78AF-9A57-4464-869C-0FC05C38256D}" dt="2022-03-12T15:32:21.189" v="6378" actId="20577"/>
          <ac:spMkLst>
            <pc:docMk/>
            <pc:sldMk cId="994560395" sldId="281"/>
            <ac:spMk id="2" creationId="{4707D994-B2AF-4299-A4E8-B7A2398DF65E}"/>
          </ac:spMkLst>
        </pc:spChg>
        <pc:spChg chg="mod">
          <ac:chgData name="Hugo Lelievre" userId="d358ca1769b93ed4" providerId="LiveId" clId="{93CA78AF-9A57-4464-869C-0FC05C38256D}" dt="2022-03-12T17:15:52.864" v="7167" actId="5793"/>
          <ac:spMkLst>
            <pc:docMk/>
            <pc:sldMk cId="994560395" sldId="281"/>
            <ac:spMk id="3" creationId="{6155298D-93F6-41B4-8DA8-8F95AB26DB25}"/>
          </ac:spMkLst>
        </pc:spChg>
      </pc:sldChg>
      <pc:sldChg chg="addSp delSp modSp new mod">
        <pc:chgData name="Hugo Lelievre" userId="d358ca1769b93ed4" providerId="LiveId" clId="{93CA78AF-9A57-4464-869C-0FC05C38256D}" dt="2022-03-12T16:36:50.674" v="6914" actId="1076"/>
        <pc:sldMkLst>
          <pc:docMk/>
          <pc:sldMk cId="2651171276" sldId="282"/>
        </pc:sldMkLst>
        <pc:spChg chg="mod">
          <ac:chgData name="Hugo Lelievre" userId="d358ca1769b93ed4" providerId="LiveId" clId="{93CA78AF-9A57-4464-869C-0FC05C38256D}" dt="2022-03-12T16:36:50.674" v="6914" actId="1076"/>
          <ac:spMkLst>
            <pc:docMk/>
            <pc:sldMk cId="2651171276" sldId="282"/>
            <ac:spMk id="2" creationId="{2FF974DF-1605-4069-B664-9E91FF620105}"/>
          </ac:spMkLst>
        </pc:spChg>
        <pc:spChg chg="del">
          <ac:chgData name="Hugo Lelievre" userId="d358ca1769b93ed4" providerId="LiveId" clId="{93CA78AF-9A57-4464-869C-0FC05C38256D}" dt="2022-03-12T16:33:48.013" v="6891" actId="478"/>
          <ac:spMkLst>
            <pc:docMk/>
            <pc:sldMk cId="2651171276" sldId="282"/>
            <ac:spMk id="3" creationId="{37E19E08-EB5E-47DB-9D3B-8DF888CCAB2A}"/>
          </ac:spMkLst>
        </pc:spChg>
        <pc:picChg chg="add mod">
          <ac:chgData name="Hugo Lelievre" userId="d358ca1769b93ed4" providerId="LiveId" clId="{93CA78AF-9A57-4464-869C-0FC05C38256D}" dt="2022-03-12T16:36:30.422" v="6911" actId="1076"/>
          <ac:picMkLst>
            <pc:docMk/>
            <pc:sldMk cId="2651171276" sldId="282"/>
            <ac:picMk id="5" creationId="{27E655E1-0AF2-4AE7-8C4B-BE0A130CFD69}"/>
          </ac:picMkLst>
        </pc:picChg>
        <pc:picChg chg="add mod">
          <ac:chgData name="Hugo Lelievre" userId="d358ca1769b93ed4" providerId="LiveId" clId="{93CA78AF-9A57-4464-869C-0FC05C38256D}" dt="2022-03-12T16:36:16.302" v="6909" actId="1076"/>
          <ac:picMkLst>
            <pc:docMk/>
            <pc:sldMk cId="2651171276" sldId="282"/>
            <ac:picMk id="7" creationId="{AE279CE6-71A0-4501-95DD-D67634736F06}"/>
          </ac:picMkLst>
        </pc:picChg>
        <pc:picChg chg="add mod modCrop">
          <ac:chgData name="Hugo Lelievre" userId="d358ca1769b93ed4" providerId="LiveId" clId="{93CA78AF-9A57-4464-869C-0FC05C38256D}" dt="2022-03-12T16:36:40.565" v="6912" actId="732"/>
          <ac:picMkLst>
            <pc:docMk/>
            <pc:sldMk cId="2651171276" sldId="282"/>
            <ac:picMk id="9" creationId="{7C6C6149-7842-4F7A-AE01-7ADAA67830C0}"/>
          </ac:picMkLst>
        </pc:picChg>
      </pc:sldChg>
      <pc:sldChg chg="addSp delSp modSp new mod">
        <pc:chgData name="Hugo Lelievre" userId="d358ca1769b93ed4" providerId="LiveId" clId="{93CA78AF-9A57-4464-869C-0FC05C38256D}" dt="2022-03-12T17:24:49.676" v="7179" actId="1076"/>
        <pc:sldMkLst>
          <pc:docMk/>
          <pc:sldMk cId="1975335380" sldId="283"/>
        </pc:sldMkLst>
        <pc:spChg chg="mod">
          <ac:chgData name="Hugo Lelievre" userId="d358ca1769b93ed4" providerId="LiveId" clId="{93CA78AF-9A57-4464-869C-0FC05C38256D}" dt="2022-03-12T17:18:19.591" v="7172" actId="14100"/>
          <ac:spMkLst>
            <pc:docMk/>
            <pc:sldMk cId="1975335380" sldId="283"/>
            <ac:spMk id="2" creationId="{D5B0094D-2515-4E9B-AFB2-B869C88AE493}"/>
          </ac:spMkLst>
        </pc:spChg>
        <pc:spChg chg="del">
          <ac:chgData name="Hugo Lelievre" userId="d358ca1769b93ed4" providerId="LiveId" clId="{93CA78AF-9A57-4464-869C-0FC05C38256D}" dt="2022-03-12T17:18:12.417" v="7169" actId="478"/>
          <ac:spMkLst>
            <pc:docMk/>
            <pc:sldMk cId="1975335380" sldId="283"/>
            <ac:spMk id="3" creationId="{A1417462-8585-40CC-82FF-BE2607A0CBDD}"/>
          </ac:spMkLst>
        </pc:spChg>
        <pc:spChg chg="add del mod">
          <ac:chgData name="Hugo Lelievre" userId="d358ca1769b93ed4" providerId="LiveId" clId="{93CA78AF-9A57-4464-869C-0FC05C38256D}" dt="2022-03-12T17:24:12.640" v="7175" actId="478"/>
          <ac:spMkLst>
            <pc:docMk/>
            <pc:sldMk cId="1975335380" sldId="283"/>
            <ac:spMk id="4" creationId="{39A0122B-A071-48F7-8E6D-1D938C68424E}"/>
          </ac:spMkLst>
        </pc:spChg>
        <pc:picChg chg="add mod">
          <ac:chgData name="Hugo Lelievre" userId="d358ca1769b93ed4" providerId="LiveId" clId="{93CA78AF-9A57-4464-869C-0FC05C38256D}" dt="2022-03-12T17:24:49.676" v="7179" actId="1076"/>
          <ac:picMkLst>
            <pc:docMk/>
            <pc:sldMk cId="1975335380" sldId="283"/>
            <ac:picMk id="6" creationId="{41AA0EF1-2F30-4D41-846C-5267352546EC}"/>
          </ac:picMkLst>
        </pc:picChg>
      </pc:sldChg>
      <pc:sldChg chg="addSp delSp modSp new del mod">
        <pc:chgData name="Hugo Lelievre" userId="d358ca1769b93ed4" providerId="LiveId" clId="{93CA78AF-9A57-4464-869C-0FC05C38256D}" dt="2022-03-17T16:37:06.914" v="7358" actId="47"/>
        <pc:sldMkLst>
          <pc:docMk/>
          <pc:sldMk cId="839912087" sldId="284"/>
        </pc:sldMkLst>
        <pc:spChg chg="del">
          <ac:chgData name="Hugo Lelievre" userId="d358ca1769b93ed4" providerId="LiveId" clId="{93CA78AF-9A57-4464-869C-0FC05C38256D}" dt="2022-03-12T17:27:45.960" v="7182" actId="478"/>
          <ac:spMkLst>
            <pc:docMk/>
            <pc:sldMk cId="839912087" sldId="284"/>
            <ac:spMk id="2" creationId="{EEDC8130-CA22-4B5E-8EB8-D37FC2747A73}"/>
          </ac:spMkLst>
        </pc:spChg>
        <pc:spChg chg="del">
          <ac:chgData name="Hugo Lelievre" userId="d358ca1769b93ed4" providerId="LiveId" clId="{93CA78AF-9A57-4464-869C-0FC05C38256D}" dt="2022-03-12T17:27:43.464" v="7181" actId="478"/>
          <ac:spMkLst>
            <pc:docMk/>
            <pc:sldMk cId="839912087" sldId="284"/>
            <ac:spMk id="3" creationId="{5AE6A505-1109-46C5-9BA2-AF60242496A6}"/>
          </ac:spMkLst>
        </pc:spChg>
        <pc:picChg chg="add del mod">
          <ac:chgData name="Hugo Lelievre" userId="d358ca1769b93ed4" providerId="LiveId" clId="{93CA78AF-9A57-4464-869C-0FC05C38256D}" dt="2022-03-17T16:37:01.738" v="7357" actId="478"/>
          <ac:picMkLst>
            <pc:docMk/>
            <pc:sldMk cId="839912087" sldId="284"/>
            <ac:picMk id="5" creationId="{093E8C63-E1A4-431D-94F2-E78EDF27EB97}"/>
          </ac:picMkLst>
        </pc:picChg>
      </pc:sldChg>
      <pc:sldChg chg="addSp delSp modSp new mod">
        <pc:chgData name="Hugo Lelievre" userId="d358ca1769b93ed4" providerId="LiveId" clId="{93CA78AF-9A57-4464-869C-0FC05C38256D}" dt="2022-03-17T16:32:58.424" v="7355" actId="732"/>
        <pc:sldMkLst>
          <pc:docMk/>
          <pc:sldMk cId="704349827" sldId="285"/>
        </pc:sldMkLst>
        <pc:spChg chg="mod">
          <ac:chgData name="Hugo Lelievre" userId="d358ca1769b93ed4" providerId="LiveId" clId="{93CA78AF-9A57-4464-869C-0FC05C38256D}" dt="2022-03-17T16:21:51.724" v="7270" actId="1076"/>
          <ac:spMkLst>
            <pc:docMk/>
            <pc:sldMk cId="704349827" sldId="285"/>
            <ac:spMk id="2" creationId="{231740AC-97B5-4FE5-9686-E19C34805BF0}"/>
          </ac:spMkLst>
        </pc:spChg>
        <pc:spChg chg="del">
          <ac:chgData name="Hugo Lelievre" userId="d358ca1769b93ed4" providerId="LiveId" clId="{93CA78AF-9A57-4464-869C-0FC05C38256D}" dt="2022-03-17T16:18:17.200" v="7238" actId="22"/>
          <ac:spMkLst>
            <pc:docMk/>
            <pc:sldMk cId="704349827" sldId="285"/>
            <ac:spMk id="3" creationId="{898C7703-8CBB-4B2A-9058-D819AAB19886}"/>
          </ac:spMkLst>
        </pc:spChg>
        <pc:spChg chg="add mod">
          <ac:chgData name="Hugo Lelievre" userId="d358ca1769b93ed4" providerId="LiveId" clId="{93CA78AF-9A57-4464-869C-0FC05C38256D}" dt="2022-03-17T16:28:33.968" v="7351" actId="1076"/>
          <ac:spMkLst>
            <pc:docMk/>
            <pc:sldMk cId="704349827" sldId="285"/>
            <ac:spMk id="16" creationId="{BDB6A1E2-83D6-44F5-9035-0AD25D4572DA}"/>
          </ac:spMkLst>
        </pc:spChg>
        <pc:picChg chg="add mod ord modCrop">
          <ac:chgData name="Hugo Lelievre" userId="d358ca1769b93ed4" providerId="LiveId" clId="{93CA78AF-9A57-4464-869C-0FC05C38256D}" dt="2022-03-17T16:32:58.424" v="7355" actId="732"/>
          <ac:picMkLst>
            <pc:docMk/>
            <pc:sldMk cId="704349827" sldId="285"/>
            <ac:picMk id="5" creationId="{4DAB54FB-4171-46DB-9FFF-9D2748044704}"/>
          </ac:picMkLst>
        </pc:picChg>
        <pc:picChg chg="add mod modCrop">
          <ac:chgData name="Hugo Lelievre" userId="d358ca1769b93ed4" providerId="LiveId" clId="{93CA78AF-9A57-4464-869C-0FC05C38256D}" dt="2022-03-17T16:32:41.942" v="7353" actId="732"/>
          <ac:picMkLst>
            <pc:docMk/>
            <pc:sldMk cId="704349827" sldId="285"/>
            <ac:picMk id="7" creationId="{34B16D22-CFCA-49F0-82E6-7BAF76A09F8F}"/>
          </ac:picMkLst>
        </pc:picChg>
        <pc:picChg chg="add del mod">
          <ac:chgData name="Hugo Lelievre" userId="d358ca1769b93ed4" providerId="LiveId" clId="{93CA78AF-9A57-4464-869C-0FC05C38256D}" dt="2022-03-17T16:23:21.758" v="7281" actId="478"/>
          <ac:picMkLst>
            <pc:docMk/>
            <pc:sldMk cId="704349827" sldId="285"/>
            <ac:picMk id="13" creationId="{D68A6F8A-C9B2-42E8-977B-3C83BE4D4DD2}"/>
          </ac:picMkLst>
        </pc:picChg>
        <pc:picChg chg="add mod">
          <ac:chgData name="Hugo Lelievre" userId="d358ca1769b93ed4" providerId="LiveId" clId="{93CA78AF-9A57-4464-869C-0FC05C38256D}" dt="2022-03-17T16:25:03.244" v="7285" actId="1076"/>
          <ac:picMkLst>
            <pc:docMk/>
            <pc:sldMk cId="704349827" sldId="285"/>
            <ac:picMk id="15" creationId="{ECF46801-799B-4424-A068-B293CB45CD7D}"/>
          </ac:picMkLst>
        </pc:picChg>
        <pc:cxnChg chg="add mod">
          <ac:chgData name="Hugo Lelievre" userId="d358ca1769b93ed4" providerId="LiveId" clId="{93CA78AF-9A57-4464-869C-0FC05C38256D}" dt="2022-03-17T16:23:06.211" v="7277" actId="1076"/>
          <ac:cxnSpMkLst>
            <pc:docMk/>
            <pc:sldMk cId="704349827" sldId="285"/>
            <ac:cxnSpMk id="9" creationId="{33D1B771-2949-46A8-9737-1785C0851128}"/>
          </ac:cxnSpMkLst>
        </pc:cxnChg>
      </pc:sldChg>
      <pc:sldChg chg="addSp delSp modSp new mod">
        <pc:chgData name="Hugo Lelievre" userId="d358ca1769b93ed4" providerId="LiveId" clId="{93CA78AF-9A57-4464-869C-0FC05C38256D}" dt="2022-03-17T16:48:41.316" v="7530"/>
        <pc:sldMkLst>
          <pc:docMk/>
          <pc:sldMk cId="1953013769" sldId="286"/>
        </pc:sldMkLst>
        <pc:spChg chg="mod">
          <ac:chgData name="Hugo Lelievre" userId="d358ca1769b93ed4" providerId="LiveId" clId="{93CA78AF-9A57-4464-869C-0FC05C38256D}" dt="2022-03-17T16:47:29.986" v="7493" actId="14100"/>
          <ac:spMkLst>
            <pc:docMk/>
            <pc:sldMk cId="1953013769" sldId="286"/>
            <ac:spMk id="2" creationId="{67117F9C-A04A-4517-A2C3-D799359612CE}"/>
          </ac:spMkLst>
        </pc:spChg>
        <pc:spChg chg="del">
          <ac:chgData name="Hugo Lelievre" userId="d358ca1769b93ed4" providerId="LiveId" clId="{93CA78AF-9A57-4464-869C-0FC05C38256D}" dt="2022-03-17T16:43:58.012" v="7359" actId="478"/>
          <ac:spMkLst>
            <pc:docMk/>
            <pc:sldMk cId="1953013769" sldId="286"/>
            <ac:spMk id="3" creationId="{2A762403-C04D-4C35-8744-8041BC0697E4}"/>
          </ac:spMkLst>
        </pc:spChg>
        <pc:spChg chg="add mod">
          <ac:chgData name="Hugo Lelievre" userId="d358ca1769b93ed4" providerId="LiveId" clId="{93CA78AF-9A57-4464-869C-0FC05C38256D}" dt="2022-03-17T16:48:00.686" v="7496" actId="1076"/>
          <ac:spMkLst>
            <pc:docMk/>
            <pc:sldMk cId="1953013769" sldId="286"/>
            <ac:spMk id="6" creationId="{1663169A-0EE4-4869-ACBB-F71FABE7FAB0}"/>
          </ac:spMkLst>
        </pc:spChg>
        <pc:spChg chg="add mod">
          <ac:chgData name="Hugo Lelievre" userId="d358ca1769b93ed4" providerId="LiveId" clId="{93CA78AF-9A57-4464-869C-0FC05C38256D}" dt="2022-03-17T16:48:29.970" v="7528" actId="403"/>
          <ac:spMkLst>
            <pc:docMk/>
            <pc:sldMk cId="1953013769" sldId="286"/>
            <ac:spMk id="7" creationId="{62CC6C8E-AD7A-4B46-9989-62DB098FAD2A}"/>
          </ac:spMkLst>
        </pc:spChg>
        <pc:spChg chg="add del mod">
          <ac:chgData name="Hugo Lelievre" userId="d358ca1769b93ed4" providerId="LiveId" clId="{93CA78AF-9A57-4464-869C-0FC05C38256D}" dt="2022-03-17T16:48:41.316" v="7530"/>
          <ac:spMkLst>
            <pc:docMk/>
            <pc:sldMk cId="1953013769" sldId="286"/>
            <ac:spMk id="8" creationId="{1979EEE4-FB3C-41AD-9340-7749436186CF}"/>
          </ac:spMkLst>
        </pc:spChg>
        <pc:picChg chg="add mod">
          <ac:chgData name="Hugo Lelievre" userId="d358ca1769b93ed4" providerId="LiveId" clId="{93CA78AF-9A57-4464-869C-0FC05C38256D}" dt="2022-03-17T16:47:57.512" v="7495" actId="1076"/>
          <ac:picMkLst>
            <pc:docMk/>
            <pc:sldMk cId="1953013769" sldId="286"/>
            <ac:picMk id="5" creationId="{77707DF5-8673-469D-8171-FA374B4138F4}"/>
          </ac:picMkLst>
        </pc:picChg>
      </pc:sldChg>
      <pc:sldChg chg="addSp delSp modSp add mod">
        <pc:chgData name="Hugo Lelievre" userId="d358ca1769b93ed4" providerId="LiveId" clId="{93CA78AF-9A57-4464-869C-0FC05C38256D}" dt="2022-03-17T17:32:14.819" v="7586" actId="1076"/>
        <pc:sldMkLst>
          <pc:docMk/>
          <pc:sldMk cId="2817526227" sldId="287"/>
        </pc:sldMkLst>
        <pc:spChg chg="del">
          <ac:chgData name="Hugo Lelievre" userId="d358ca1769b93ed4" providerId="LiveId" clId="{93CA78AF-9A57-4464-869C-0FC05C38256D}" dt="2022-03-17T16:48:55.423" v="7532" actId="478"/>
          <ac:spMkLst>
            <pc:docMk/>
            <pc:sldMk cId="2817526227" sldId="287"/>
            <ac:spMk id="2" creationId="{67117F9C-A04A-4517-A2C3-D799359612CE}"/>
          </ac:spMkLst>
        </pc:spChg>
        <pc:spChg chg="add del mod">
          <ac:chgData name="Hugo Lelievre" userId="d358ca1769b93ed4" providerId="LiveId" clId="{93CA78AF-9A57-4464-869C-0FC05C38256D}" dt="2022-03-17T16:48:57.834" v="7533" actId="478"/>
          <ac:spMkLst>
            <pc:docMk/>
            <pc:sldMk cId="2817526227" sldId="287"/>
            <ac:spMk id="4" creationId="{6DABD397-2376-4FF7-BBFE-B2DD5CF611D1}"/>
          </ac:spMkLst>
        </pc:spChg>
        <pc:spChg chg="mod">
          <ac:chgData name="Hugo Lelievre" userId="d358ca1769b93ed4" providerId="LiveId" clId="{93CA78AF-9A57-4464-869C-0FC05C38256D}" dt="2022-03-17T17:32:14.819" v="7586" actId="1076"/>
          <ac:spMkLst>
            <pc:docMk/>
            <pc:sldMk cId="2817526227" sldId="287"/>
            <ac:spMk id="6" creationId="{1663169A-0EE4-4869-ACBB-F71FABE7FAB0}"/>
          </ac:spMkLst>
        </pc:spChg>
        <pc:spChg chg="mod">
          <ac:chgData name="Hugo Lelievre" userId="d358ca1769b93ed4" providerId="LiveId" clId="{93CA78AF-9A57-4464-869C-0FC05C38256D}" dt="2022-03-17T17:32:08.946" v="7585" actId="1076"/>
          <ac:spMkLst>
            <pc:docMk/>
            <pc:sldMk cId="2817526227" sldId="287"/>
            <ac:spMk id="7" creationId="{62CC6C8E-AD7A-4B46-9989-62DB098FAD2A}"/>
          </ac:spMkLst>
        </pc:spChg>
        <pc:picChg chg="del">
          <ac:chgData name="Hugo Lelievre" userId="d358ca1769b93ed4" providerId="LiveId" clId="{93CA78AF-9A57-4464-869C-0FC05C38256D}" dt="2022-03-17T16:49:26.440" v="7569" actId="478"/>
          <ac:picMkLst>
            <pc:docMk/>
            <pc:sldMk cId="2817526227" sldId="287"/>
            <ac:picMk id="5" creationId="{77707DF5-8673-469D-8171-FA374B4138F4}"/>
          </ac:picMkLst>
        </pc:picChg>
        <pc:picChg chg="add mod">
          <ac:chgData name="Hugo Lelievre" userId="d358ca1769b93ed4" providerId="LiveId" clId="{93CA78AF-9A57-4464-869C-0FC05C38256D}" dt="2022-03-17T17:32:05.086" v="7584" actId="1076"/>
          <ac:picMkLst>
            <pc:docMk/>
            <pc:sldMk cId="2817526227" sldId="287"/>
            <ac:picMk id="9" creationId="{84106E42-5852-4BBE-BD49-BD5A4A208682}"/>
          </ac:picMkLst>
        </pc:picChg>
      </pc:sldChg>
      <pc:sldChg chg="addSp delSp modSp new mod">
        <pc:chgData name="Hugo Lelievre" userId="d358ca1769b93ed4" providerId="LiveId" clId="{93CA78AF-9A57-4464-869C-0FC05C38256D}" dt="2022-03-20T11:37:40.624" v="7669" actId="1076"/>
        <pc:sldMkLst>
          <pc:docMk/>
          <pc:sldMk cId="3684697041" sldId="288"/>
        </pc:sldMkLst>
        <pc:spChg chg="mod">
          <ac:chgData name="Hugo Lelievre" userId="d358ca1769b93ed4" providerId="LiveId" clId="{93CA78AF-9A57-4464-869C-0FC05C38256D}" dt="2022-03-20T11:36:21.263" v="7650" actId="20577"/>
          <ac:spMkLst>
            <pc:docMk/>
            <pc:sldMk cId="3684697041" sldId="288"/>
            <ac:spMk id="2" creationId="{7FB72268-3E5A-4F4E-99A2-4E364FB274E6}"/>
          </ac:spMkLst>
        </pc:spChg>
        <pc:spChg chg="del">
          <ac:chgData name="Hugo Lelievre" userId="d358ca1769b93ed4" providerId="LiveId" clId="{93CA78AF-9A57-4464-869C-0FC05C38256D}" dt="2022-03-20T10:53:35.062" v="7589" actId="478"/>
          <ac:spMkLst>
            <pc:docMk/>
            <pc:sldMk cId="3684697041" sldId="288"/>
            <ac:spMk id="3" creationId="{542309E4-BEEF-4B9E-839E-1E616C684914}"/>
          </ac:spMkLst>
        </pc:spChg>
        <pc:picChg chg="add mod">
          <ac:chgData name="Hugo Lelievre" userId="d358ca1769b93ed4" providerId="LiveId" clId="{93CA78AF-9A57-4464-869C-0FC05C38256D}" dt="2022-03-20T11:37:40.624" v="7669" actId="1076"/>
          <ac:picMkLst>
            <pc:docMk/>
            <pc:sldMk cId="3684697041" sldId="288"/>
            <ac:picMk id="5" creationId="{549526F9-8D5D-4A98-A44E-18F1EB3FB48A}"/>
          </ac:picMkLst>
        </pc:picChg>
        <pc:picChg chg="add mod">
          <ac:chgData name="Hugo Lelievre" userId="d358ca1769b93ed4" providerId="LiveId" clId="{93CA78AF-9A57-4464-869C-0FC05C38256D}" dt="2022-03-20T11:37:36.186" v="7668" actId="1076"/>
          <ac:picMkLst>
            <pc:docMk/>
            <pc:sldMk cId="3684697041" sldId="288"/>
            <ac:picMk id="7" creationId="{1B412CB9-DB7B-4957-B5CC-158DD0ED4FA0}"/>
          </ac:picMkLst>
        </pc:picChg>
      </pc:sldChg>
      <pc:sldChg chg="addSp delSp modSp new mod">
        <pc:chgData name="Hugo Lelievre" userId="d358ca1769b93ed4" providerId="LiveId" clId="{93CA78AF-9A57-4464-869C-0FC05C38256D}" dt="2022-03-20T11:37:01.642" v="7661" actId="1076"/>
        <pc:sldMkLst>
          <pc:docMk/>
          <pc:sldMk cId="2652379305" sldId="289"/>
        </pc:sldMkLst>
        <pc:spChg chg="mod">
          <ac:chgData name="Hugo Lelievre" userId="d358ca1769b93ed4" providerId="LiveId" clId="{93CA78AF-9A57-4464-869C-0FC05C38256D}" dt="2022-03-20T11:36:48.466" v="7657" actId="20577"/>
          <ac:spMkLst>
            <pc:docMk/>
            <pc:sldMk cId="2652379305" sldId="289"/>
            <ac:spMk id="2" creationId="{80E066A9-489E-4C32-9551-647779CEF93F}"/>
          </ac:spMkLst>
        </pc:spChg>
        <pc:spChg chg="del">
          <ac:chgData name="Hugo Lelievre" userId="d358ca1769b93ed4" providerId="LiveId" clId="{93CA78AF-9A57-4464-869C-0FC05C38256D}" dt="2022-03-20T11:03:35.398" v="7609" actId="478"/>
          <ac:spMkLst>
            <pc:docMk/>
            <pc:sldMk cId="2652379305" sldId="289"/>
            <ac:spMk id="3" creationId="{ECDEA703-D07A-48A0-9C21-0F26F5D1161B}"/>
          </ac:spMkLst>
        </pc:spChg>
        <pc:picChg chg="add mod">
          <ac:chgData name="Hugo Lelievre" userId="d358ca1769b93ed4" providerId="LiveId" clId="{93CA78AF-9A57-4464-869C-0FC05C38256D}" dt="2022-03-20T11:36:55.121" v="7659" actId="14100"/>
          <ac:picMkLst>
            <pc:docMk/>
            <pc:sldMk cId="2652379305" sldId="289"/>
            <ac:picMk id="5" creationId="{7DE5D5D9-1803-434C-85F0-2C8FD18918D3}"/>
          </ac:picMkLst>
        </pc:picChg>
        <pc:picChg chg="add mod">
          <ac:chgData name="Hugo Lelievre" userId="d358ca1769b93ed4" providerId="LiveId" clId="{93CA78AF-9A57-4464-869C-0FC05C38256D}" dt="2022-03-20T11:37:01.642" v="7661" actId="1076"/>
          <ac:picMkLst>
            <pc:docMk/>
            <pc:sldMk cId="2652379305" sldId="289"/>
            <ac:picMk id="7" creationId="{F691CC6D-67BA-4D34-8C19-1273969CBF06}"/>
          </ac:picMkLst>
        </pc:picChg>
      </pc:sldChg>
      <pc:sldChg chg="addSp delSp modSp new mod">
        <pc:chgData name="Hugo Lelievre" userId="d358ca1769b93ed4" providerId="LiveId" clId="{93CA78AF-9A57-4464-869C-0FC05C38256D}" dt="2022-03-20T11:38:03.369" v="7673" actId="1076"/>
        <pc:sldMkLst>
          <pc:docMk/>
          <pc:sldMk cId="2975769241" sldId="290"/>
        </pc:sldMkLst>
        <pc:spChg chg="mod">
          <ac:chgData name="Hugo Lelievre" userId="d358ca1769b93ed4" providerId="LiveId" clId="{93CA78AF-9A57-4464-869C-0FC05C38256D}" dt="2022-03-20T11:33:25.381" v="7638" actId="20577"/>
          <ac:spMkLst>
            <pc:docMk/>
            <pc:sldMk cId="2975769241" sldId="290"/>
            <ac:spMk id="2" creationId="{ED98E167-8E5D-4B4E-9723-DC1525603DB0}"/>
          </ac:spMkLst>
        </pc:spChg>
        <pc:spChg chg="del">
          <ac:chgData name="Hugo Lelievre" userId="d358ca1769b93ed4" providerId="LiveId" clId="{93CA78AF-9A57-4464-869C-0FC05C38256D}" dt="2022-03-20T11:33:18.978" v="7627" actId="478"/>
          <ac:spMkLst>
            <pc:docMk/>
            <pc:sldMk cId="2975769241" sldId="290"/>
            <ac:spMk id="3" creationId="{EDA59C03-246C-4ABB-8D14-42E659D646DC}"/>
          </ac:spMkLst>
        </pc:spChg>
        <pc:picChg chg="add mod">
          <ac:chgData name="Hugo Lelievre" userId="d358ca1769b93ed4" providerId="LiveId" clId="{93CA78AF-9A57-4464-869C-0FC05C38256D}" dt="2022-03-20T11:38:03.369" v="7673" actId="1076"/>
          <ac:picMkLst>
            <pc:docMk/>
            <pc:sldMk cId="2975769241" sldId="290"/>
            <ac:picMk id="5" creationId="{EA181DA6-8E9D-4CF4-8407-36B9EFF5A777}"/>
          </ac:picMkLst>
        </pc:picChg>
        <pc:picChg chg="add mod">
          <ac:chgData name="Hugo Lelievre" userId="d358ca1769b93ed4" providerId="LiveId" clId="{93CA78AF-9A57-4464-869C-0FC05C38256D}" dt="2022-03-20T11:37:59.295" v="7672" actId="1076"/>
          <ac:picMkLst>
            <pc:docMk/>
            <pc:sldMk cId="2975769241" sldId="290"/>
            <ac:picMk id="7" creationId="{A117BF79-258C-4ACE-91ED-54F2D1487632}"/>
          </ac:picMkLst>
        </pc:picChg>
      </pc:sldChg>
      <pc:sldChg chg="addSp delSp modSp new mod">
        <pc:chgData name="Hugo Lelievre" userId="d358ca1769b93ed4" providerId="LiveId" clId="{93CA78AF-9A57-4464-869C-0FC05C38256D}" dt="2022-03-20T11:38:40.632" v="7693" actId="1076"/>
        <pc:sldMkLst>
          <pc:docMk/>
          <pc:sldMk cId="16588495" sldId="291"/>
        </pc:sldMkLst>
        <pc:spChg chg="mod">
          <ac:chgData name="Hugo Lelievre" userId="d358ca1769b93ed4" providerId="LiveId" clId="{93CA78AF-9A57-4464-869C-0FC05C38256D}" dt="2022-03-20T11:38:15.802" v="7686" actId="20577"/>
          <ac:spMkLst>
            <pc:docMk/>
            <pc:sldMk cId="16588495" sldId="291"/>
            <ac:spMk id="2" creationId="{873542E5-0DB6-42FA-A23A-51F9B7BD743F}"/>
          </ac:spMkLst>
        </pc:spChg>
        <pc:spChg chg="del">
          <ac:chgData name="Hugo Lelievre" userId="d358ca1769b93ed4" providerId="LiveId" clId="{93CA78AF-9A57-4464-869C-0FC05C38256D}" dt="2022-03-20T11:22:16.447" v="7622" actId="478"/>
          <ac:spMkLst>
            <pc:docMk/>
            <pc:sldMk cId="16588495" sldId="291"/>
            <ac:spMk id="3" creationId="{E0D86864-FC26-4589-8095-53FC9CB08CEB}"/>
          </ac:spMkLst>
        </pc:spChg>
        <pc:picChg chg="add mod">
          <ac:chgData name="Hugo Lelievre" userId="d358ca1769b93ed4" providerId="LiveId" clId="{93CA78AF-9A57-4464-869C-0FC05C38256D}" dt="2022-03-20T11:38:30.115" v="7691" actId="14100"/>
          <ac:picMkLst>
            <pc:docMk/>
            <pc:sldMk cId="16588495" sldId="291"/>
            <ac:picMk id="5" creationId="{33146784-7829-47FC-8955-11F7AF33FAA9}"/>
          </ac:picMkLst>
        </pc:picChg>
        <pc:picChg chg="add mod">
          <ac:chgData name="Hugo Lelievre" userId="d358ca1769b93ed4" providerId="LiveId" clId="{93CA78AF-9A57-4464-869C-0FC05C38256D}" dt="2022-03-20T11:38:40.632" v="7693" actId="1076"/>
          <ac:picMkLst>
            <pc:docMk/>
            <pc:sldMk cId="16588495" sldId="291"/>
            <ac:picMk id="7" creationId="{11EBF92E-9F96-4BFE-81EB-DF5A814C033B}"/>
          </ac:picMkLst>
        </pc:picChg>
      </pc:sldChg>
    </pc:docChg>
  </pc:docChgLst>
  <pc:docChgLst>
    <pc:chgData name="Hugo Lelievre" userId="d358ca1769b93ed4" providerId="LiveId" clId="{F75246DB-0576-4CFA-9D69-6EE86AF3976A}"/>
    <pc:docChg chg="modSld">
      <pc:chgData name="Hugo Lelievre" userId="d358ca1769b93ed4" providerId="LiveId" clId="{F75246DB-0576-4CFA-9D69-6EE86AF3976A}" dt="2022-04-18T08:29:24.820" v="1" actId="1076"/>
      <pc:docMkLst>
        <pc:docMk/>
      </pc:docMkLst>
      <pc:sldChg chg="modSp mod">
        <pc:chgData name="Hugo Lelievre" userId="d358ca1769b93ed4" providerId="LiveId" clId="{F75246DB-0576-4CFA-9D69-6EE86AF3976A}" dt="2022-04-18T08:29:24.820" v="1" actId="1076"/>
        <pc:sldMkLst>
          <pc:docMk/>
          <pc:sldMk cId="704349827" sldId="285"/>
        </pc:sldMkLst>
        <pc:picChg chg="mod">
          <ac:chgData name="Hugo Lelievre" userId="d358ca1769b93ed4" providerId="LiveId" clId="{F75246DB-0576-4CFA-9D69-6EE86AF3976A}" dt="2022-04-18T08:29:24.820" v="1" actId="1076"/>
          <ac:picMkLst>
            <pc:docMk/>
            <pc:sldMk cId="704349827" sldId="285"/>
            <ac:picMk id="7" creationId="{34B16D22-CFCA-49F0-82E6-7BAF76A09F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79339-1488-4C75-AD53-43170223986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5ED35FA-7E4F-42D1-8D48-0A979468D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D5341C7-0529-4A1E-A491-0C175921C3E0}"/>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683602FD-4752-498F-BE0F-235F2DE181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FBE59C-C859-4440-B031-DC3340D5B3B7}"/>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42717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053FE-46DC-41F1-A2A4-B4D4CFD5347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2B6374D-87A4-4AF2-8FA2-E3C1E5EA78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A03466-7922-494C-A224-CE7C1BDAFD12}"/>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221CF75E-2005-4D60-821F-D038DAD49D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7283F6-BA47-40BD-B0F5-17EBB9FF7233}"/>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182735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2759285-32BA-420F-ABAA-954820FDAC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CA4EC00-4097-4E2A-A105-B5093CE90A2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62CD66-C3D0-44D0-9C40-A2E7183FF1A7}"/>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05DE4578-1B61-4C99-B21A-C3CBA428D9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54CFD2-F99F-4B32-B391-7C4A78C4A1B0}"/>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115834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A86B7-4BA0-488F-A918-360419AB81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CDD74CB-1A28-4675-B86C-07766F62F8E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B9078C-295C-4157-BE17-AB0ED4A512BB}"/>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CAB643D1-3FF0-448C-826A-EDD85BF931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A26813-BF05-41A7-A464-54A0CE48F371}"/>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253043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F0BE3-5649-4D1A-9F43-367E72B6E4A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1F9A6A-B050-423E-BC3D-FA97BB456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EACEC6C-8B7B-4BA6-951D-F912585F6FD6}"/>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A2CD9548-E8AD-40B8-9646-4A46E3C69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2844F7-8921-4994-8CC4-0B0BF1C6576D}"/>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90372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BDD49-22EA-4CFC-ABD4-4EC9722610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B2676D-2562-4769-82A4-9E82F9671D5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4424D46-4296-4C65-BE4E-365B1198F34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CC6228-68B4-43BD-9740-00533AF29787}"/>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6" name="Espace réservé du pied de page 5">
            <a:extLst>
              <a:ext uri="{FF2B5EF4-FFF2-40B4-BE49-F238E27FC236}">
                <a16:creationId xmlns:a16="http://schemas.microsoft.com/office/drawing/2014/main" id="{C0A0473A-EA89-455A-8CB6-FFC5231D4A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A83C04-C880-4B0A-873C-B9FCA066915A}"/>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66556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A192E-2ED8-440C-8B7D-1BC0B2C8667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DBC42AF-4C22-4735-8C2D-76AC8492A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21B323-382E-47FC-AA46-D5C90F3B07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AC0D9FB-1C49-4C22-9965-F93EB9E8E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CFE79F-5530-4E3E-942A-547D63300E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2C0B1AF-A9A7-4EF2-95C7-12DF31050C3C}"/>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8" name="Espace réservé du pied de page 7">
            <a:extLst>
              <a:ext uri="{FF2B5EF4-FFF2-40B4-BE49-F238E27FC236}">
                <a16:creationId xmlns:a16="http://schemas.microsoft.com/office/drawing/2014/main" id="{B93A63E4-ED69-4B79-A759-EF06B2C16B1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E49EF3E-5E95-447D-8251-176D92523B4A}"/>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6106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A39993-A658-4391-9D64-A76D1D41D0C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D00B0E5-9AFF-4E45-A0AB-DA6474E6BA91}"/>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4" name="Espace réservé du pied de page 3">
            <a:extLst>
              <a:ext uri="{FF2B5EF4-FFF2-40B4-BE49-F238E27FC236}">
                <a16:creationId xmlns:a16="http://schemas.microsoft.com/office/drawing/2014/main" id="{3C864FF4-CA9A-45AC-8F76-F4055A37DBC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3F9F5A2-86D9-4454-9A7C-D225DC3BF888}"/>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173571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31FC7DB-33A6-4FFA-94D3-144844642176}"/>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3" name="Espace réservé du pied de page 2">
            <a:extLst>
              <a:ext uri="{FF2B5EF4-FFF2-40B4-BE49-F238E27FC236}">
                <a16:creationId xmlns:a16="http://schemas.microsoft.com/office/drawing/2014/main" id="{7612CCA9-0803-4EDF-8208-866D67C3446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0855CC-95E9-4978-8AB8-837BECF8751C}"/>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125459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BCAA0-09E1-4E06-AF9A-3A11C99318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4C849B7-45B6-4F9C-99D8-04132B37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FF1378A-9DA9-4B22-9691-C30573404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BD25992-28E0-43C0-A4D9-159A3455E3B5}"/>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6" name="Espace réservé du pied de page 5">
            <a:extLst>
              <a:ext uri="{FF2B5EF4-FFF2-40B4-BE49-F238E27FC236}">
                <a16:creationId xmlns:a16="http://schemas.microsoft.com/office/drawing/2014/main" id="{4B443625-1FFB-4638-8497-F8F4494173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A3F9C4-7D1C-47AB-A520-EAF270F7C4AE}"/>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29720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7CE000-BC04-4895-AA51-0DC1310A1A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AA30FC2-34EE-434F-B523-A35EA4CF0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82EFE62-3C4F-41F2-94D5-37EED712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91ED209-FA77-4509-89D0-570BF5D94014}"/>
              </a:ext>
            </a:extLst>
          </p:cNvPr>
          <p:cNvSpPr>
            <a:spLocks noGrp="1"/>
          </p:cNvSpPr>
          <p:nvPr>
            <p:ph type="dt" sz="half" idx="10"/>
          </p:nvPr>
        </p:nvSpPr>
        <p:spPr/>
        <p:txBody>
          <a:bodyPr/>
          <a:lstStyle/>
          <a:p>
            <a:fld id="{35166249-7F1F-4BB1-958D-6FC5F80056AA}" type="datetimeFigureOut">
              <a:rPr lang="fr-FR" smtClean="0"/>
              <a:t>18/04/2022</a:t>
            </a:fld>
            <a:endParaRPr lang="fr-FR"/>
          </a:p>
        </p:txBody>
      </p:sp>
      <p:sp>
        <p:nvSpPr>
          <p:cNvPr id="6" name="Espace réservé du pied de page 5">
            <a:extLst>
              <a:ext uri="{FF2B5EF4-FFF2-40B4-BE49-F238E27FC236}">
                <a16:creationId xmlns:a16="http://schemas.microsoft.com/office/drawing/2014/main" id="{3700CBB9-3DE9-43F4-8B72-56C6AB78D6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1F6D846-BDA8-4EA5-BE07-BA965265D35D}"/>
              </a:ext>
            </a:extLst>
          </p:cNvPr>
          <p:cNvSpPr>
            <a:spLocks noGrp="1"/>
          </p:cNvSpPr>
          <p:nvPr>
            <p:ph type="sldNum" sz="quarter" idx="12"/>
          </p:nvPr>
        </p:nvSpPr>
        <p:spPr/>
        <p:txBody>
          <a:bodyPr/>
          <a:lstStyle/>
          <a:p>
            <a:fld id="{F00B5D0F-5F8F-4E5A-A6F9-56F4244C9217}" type="slidenum">
              <a:rPr lang="fr-FR" smtClean="0"/>
              <a:t>‹N°›</a:t>
            </a:fld>
            <a:endParaRPr lang="fr-FR"/>
          </a:p>
        </p:txBody>
      </p:sp>
    </p:spTree>
    <p:extLst>
      <p:ext uri="{BB962C8B-B14F-4D97-AF65-F5344CB8AC3E}">
        <p14:creationId xmlns:p14="http://schemas.microsoft.com/office/powerpoint/2010/main" val="106392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61FB62-192C-4F27-9215-82269FCBC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5E7A83E-3CA1-4CE7-9058-A0C4D1DF1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8F6832-26FA-4FFE-948F-8BDF893E5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66249-7F1F-4BB1-958D-6FC5F80056AA}" type="datetimeFigureOut">
              <a:rPr lang="fr-FR" smtClean="0"/>
              <a:t>18/04/2022</a:t>
            </a:fld>
            <a:endParaRPr lang="fr-FR"/>
          </a:p>
        </p:txBody>
      </p:sp>
      <p:sp>
        <p:nvSpPr>
          <p:cNvPr id="5" name="Espace réservé du pied de page 4">
            <a:extLst>
              <a:ext uri="{FF2B5EF4-FFF2-40B4-BE49-F238E27FC236}">
                <a16:creationId xmlns:a16="http://schemas.microsoft.com/office/drawing/2014/main" id="{F9AA35D7-7318-4908-AE13-81788758A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C3866FC-16AC-4AF6-AF24-FDD0F87BC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B5D0F-5F8F-4E5A-A6F9-56F4244C9217}" type="slidenum">
              <a:rPr lang="fr-FR" smtClean="0"/>
              <a:t>‹N°›</a:t>
            </a:fld>
            <a:endParaRPr lang="fr-FR"/>
          </a:p>
        </p:txBody>
      </p:sp>
    </p:spTree>
    <p:extLst>
      <p:ext uri="{BB962C8B-B14F-4D97-AF65-F5344CB8AC3E}">
        <p14:creationId xmlns:p14="http://schemas.microsoft.com/office/powerpoint/2010/main" val="2588901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27A67-02F6-4AEC-A1B0-A49D80A2213F}"/>
              </a:ext>
            </a:extLst>
          </p:cNvPr>
          <p:cNvSpPr>
            <a:spLocks noGrp="1"/>
          </p:cNvSpPr>
          <p:nvPr>
            <p:ph type="ctrTitle"/>
          </p:nvPr>
        </p:nvSpPr>
        <p:spPr>
          <a:xfrm>
            <a:off x="1524000" y="1122363"/>
            <a:ext cx="9144000" cy="970597"/>
          </a:xfrm>
        </p:spPr>
        <p:txBody>
          <a:bodyPr/>
          <a:lstStyle/>
          <a:p>
            <a:r>
              <a:rPr lang="fr-FR" dirty="0"/>
              <a:t>Projet 4A</a:t>
            </a:r>
          </a:p>
        </p:txBody>
      </p:sp>
      <p:sp>
        <p:nvSpPr>
          <p:cNvPr id="3" name="Sous-titre 2">
            <a:extLst>
              <a:ext uri="{FF2B5EF4-FFF2-40B4-BE49-F238E27FC236}">
                <a16:creationId xmlns:a16="http://schemas.microsoft.com/office/drawing/2014/main" id="{159DEF83-FABE-476A-AE77-8EE5B9049488}"/>
              </a:ext>
            </a:extLst>
          </p:cNvPr>
          <p:cNvSpPr>
            <a:spLocks noGrp="1"/>
          </p:cNvSpPr>
          <p:nvPr>
            <p:ph type="subTitle" idx="1"/>
          </p:nvPr>
        </p:nvSpPr>
        <p:spPr>
          <a:xfrm>
            <a:off x="1524000" y="2976880"/>
            <a:ext cx="9144000" cy="2280920"/>
          </a:xfrm>
        </p:spPr>
        <p:txBody>
          <a:bodyPr>
            <a:normAutofit/>
          </a:bodyPr>
          <a:lstStyle/>
          <a:p>
            <a:r>
              <a:rPr lang="fr-FR" sz="3600" dirty="0"/>
              <a:t>Modélisation statistique pour la prédiction des blessures</a:t>
            </a:r>
          </a:p>
        </p:txBody>
      </p:sp>
    </p:spTree>
    <p:extLst>
      <p:ext uri="{BB962C8B-B14F-4D97-AF65-F5344CB8AC3E}">
        <p14:creationId xmlns:p14="http://schemas.microsoft.com/office/powerpoint/2010/main" val="117360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62D6B-2BCA-4351-BDBD-D849A7D83E51}"/>
              </a:ext>
            </a:extLst>
          </p:cNvPr>
          <p:cNvSpPr>
            <a:spLocks noGrp="1"/>
          </p:cNvSpPr>
          <p:nvPr>
            <p:ph type="title"/>
          </p:nvPr>
        </p:nvSpPr>
        <p:spPr/>
        <p:txBody>
          <a:bodyPr/>
          <a:lstStyle/>
          <a:p>
            <a:r>
              <a:rPr lang="fr-FR" dirty="0"/>
              <a:t>Le passé des sportifs</a:t>
            </a:r>
          </a:p>
        </p:txBody>
      </p:sp>
      <p:sp>
        <p:nvSpPr>
          <p:cNvPr id="3" name="Espace réservé du contenu 2">
            <a:extLst>
              <a:ext uri="{FF2B5EF4-FFF2-40B4-BE49-F238E27FC236}">
                <a16:creationId xmlns:a16="http://schemas.microsoft.com/office/drawing/2014/main" id="{F53D38BA-245A-4321-A6D9-0957920C5EA7}"/>
              </a:ext>
            </a:extLst>
          </p:cNvPr>
          <p:cNvSpPr>
            <a:spLocks noGrp="1"/>
          </p:cNvSpPr>
          <p:nvPr>
            <p:ph idx="1"/>
          </p:nvPr>
        </p:nvSpPr>
        <p:spPr/>
        <p:txBody>
          <a:bodyPr/>
          <a:lstStyle/>
          <a:p>
            <a:r>
              <a:rPr lang="fr-FR" dirty="0"/>
              <a:t>Nous n’avons pas encore eu le temps d’organiser ces données pour les rendre exploitables. Nous envisageons d’interpréter les antécédents par catégories (MI, MS…) pour voir s’ils ont un lien avec les blessures actuelles (test d’indépendance du khi2).</a:t>
            </a:r>
          </a:p>
          <a:p>
            <a:endParaRPr lang="fr-FR" dirty="0"/>
          </a:p>
        </p:txBody>
      </p:sp>
    </p:spTree>
    <p:extLst>
      <p:ext uri="{BB962C8B-B14F-4D97-AF65-F5344CB8AC3E}">
        <p14:creationId xmlns:p14="http://schemas.microsoft.com/office/powerpoint/2010/main" val="96376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54B94-3628-4754-BB19-837C2A20000F}"/>
              </a:ext>
            </a:extLst>
          </p:cNvPr>
          <p:cNvSpPr>
            <a:spLocks noGrp="1"/>
          </p:cNvSpPr>
          <p:nvPr>
            <p:ph type="title"/>
          </p:nvPr>
        </p:nvSpPr>
        <p:spPr/>
        <p:txBody>
          <a:bodyPr/>
          <a:lstStyle/>
          <a:p>
            <a:r>
              <a:rPr lang="fr-FR" dirty="0"/>
              <a:t>1ere modélisation, modèle logistique </a:t>
            </a:r>
          </a:p>
        </p:txBody>
      </p:sp>
      <p:sp>
        <p:nvSpPr>
          <p:cNvPr id="3" name="Espace réservé du contenu 2">
            <a:extLst>
              <a:ext uri="{FF2B5EF4-FFF2-40B4-BE49-F238E27FC236}">
                <a16:creationId xmlns:a16="http://schemas.microsoft.com/office/drawing/2014/main" id="{A77E3E5C-36E5-4AC6-90BD-05D8FECE48DF}"/>
              </a:ext>
            </a:extLst>
          </p:cNvPr>
          <p:cNvSpPr>
            <a:spLocks noGrp="1"/>
          </p:cNvSpPr>
          <p:nvPr>
            <p:ph idx="1"/>
          </p:nvPr>
        </p:nvSpPr>
        <p:spPr>
          <a:xfrm>
            <a:off x="838200" y="2162175"/>
            <a:ext cx="10515600" cy="4014788"/>
          </a:xfrm>
        </p:spPr>
        <p:txBody>
          <a:bodyPr/>
          <a:lstStyle/>
          <a:p>
            <a:pPr>
              <a:buFont typeface="Wingdings" panose="05000000000000000000" pitchFamily="2" charset="2"/>
              <a:buChar char="Ø"/>
            </a:pPr>
            <a:r>
              <a:rPr lang="fr-FR" dirty="0"/>
              <a:t> Variable de réponse : blessure ou non</a:t>
            </a:r>
          </a:p>
          <a:p>
            <a:pPr>
              <a:buFont typeface="Wingdings" panose="05000000000000000000" pitchFamily="2" charset="2"/>
              <a:buChar char="Ø"/>
            </a:pPr>
            <a:r>
              <a:rPr lang="fr-FR" dirty="0"/>
              <a:t> Variables explicatives : tous les résultats du TM2S, entrant/maintien, et le sport pratiqué</a:t>
            </a:r>
          </a:p>
          <a:p>
            <a:pPr marL="0" indent="0">
              <a:buNone/>
            </a:pPr>
            <a:endParaRPr lang="fr-FR" dirty="0"/>
          </a:p>
          <a:p>
            <a:pPr marL="0" indent="0">
              <a:buNone/>
            </a:pPr>
            <a:r>
              <a:rPr lang="fr-FR" dirty="0"/>
              <a:t>Utilisation du critère AIC pour simplifier le modèle ; cette procédure permet de garder les variables qui expliquent le mieux notre variable de réponse et de supprimer les variables peu utiles.</a:t>
            </a:r>
          </a:p>
          <a:p>
            <a:endParaRPr lang="fr-FR" dirty="0"/>
          </a:p>
        </p:txBody>
      </p:sp>
    </p:spTree>
    <p:extLst>
      <p:ext uri="{BB962C8B-B14F-4D97-AF65-F5344CB8AC3E}">
        <p14:creationId xmlns:p14="http://schemas.microsoft.com/office/powerpoint/2010/main" val="418381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3BAB29-62E3-4C64-8E67-A0F4EF93E56D}"/>
              </a:ext>
            </a:extLst>
          </p:cNvPr>
          <p:cNvSpPr>
            <a:spLocks noGrp="1"/>
          </p:cNvSpPr>
          <p:nvPr>
            <p:ph type="title"/>
          </p:nvPr>
        </p:nvSpPr>
        <p:spPr/>
        <p:txBody>
          <a:bodyPr/>
          <a:lstStyle/>
          <a:p>
            <a:r>
              <a:rPr lang="fr-FR" dirty="0"/>
              <a:t>Le modèle AIC</a:t>
            </a:r>
          </a:p>
        </p:txBody>
      </p:sp>
      <p:sp>
        <p:nvSpPr>
          <p:cNvPr id="3" name="Espace réservé du contenu 2">
            <a:extLst>
              <a:ext uri="{FF2B5EF4-FFF2-40B4-BE49-F238E27FC236}">
                <a16:creationId xmlns:a16="http://schemas.microsoft.com/office/drawing/2014/main" id="{7E4E59B0-1712-4735-8844-B3DD9619DAC4}"/>
              </a:ext>
            </a:extLst>
          </p:cNvPr>
          <p:cNvSpPr>
            <a:spLocks noGrp="1"/>
          </p:cNvSpPr>
          <p:nvPr>
            <p:ph idx="1"/>
          </p:nvPr>
        </p:nvSpPr>
        <p:spPr/>
        <p:txBody>
          <a:bodyPr/>
          <a:lstStyle/>
          <a:p>
            <a:r>
              <a:rPr lang="fr-FR" dirty="0"/>
              <a:t>Les variables conservées : Sport, Mob sup gauche, </a:t>
            </a:r>
            <a:r>
              <a:rPr lang="fr-FR" dirty="0" err="1"/>
              <a:t>Stab</a:t>
            </a:r>
            <a:r>
              <a:rPr lang="fr-FR" dirty="0"/>
              <a:t> </a:t>
            </a:r>
            <a:r>
              <a:rPr lang="fr-FR" dirty="0" err="1"/>
              <a:t>pelv</a:t>
            </a:r>
            <a:r>
              <a:rPr lang="fr-FR" dirty="0"/>
              <a:t> gauche, </a:t>
            </a:r>
            <a:r>
              <a:rPr lang="fr-FR" dirty="0" err="1"/>
              <a:t>Stab</a:t>
            </a:r>
            <a:r>
              <a:rPr lang="fr-FR" dirty="0"/>
              <a:t> </a:t>
            </a:r>
            <a:r>
              <a:rPr lang="fr-FR" dirty="0" err="1"/>
              <a:t>pelv</a:t>
            </a:r>
            <a:r>
              <a:rPr lang="fr-FR" dirty="0"/>
              <a:t> droite, </a:t>
            </a:r>
            <a:r>
              <a:rPr lang="fr-FR" dirty="0" err="1"/>
              <a:t>Stab</a:t>
            </a:r>
            <a:r>
              <a:rPr lang="fr-FR" dirty="0"/>
              <a:t> </a:t>
            </a:r>
            <a:r>
              <a:rPr lang="fr-FR" dirty="0" err="1"/>
              <a:t>pelv</a:t>
            </a:r>
            <a:r>
              <a:rPr lang="fr-FR" dirty="0"/>
              <a:t> </a:t>
            </a:r>
            <a:r>
              <a:rPr lang="fr-FR" dirty="0" err="1"/>
              <a:t>asy</a:t>
            </a:r>
            <a:r>
              <a:rPr lang="fr-FR" dirty="0"/>
              <a:t>, </a:t>
            </a:r>
            <a:r>
              <a:rPr lang="fr-FR" dirty="0" err="1"/>
              <a:t>Stab</a:t>
            </a:r>
            <a:r>
              <a:rPr lang="fr-FR" dirty="0"/>
              <a:t> scapulaire, </a:t>
            </a:r>
            <a:r>
              <a:rPr lang="fr-FR" dirty="0" err="1"/>
              <a:t>Stab</a:t>
            </a:r>
            <a:r>
              <a:rPr lang="fr-FR" dirty="0"/>
              <a:t> </a:t>
            </a:r>
            <a:r>
              <a:rPr lang="fr-FR" dirty="0" err="1"/>
              <a:t>core</a:t>
            </a:r>
            <a:r>
              <a:rPr lang="fr-FR" dirty="0"/>
              <a:t>, Entrant/maintien</a:t>
            </a:r>
          </a:p>
          <a:p>
            <a:r>
              <a:rPr lang="fr-FR" dirty="0"/>
              <a:t>Comparaison du modèle AIC avec le modèle de départ, et un modèle constant. </a:t>
            </a:r>
            <a:r>
              <a:rPr lang="fr-FR" dirty="0" err="1"/>
              <a:t>Pvaleurs</a:t>
            </a:r>
            <a:r>
              <a:rPr lang="fr-FR" dirty="0"/>
              <a:t> = 0.96 et 2.10-6 donc on ne rejette pas le sous modèle AIC, et on rejette le sous modèle constant</a:t>
            </a:r>
          </a:p>
        </p:txBody>
      </p:sp>
    </p:spTree>
    <p:extLst>
      <p:ext uri="{BB962C8B-B14F-4D97-AF65-F5344CB8AC3E}">
        <p14:creationId xmlns:p14="http://schemas.microsoft.com/office/powerpoint/2010/main" val="246661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3C488-AFBC-446F-8113-A1A7AB079A6D}"/>
              </a:ext>
            </a:extLst>
          </p:cNvPr>
          <p:cNvSpPr>
            <a:spLocks noGrp="1"/>
          </p:cNvSpPr>
          <p:nvPr>
            <p:ph type="title"/>
          </p:nvPr>
        </p:nvSpPr>
        <p:spPr/>
        <p:txBody>
          <a:bodyPr/>
          <a:lstStyle/>
          <a:p>
            <a:pPr algn="ctr"/>
            <a:r>
              <a:rPr lang="fr-FR" dirty="0"/>
              <a:t>Pistes </a:t>
            </a:r>
          </a:p>
        </p:txBody>
      </p:sp>
      <p:sp>
        <p:nvSpPr>
          <p:cNvPr id="3" name="Espace réservé du contenu 2">
            <a:extLst>
              <a:ext uri="{FF2B5EF4-FFF2-40B4-BE49-F238E27FC236}">
                <a16:creationId xmlns:a16="http://schemas.microsoft.com/office/drawing/2014/main" id="{5A453AFA-0C4B-4311-A43B-88150EAC9D2A}"/>
              </a:ext>
            </a:extLst>
          </p:cNvPr>
          <p:cNvSpPr>
            <a:spLocks noGrp="1"/>
          </p:cNvSpPr>
          <p:nvPr>
            <p:ph idx="1"/>
          </p:nvPr>
        </p:nvSpPr>
        <p:spPr/>
        <p:txBody>
          <a:bodyPr/>
          <a:lstStyle/>
          <a:p>
            <a:r>
              <a:rPr lang="fr-FR" dirty="0"/>
              <a:t>Séparer nos sportifs en 2 échantillons : celui d’entrainement (établir un modèle), et celui de test (pour confronter les prédictions du modèle avec la réalité)</a:t>
            </a:r>
          </a:p>
          <a:p>
            <a:r>
              <a:rPr lang="fr-FR" dirty="0"/>
              <a:t>On pourra ainsi créer une multitude de modèles ressemblants, sur des échantillons d’entrainement différents à chaque fois, afin de garder le modèle qui aura la meilleure capacité de prédiction</a:t>
            </a:r>
          </a:p>
          <a:p>
            <a:r>
              <a:rPr lang="fr-FR" dirty="0"/>
              <a:t>Pourquoi pas passer d’un modèle logistique à un autre type de modèle plus adapté (s’il en existe)</a:t>
            </a:r>
          </a:p>
        </p:txBody>
      </p:sp>
    </p:spTree>
    <p:extLst>
      <p:ext uri="{BB962C8B-B14F-4D97-AF65-F5344CB8AC3E}">
        <p14:creationId xmlns:p14="http://schemas.microsoft.com/office/powerpoint/2010/main" val="86151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4B8BE-05E4-44AB-AC19-8D67AC2AFED9}"/>
              </a:ext>
            </a:extLst>
          </p:cNvPr>
          <p:cNvSpPr>
            <a:spLocks noGrp="1"/>
          </p:cNvSpPr>
          <p:nvPr>
            <p:ph type="title"/>
          </p:nvPr>
        </p:nvSpPr>
        <p:spPr/>
        <p:txBody>
          <a:bodyPr/>
          <a:lstStyle/>
          <a:p>
            <a:pPr algn="ctr"/>
            <a:r>
              <a:rPr lang="fr-FR" dirty="0"/>
              <a:t>Pistes suggérées par </a:t>
            </a:r>
            <a:r>
              <a:rPr lang="fr-FR" dirty="0" err="1"/>
              <a:t>Melissande</a:t>
            </a:r>
            <a:endParaRPr lang="fr-FR" dirty="0"/>
          </a:p>
        </p:txBody>
      </p:sp>
      <p:sp>
        <p:nvSpPr>
          <p:cNvPr id="3" name="Espace réservé du contenu 2">
            <a:extLst>
              <a:ext uri="{FF2B5EF4-FFF2-40B4-BE49-F238E27FC236}">
                <a16:creationId xmlns:a16="http://schemas.microsoft.com/office/drawing/2014/main" id="{687443DA-EAF5-454D-A3F4-2B48FFAF3E44}"/>
              </a:ext>
            </a:extLst>
          </p:cNvPr>
          <p:cNvSpPr>
            <a:spLocks noGrp="1"/>
          </p:cNvSpPr>
          <p:nvPr>
            <p:ph idx="1"/>
          </p:nvPr>
        </p:nvSpPr>
        <p:spPr/>
        <p:txBody>
          <a:bodyPr/>
          <a:lstStyle/>
          <a:p>
            <a:r>
              <a:rPr lang="fr-FR" dirty="0"/>
              <a:t>Utiliser un modèle binomial négatif pour prédire le nombre de blessures au cours de l’année en fonction des autres variables -&gt; voir fin du poly d’EMS</a:t>
            </a:r>
          </a:p>
          <a:p>
            <a:endParaRPr lang="fr-FR" dirty="0"/>
          </a:p>
          <a:p>
            <a:r>
              <a:rPr lang="fr-FR" dirty="0"/>
              <a:t>Envisager le </a:t>
            </a:r>
            <a:r>
              <a:rPr lang="fr-FR" dirty="0" err="1"/>
              <a:t>random</a:t>
            </a:r>
            <a:r>
              <a:rPr lang="fr-FR" dirty="0"/>
              <a:t> </a:t>
            </a:r>
            <a:r>
              <a:rPr lang="fr-FR" dirty="0" err="1"/>
              <a:t>forest</a:t>
            </a:r>
            <a:r>
              <a:rPr lang="fr-FR" dirty="0"/>
              <a:t> (en séparant notre échantillon en 5x24 par exemple pour les groupes train et test) -&gt; voir poly Machine Learning + TP sur le </a:t>
            </a:r>
            <a:r>
              <a:rPr lang="fr-FR" dirty="0" err="1"/>
              <a:t>github</a:t>
            </a:r>
            <a:r>
              <a:rPr lang="fr-FR" dirty="0"/>
              <a:t> pour avoir des exemples </a:t>
            </a:r>
            <a:r>
              <a:rPr lang="fr-FR"/>
              <a:t>de code</a:t>
            </a:r>
            <a:endParaRPr lang="fr-FR" dirty="0"/>
          </a:p>
          <a:p>
            <a:r>
              <a:rPr lang="fr-FR" dirty="0"/>
              <a:t>Eventuellement regarder les réseaux de neurones (Yasser)</a:t>
            </a:r>
          </a:p>
        </p:txBody>
      </p:sp>
    </p:spTree>
    <p:extLst>
      <p:ext uri="{BB962C8B-B14F-4D97-AF65-F5344CB8AC3E}">
        <p14:creationId xmlns:p14="http://schemas.microsoft.com/office/powerpoint/2010/main" val="194319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E01C8-4F3D-4F2D-9C62-AF9C04219674}"/>
              </a:ext>
            </a:extLst>
          </p:cNvPr>
          <p:cNvSpPr>
            <a:spLocks noGrp="1"/>
          </p:cNvSpPr>
          <p:nvPr>
            <p:ph type="title"/>
          </p:nvPr>
        </p:nvSpPr>
        <p:spPr/>
        <p:txBody>
          <a:bodyPr/>
          <a:lstStyle/>
          <a:p>
            <a:r>
              <a:rPr lang="fr-FR" dirty="0"/>
              <a:t>Variable </a:t>
            </a:r>
            <a:r>
              <a:rPr lang="fr-FR" dirty="0" err="1"/>
              <a:t>stab</a:t>
            </a:r>
            <a:r>
              <a:rPr lang="fr-FR" dirty="0"/>
              <a:t> </a:t>
            </a:r>
            <a:r>
              <a:rPr lang="fr-FR" dirty="0" err="1"/>
              <a:t>core</a:t>
            </a:r>
            <a:r>
              <a:rPr lang="fr-FR" dirty="0"/>
              <a:t> importante</a:t>
            </a:r>
          </a:p>
        </p:txBody>
      </p:sp>
      <p:sp>
        <p:nvSpPr>
          <p:cNvPr id="3" name="Espace réservé du contenu 2">
            <a:extLst>
              <a:ext uri="{FF2B5EF4-FFF2-40B4-BE49-F238E27FC236}">
                <a16:creationId xmlns:a16="http://schemas.microsoft.com/office/drawing/2014/main" id="{884E8A6D-02E0-4A91-ACE5-F437844DF40C}"/>
              </a:ext>
            </a:extLst>
          </p:cNvPr>
          <p:cNvSpPr>
            <a:spLocks noGrp="1"/>
          </p:cNvSpPr>
          <p:nvPr>
            <p:ph idx="1"/>
          </p:nvPr>
        </p:nvSpPr>
        <p:spPr/>
        <p:txBody>
          <a:bodyPr/>
          <a:lstStyle/>
          <a:p>
            <a:pPr marL="0" indent="0">
              <a:buNone/>
            </a:pPr>
            <a:r>
              <a:rPr lang="fr-FR" dirty="0"/>
              <a:t>	</a:t>
            </a:r>
            <a:r>
              <a:rPr lang="fr-FR" dirty="0" err="1"/>
              <a:t>Stab</a:t>
            </a:r>
            <a:r>
              <a:rPr lang="fr-FR" dirty="0"/>
              <a:t> </a:t>
            </a:r>
            <a:r>
              <a:rPr lang="fr-FR" dirty="0" err="1"/>
              <a:t>core</a:t>
            </a:r>
            <a:r>
              <a:rPr lang="fr-FR" dirty="0"/>
              <a:t> = 1 :</a:t>
            </a:r>
          </a:p>
          <a:p>
            <a:pPr marL="0" indent="0">
              <a:buNone/>
            </a:pPr>
            <a:r>
              <a:rPr lang="fr-FR" dirty="0"/>
              <a:t>15 blessés et 13 </a:t>
            </a:r>
            <a:r>
              <a:rPr lang="fr-FR"/>
              <a:t>pas blessés</a:t>
            </a:r>
            <a:endParaRPr lang="fr-FR" dirty="0"/>
          </a:p>
          <a:p>
            <a:pPr marL="0" indent="0">
              <a:buNone/>
            </a:pPr>
            <a:r>
              <a:rPr lang="fr-FR" dirty="0"/>
              <a:t>	</a:t>
            </a:r>
            <a:r>
              <a:rPr lang="fr-FR" dirty="0" err="1"/>
              <a:t>Stab</a:t>
            </a:r>
            <a:r>
              <a:rPr lang="fr-FR" dirty="0"/>
              <a:t> </a:t>
            </a:r>
            <a:r>
              <a:rPr lang="fr-FR" dirty="0" err="1"/>
              <a:t>core</a:t>
            </a:r>
            <a:r>
              <a:rPr lang="fr-FR" dirty="0"/>
              <a:t> =0 :</a:t>
            </a:r>
          </a:p>
          <a:p>
            <a:pPr marL="0" indent="0">
              <a:buNone/>
            </a:pPr>
            <a:r>
              <a:rPr lang="fr-FR" dirty="0"/>
              <a:t>76 blessés et 15 pas blessés</a:t>
            </a:r>
          </a:p>
        </p:txBody>
      </p:sp>
    </p:spTree>
    <p:extLst>
      <p:ext uri="{BB962C8B-B14F-4D97-AF65-F5344CB8AC3E}">
        <p14:creationId xmlns:p14="http://schemas.microsoft.com/office/powerpoint/2010/main" val="146413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CE9BE4B4-644C-4B76-8BAA-77422FBB32A6}"/>
              </a:ext>
            </a:extLst>
          </p:cNvPr>
          <p:cNvGraphicFramePr>
            <a:graphicFrameLocks noGrp="1"/>
          </p:cNvGraphicFramePr>
          <p:nvPr>
            <p:extLst>
              <p:ext uri="{D42A27DB-BD31-4B8C-83A1-F6EECF244321}">
                <p14:modId xmlns:p14="http://schemas.microsoft.com/office/powerpoint/2010/main" val="2366139833"/>
              </p:ext>
            </p:extLst>
          </p:nvPr>
        </p:nvGraphicFramePr>
        <p:xfrm>
          <a:off x="1758474" y="167894"/>
          <a:ext cx="8940727" cy="6522211"/>
        </p:xfrm>
        <a:graphic>
          <a:graphicData uri="http://schemas.openxmlformats.org/drawingml/2006/table">
            <a:tbl>
              <a:tblPr>
                <a:tableStyleId>{5C22544A-7EE6-4342-B048-85BDC9FD1C3A}</a:tableStyleId>
              </a:tblPr>
              <a:tblGrid>
                <a:gridCol w="2822252">
                  <a:extLst>
                    <a:ext uri="{9D8B030D-6E8A-4147-A177-3AD203B41FA5}">
                      <a16:colId xmlns:a16="http://schemas.microsoft.com/office/drawing/2014/main" val="3720656719"/>
                    </a:ext>
                  </a:extLst>
                </a:gridCol>
                <a:gridCol w="2039211">
                  <a:extLst>
                    <a:ext uri="{9D8B030D-6E8A-4147-A177-3AD203B41FA5}">
                      <a16:colId xmlns:a16="http://schemas.microsoft.com/office/drawing/2014/main" val="3610142988"/>
                    </a:ext>
                  </a:extLst>
                </a:gridCol>
                <a:gridCol w="4079264">
                  <a:extLst>
                    <a:ext uri="{9D8B030D-6E8A-4147-A177-3AD203B41FA5}">
                      <a16:colId xmlns:a16="http://schemas.microsoft.com/office/drawing/2014/main" val="3205694547"/>
                    </a:ext>
                  </a:extLst>
                </a:gridCol>
              </a:tblGrid>
              <a:tr h="235253">
                <a:tc>
                  <a:txBody>
                    <a:bodyPr/>
                    <a:lstStyle/>
                    <a:p>
                      <a:pPr algn="ctr"/>
                      <a:r>
                        <a:rPr lang="fr-FR" sz="1800" kern="150">
                          <a:effectLst/>
                        </a:rPr>
                        <a:t>Test</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p-valeur</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Conclusion</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1001292971"/>
                  </a:ext>
                </a:extLst>
              </a:tr>
              <a:tr h="570218">
                <a:tc>
                  <a:txBody>
                    <a:bodyPr/>
                    <a:lstStyle/>
                    <a:p>
                      <a:pPr algn="ctr"/>
                      <a:r>
                        <a:rPr lang="fr-FR" sz="1800" kern="150">
                          <a:effectLst/>
                        </a:rPr>
                        <a:t>H0 : «Nb blessures indep sport pratiqué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0.016 &lt; 0.05</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dirty="0">
                          <a:effectLst/>
                        </a:rPr>
                        <a:t>Le nb de blessures dépend du sport pratiqué</a:t>
                      </a:r>
                      <a:endParaRPr lang="fr-FR" sz="1800" kern="150" dirty="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2041598710"/>
                  </a:ext>
                </a:extLst>
              </a:tr>
              <a:tr h="905185">
                <a:tc>
                  <a:txBody>
                    <a:bodyPr/>
                    <a:lstStyle/>
                    <a:p>
                      <a:pPr algn="ctr"/>
                      <a:r>
                        <a:rPr lang="fr-FR" sz="1800" kern="150">
                          <a:effectLst/>
                        </a:rPr>
                        <a:t>H0 : « Zones les plus fréquemment blessées indep sport pratiqué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0.008 &lt; 0.05</a:t>
                      </a:r>
                    </a:p>
                    <a:p>
                      <a:pPr algn="ctr"/>
                      <a:r>
                        <a:rPr lang="fr-FR" sz="1800" kern="150">
                          <a:effectLst/>
                        </a:rPr>
                        <a:t>(on rejette H0 avec conviction)</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Les zones les plus fréquemment blessées dépendent du sport pratiqué</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3223865085"/>
                  </a:ext>
                </a:extLst>
              </a:tr>
              <a:tr h="737702">
                <a:tc>
                  <a:txBody>
                    <a:bodyPr/>
                    <a:lstStyle/>
                    <a:p>
                      <a:pPr algn="ctr"/>
                      <a:r>
                        <a:rPr lang="fr-FR" sz="1800" kern="150">
                          <a:effectLst/>
                        </a:rPr>
                        <a:t>H0 : « Nb blessures indep statut de l’athlète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0.02 &lt; 0.05</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Le nombre de blessures dépend du statut de l’athlète</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4225851952"/>
                  </a:ext>
                </a:extLst>
              </a:tr>
              <a:tr h="737702">
                <a:tc>
                  <a:txBody>
                    <a:bodyPr/>
                    <a:lstStyle/>
                    <a:p>
                      <a:pPr algn="ctr"/>
                      <a:r>
                        <a:rPr lang="fr-FR" sz="1800" kern="150">
                          <a:effectLst/>
                        </a:rPr>
                        <a:t>H0 : « Blessures aux MI indep antécédents aux MI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0.1 &gt; 0.05</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dirty="0">
                          <a:effectLst/>
                        </a:rPr>
                        <a:t>On ne peut rien conclure</a:t>
                      </a:r>
                      <a:endParaRPr lang="fr-FR" sz="1800" kern="150" dirty="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3601694545"/>
                  </a:ext>
                </a:extLst>
              </a:tr>
              <a:tr h="737702">
                <a:tc>
                  <a:txBody>
                    <a:bodyPr/>
                    <a:lstStyle/>
                    <a:p>
                      <a:pPr algn="ctr"/>
                      <a:r>
                        <a:rPr lang="fr-FR" sz="1800" kern="150">
                          <a:effectLst/>
                        </a:rPr>
                        <a:t>H0 : « Blessures aux MS indep antécédents aux MS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0.003 &lt; 0.05</a:t>
                      </a:r>
                    </a:p>
                    <a:p>
                      <a:pPr algn="ctr"/>
                      <a:r>
                        <a:rPr lang="fr-FR" sz="1800" kern="150">
                          <a:effectLst/>
                        </a:rPr>
                        <a:t>(on rejette H0 avec conviction)</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Les blessures aux MS dépendent des antécédents de blessures aux MS</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965941855"/>
                  </a:ext>
                </a:extLst>
              </a:tr>
              <a:tr h="737702">
                <a:tc>
                  <a:txBody>
                    <a:bodyPr/>
                    <a:lstStyle/>
                    <a:p>
                      <a:pPr algn="ctr"/>
                      <a:r>
                        <a:rPr lang="fr-FR" sz="1800" kern="150">
                          <a:effectLst/>
                        </a:rPr>
                        <a:t>H0 : « Blessures au Rachis indep antécédents au Rachis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0.005 &lt; 0.05</a:t>
                      </a:r>
                    </a:p>
                    <a:p>
                      <a:pPr algn="ctr"/>
                      <a:r>
                        <a:rPr lang="fr-FR" sz="1800" kern="150">
                          <a:effectLst/>
                        </a:rPr>
                        <a:t>(on rejette H0 avec conviction)</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Les blessures au Rachis dépendent des antécédents de blessures au Rachis</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301298071"/>
                  </a:ext>
                </a:extLst>
              </a:tr>
              <a:tr h="737702">
                <a:tc>
                  <a:txBody>
                    <a:bodyPr/>
                    <a:lstStyle/>
                    <a:p>
                      <a:pPr algn="ctr"/>
                      <a:r>
                        <a:rPr lang="fr-FR" sz="1800" kern="150">
                          <a:effectLst/>
                        </a:rPr>
                        <a:t>H0 : « Blessures MI indep douleur actuelle MI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0.01 &lt; 0.05</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Les blessures aux MI dépendent d’une douleur actuelle aux MI</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1921097285"/>
                  </a:ext>
                </a:extLst>
              </a:tr>
              <a:tr h="737704">
                <a:tc>
                  <a:txBody>
                    <a:bodyPr/>
                    <a:lstStyle/>
                    <a:p>
                      <a:pPr algn="ctr"/>
                      <a:r>
                        <a:rPr lang="fr-FR" sz="1800" kern="150">
                          <a:effectLst/>
                        </a:rPr>
                        <a:t>H0 : « Blessures MS indep douleur actuelle MS »</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a:effectLst/>
                        </a:rPr>
                        <a:t>0.02 &lt; 0.05</a:t>
                      </a:r>
                      <a:endParaRPr lang="fr-FR" sz="1800" kern="150">
                        <a:effectLst/>
                        <a:latin typeface="Liberation Serif"/>
                        <a:ea typeface="SimSun" panose="02010600030101010101" pitchFamily="2" charset="-122"/>
                        <a:cs typeface="Mangal" panose="02040503050203030202" pitchFamily="18" charset="0"/>
                      </a:endParaRPr>
                    </a:p>
                  </a:txBody>
                  <a:tcPr marL="24667" marR="24667" marT="24667" marB="24667"/>
                </a:tc>
                <a:tc>
                  <a:txBody>
                    <a:bodyPr/>
                    <a:lstStyle/>
                    <a:p>
                      <a:pPr algn="ctr"/>
                      <a:r>
                        <a:rPr lang="fr-FR" sz="1800" kern="150" dirty="0">
                          <a:effectLst/>
                        </a:rPr>
                        <a:t>Les blessures aux MS dépendent d’une douleur actuelle aux MS</a:t>
                      </a:r>
                      <a:endParaRPr lang="fr-FR" sz="1800" kern="150" dirty="0">
                        <a:effectLst/>
                        <a:latin typeface="Liberation Serif"/>
                        <a:ea typeface="SimSun" panose="02010600030101010101" pitchFamily="2" charset="-122"/>
                        <a:cs typeface="Mangal" panose="02040503050203030202" pitchFamily="18" charset="0"/>
                      </a:endParaRPr>
                    </a:p>
                  </a:txBody>
                  <a:tcPr marL="24667" marR="24667" marT="24667" marB="24667"/>
                </a:tc>
                <a:extLst>
                  <a:ext uri="{0D108BD9-81ED-4DB2-BD59-A6C34878D82A}">
                    <a16:rowId xmlns:a16="http://schemas.microsoft.com/office/drawing/2014/main" val="324353484"/>
                  </a:ext>
                </a:extLst>
              </a:tr>
            </a:tbl>
          </a:graphicData>
        </a:graphic>
      </p:graphicFrame>
    </p:spTree>
    <p:extLst>
      <p:ext uri="{BB962C8B-B14F-4D97-AF65-F5344CB8AC3E}">
        <p14:creationId xmlns:p14="http://schemas.microsoft.com/office/powerpoint/2010/main" val="210880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C117B-F35F-427C-AEF5-F4A548C43EAD}"/>
              </a:ext>
            </a:extLst>
          </p:cNvPr>
          <p:cNvSpPr>
            <a:spLocks noGrp="1"/>
          </p:cNvSpPr>
          <p:nvPr>
            <p:ph type="title"/>
          </p:nvPr>
        </p:nvSpPr>
        <p:spPr>
          <a:xfrm>
            <a:off x="838200" y="314325"/>
            <a:ext cx="10515600" cy="1325563"/>
          </a:xfrm>
        </p:spPr>
        <p:txBody>
          <a:bodyPr/>
          <a:lstStyle/>
          <a:p>
            <a:r>
              <a:rPr lang="fr-FR" dirty="0"/>
              <a:t>Méthodes de classification, et de sélection de variables</a:t>
            </a:r>
          </a:p>
        </p:txBody>
      </p:sp>
      <p:sp>
        <p:nvSpPr>
          <p:cNvPr id="3" name="Espace réservé du contenu 2">
            <a:extLst>
              <a:ext uri="{FF2B5EF4-FFF2-40B4-BE49-F238E27FC236}">
                <a16:creationId xmlns:a16="http://schemas.microsoft.com/office/drawing/2014/main" id="{05952461-CA4A-44D6-91BE-DEF79D818B13}"/>
              </a:ext>
            </a:extLst>
          </p:cNvPr>
          <p:cNvSpPr>
            <a:spLocks noGrp="1"/>
          </p:cNvSpPr>
          <p:nvPr>
            <p:ph idx="1"/>
          </p:nvPr>
        </p:nvSpPr>
        <p:spPr>
          <a:xfrm>
            <a:off x="838200" y="2141537"/>
            <a:ext cx="4983480" cy="4351338"/>
          </a:xfrm>
        </p:spPr>
        <p:txBody>
          <a:bodyPr>
            <a:normAutofit/>
          </a:bodyPr>
          <a:lstStyle/>
          <a:p>
            <a:pPr marL="0" indent="0">
              <a:buNone/>
            </a:pPr>
            <a:r>
              <a:rPr lang="fr-FR" dirty="0"/>
              <a:t>Classification :</a:t>
            </a:r>
          </a:p>
          <a:p>
            <a:pPr marL="0" indent="0">
              <a:buNone/>
            </a:pPr>
            <a:endParaRPr lang="fr-FR" dirty="0"/>
          </a:p>
          <a:p>
            <a:pPr>
              <a:buFont typeface="Wingdings" panose="05000000000000000000" pitchFamily="2" charset="2"/>
              <a:buChar char="Ø"/>
            </a:pPr>
            <a:r>
              <a:rPr lang="fr-FR" dirty="0"/>
              <a:t>  Arbres de décision</a:t>
            </a:r>
          </a:p>
          <a:p>
            <a:pPr>
              <a:buFont typeface="Wingdings" panose="05000000000000000000" pitchFamily="2" charset="2"/>
              <a:buChar char="Ø"/>
            </a:pPr>
            <a:r>
              <a:rPr lang="fr-FR" dirty="0"/>
              <a:t>  </a:t>
            </a:r>
            <a:r>
              <a:rPr lang="fr-FR" dirty="0" err="1"/>
              <a:t>Random</a:t>
            </a:r>
            <a:r>
              <a:rPr lang="fr-FR" dirty="0"/>
              <a:t> </a:t>
            </a:r>
            <a:r>
              <a:rPr lang="fr-FR" dirty="0" err="1"/>
              <a:t>forests</a:t>
            </a:r>
            <a:endParaRPr lang="fr-FR" dirty="0"/>
          </a:p>
          <a:p>
            <a:pPr>
              <a:buFont typeface="Wingdings" panose="05000000000000000000" pitchFamily="2" charset="2"/>
              <a:buChar char="Ø"/>
            </a:pPr>
            <a:r>
              <a:rPr lang="fr-FR" dirty="0"/>
              <a:t>  Modèle logistique</a:t>
            </a:r>
          </a:p>
          <a:p>
            <a:pPr>
              <a:buFont typeface="Wingdings" panose="05000000000000000000" pitchFamily="2" charset="2"/>
              <a:buChar char="Ø"/>
            </a:pPr>
            <a:r>
              <a:rPr lang="fr-FR" dirty="0"/>
              <a:t>  </a:t>
            </a:r>
            <a:r>
              <a:rPr lang="fr-FR" dirty="0" err="1"/>
              <a:t>Naive</a:t>
            </a:r>
            <a:r>
              <a:rPr lang="fr-FR" dirty="0"/>
              <a:t> Bayes</a:t>
            </a:r>
          </a:p>
          <a:p>
            <a:pPr>
              <a:buFont typeface="Wingdings" panose="05000000000000000000" pitchFamily="2" charset="2"/>
              <a:buChar char="Ø"/>
            </a:pPr>
            <a:r>
              <a:rPr lang="fr-FR" dirty="0"/>
              <a:t>  </a:t>
            </a:r>
            <a:r>
              <a:rPr lang="fr-FR" dirty="0" err="1"/>
              <a:t>Boosting</a:t>
            </a:r>
            <a:r>
              <a:rPr lang="fr-FR" dirty="0"/>
              <a:t> : </a:t>
            </a:r>
            <a:r>
              <a:rPr lang="fr-FR" dirty="0" err="1"/>
              <a:t>AdaBoost</a:t>
            </a:r>
            <a:r>
              <a:rPr lang="fr-FR" dirty="0"/>
              <a:t>, </a:t>
            </a:r>
            <a:r>
              <a:rPr lang="fr-FR" dirty="0" err="1"/>
              <a:t>XGBoost</a:t>
            </a:r>
            <a:r>
              <a:rPr lang="fr-FR" dirty="0"/>
              <a:t>…</a:t>
            </a:r>
          </a:p>
        </p:txBody>
      </p:sp>
      <p:sp>
        <p:nvSpPr>
          <p:cNvPr id="5" name="ZoneTexte 4">
            <a:extLst>
              <a:ext uri="{FF2B5EF4-FFF2-40B4-BE49-F238E27FC236}">
                <a16:creationId xmlns:a16="http://schemas.microsoft.com/office/drawing/2014/main" id="{8CCD9A32-C4E5-49E2-86D6-31B9F83016D4}"/>
              </a:ext>
            </a:extLst>
          </p:cNvPr>
          <p:cNvSpPr txBox="1"/>
          <p:nvPr/>
        </p:nvSpPr>
        <p:spPr>
          <a:xfrm>
            <a:off x="5974080" y="2141537"/>
            <a:ext cx="4983480" cy="3385542"/>
          </a:xfrm>
          <a:prstGeom prst="rect">
            <a:avLst/>
          </a:prstGeom>
          <a:noFill/>
        </p:spPr>
        <p:txBody>
          <a:bodyPr wrap="square" rtlCol="0">
            <a:spAutoFit/>
          </a:bodyPr>
          <a:lstStyle/>
          <a:p>
            <a:pPr marL="0" indent="0">
              <a:buNone/>
            </a:pPr>
            <a:r>
              <a:rPr lang="fr-FR" sz="2800" dirty="0"/>
              <a:t>Sélection de variables :</a:t>
            </a:r>
          </a:p>
          <a:p>
            <a:pPr marL="0" indent="0">
              <a:buNone/>
            </a:pPr>
            <a:endParaRPr lang="fr-FR" sz="2800" dirty="0"/>
          </a:p>
          <a:p>
            <a:pPr>
              <a:buFont typeface="Wingdings" panose="05000000000000000000" pitchFamily="2" charset="2"/>
              <a:buChar char="Ø"/>
            </a:pPr>
            <a:r>
              <a:rPr lang="fr-FR" sz="2800" dirty="0"/>
              <a:t>  Critères AIC/BIC</a:t>
            </a:r>
          </a:p>
          <a:p>
            <a:pPr>
              <a:buFont typeface="Wingdings" panose="05000000000000000000" pitchFamily="2" charset="2"/>
              <a:buChar char="Ø"/>
            </a:pPr>
            <a:r>
              <a:rPr lang="fr-FR" sz="2800" dirty="0"/>
              <a:t>  LASSO</a:t>
            </a:r>
          </a:p>
          <a:p>
            <a:pPr>
              <a:buFont typeface="Wingdings" panose="05000000000000000000" pitchFamily="2" charset="2"/>
              <a:buChar char="Ø"/>
            </a:pPr>
            <a:r>
              <a:rPr lang="fr-FR" sz="2800" dirty="0"/>
              <a:t>  Analyse des correspondances multiples</a:t>
            </a:r>
          </a:p>
          <a:p>
            <a:pPr>
              <a:buFont typeface="Wingdings" panose="05000000000000000000" pitchFamily="2" charset="2"/>
              <a:buChar char="Ø"/>
            </a:pPr>
            <a:r>
              <a:rPr lang="fr-FR" sz="2800" dirty="0"/>
              <a:t>  </a:t>
            </a:r>
            <a:r>
              <a:rPr lang="fr-FR" sz="2800" dirty="0" err="1"/>
              <a:t>ClustOfVar</a:t>
            </a:r>
            <a:endParaRPr lang="fr-FR" sz="2800" dirty="0"/>
          </a:p>
          <a:p>
            <a:endParaRPr lang="fr-FR" dirty="0"/>
          </a:p>
        </p:txBody>
      </p:sp>
    </p:spTree>
    <p:extLst>
      <p:ext uri="{BB962C8B-B14F-4D97-AF65-F5344CB8AC3E}">
        <p14:creationId xmlns:p14="http://schemas.microsoft.com/office/powerpoint/2010/main" val="82171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6313501-A059-4C6D-A650-28F515700196}"/>
              </a:ext>
            </a:extLst>
          </p:cNvPr>
          <p:cNvPicPr>
            <a:picLocks noChangeAspect="1"/>
          </p:cNvPicPr>
          <p:nvPr/>
        </p:nvPicPr>
        <p:blipFill>
          <a:blip r:embed="rId2"/>
          <a:stretch>
            <a:fillRect/>
          </a:stretch>
        </p:blipFill>
        <p:spPr>
          <a:xfrm>
            <a:off x="1262618" y="525957"/>
            <a:ext cx="9666764" cy="5704486"/>
          </a:xfrm>
          <a:prstGeom prst="rect">
            <a:avLst/>
          </a:prstGeom>
        </p:spPr>
      </p:pic>
    </p:spTree>
    <p:extLst>
      <p:ext uri="{BB962C8B-B14F-4D97-AF65-F5344CB8AC3E}">
        <p14:creationId xmlns:p14="http://schemas.microsoft.com/office/powerpoint/2010/main" val="31267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9F05E1-3346-47EC-8F91-CD2A73F8D606}"/>
              </a:ext>
            </a:extLst>
          </p:cNvPr>
          <p:cNvPicPr>
            <a:picLocks noChangeAspect="1"/>
          </p:cNvPicPr>
          <p:nvPr/>
        </p:nvPicPr>
        <p:blipFill>
          <a:blip r:embed="rId2"/>
          <a:stretch>
            <a:fillRect/>
          </a:stretch>
        </p:blipFill>
        <p:spPr>
          <a:xfrm>
            <a:off x="364840" y="182880"/>
            <a:ext cx="11004200" cy="6232762"/>
          </a:xfrm>
          <a:prstGeom prst="rect">
            <a:avLst/>
          </a:prstGeom>
        </p:spPr>
      </p:pic>
    </p:spTree>
    <p:extLst>
      <p:ext uri="{BB962C8B-B14F-4D97-AF65-F5344CB8AC3E}">
        <p14:creationId xmlns:p14="http://schemas.microsoft.com/office/powerpoint/2010/main" val="99795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B57F4-FF30-4288-8C06-CB29D8C5CCDD}"/>
              </a:ext>
            </a:extLst>
          </p:cNvPr>
          <p:cNvSpPr>
            <a:spLocks noGrp="1"/>
          </p:cNvSpPr>
          <p:nvPr>
            <p:ph type="title"/>
          </p:nvPr>
        </p:nvSpPr>
        <p:spPr/>
        <p:txBody>
          <a:bodyPr>
            <a:normAutofit/>
          </a:bodyPr>
          <a:lstStyle/>
          <a:p>
            <a:r>
              <a:rPr lang="fr-FR" dirty="0"/>
              <a:t>I – Regroupement et organisation des données</a:t>
            </a:r>
          </a:p>
        </p:txBody>
      </p:sp>
      <p:sp>
        <p:nvSpPr>
          <p:cNvPr id="3" name="Espace réservé du contenu 2">
            <a:extLst>
              <a:ext uri="{FF2B5EF4-FFF2-40B4-BE49-F238E27FC236}">
                <a16:creationId xmlns:a16="http://schemas.microsoft.com/office/drawing/2014/main" id="{FE029FF9-F1C1-4B59-AEDD-5276A090E36C}"/>
              </a:ext>
            </a:extLst>
          </p:cNvPr>
          <p:cNvSpPr>
            <a:spLocks noGrp="1"/>
          </p:cNvSpPr>
          <p:nvPr>
            <p:ph idx="1"/>
          </p:nvPr>
        </p:nvSpPr>
        <p:spPr/>
        <p:txBody>
          <a:bodyPr/>
          <a:lstStyle/>
          <a:p>
            <a:pPr marL="0" indent="0">
              <a:buNone/>
            </a:pPr>
            <a:r>
              <a:rPr lang="fr-FR" dirty="0"/>
              <a:t>	1)  Regroupement des résultats précis au TM2S avec les blessures pour chaque sportif. Données manquantes pour le baseball et savate (blessures ok, mais pas le détail des notes au TM2S, dommage car 40 blessures…)</a:t>
            </a:r>
          </a:p>
          <a:p>
            <a:pPr marL="0" indent="0">
              <a:buNone/>
            </a:pPr>
            <a:r>
              <a:rPr lang="fr-FR" dirty="0"/>
              <a:t>On vient de comprendre que le TM2S pour BF correspondait à celui pour savate, il faudra rajouter ces tests et ces blessures</a:t>
            </a:r>
            <a:br>
              <a:rPr lang="fr-FR" dirty="0"/>
            </a:br>
            <a:endParaRPr lang="fr-FR" dirty="0"/>
          </a:p>
          <a:p>
            <a:pPr marL="0" indent="0">
              <a:buNone/>
            </a:pPr>
            <a:endParaRPr lang="fr-FR" dirty="0"/>
          </a:p>
        </p:txBody>
      </p:sp>
    </p:spTree>
    <p:extLst>
      <p:ext uri="{BB962C8B-B14F-4D97-AF65-F5344CB8AC3E}">
        <p14:creationId xmlns:p14="http://schemas.microsoft.com/office/powerpoint/2010/main" val="3547044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9C309C1-D7E6-454F-ABCA-9C26F6E938E5}"/>
              </a:ext>
            </a:extLst>
          </p:cNvPr>
          <p:cNvSpPr txBox="1"/>
          <p:nvPr/>
        </p:nvSpPr>
        <p:spPr>
          <a:xfrm>
            <a:off x="680720" y="2537426"/>
            <a:ext cx="4013200" cy="2862322"/>
          </a:xfrm>
          <a:prstGeom prst="rect">
            <a:avLst/>
          </a:prstGeom>
          <a:noFill/>
        </p:spPr>
        <p:txBody>
          <a:bodyPr wrap="square" rtlCol="0">
            <a:spAutoFit/>
          </a:bodyPr>
          <a:lstStyle/>
          <a:p>
            <a:r>
              <a:rPr lang="fr-FR" sz="2000" dirty="0"/>
              <a:t>Analyse de la performance des différents modèles testés</a:t>
            </a:r>
          </a:p>
          <a:p>
            <a:endParaRPr lang="fr-FR" sz="2000" dirty="0"/>
          </a:p>
          <a:p>
            <a:r>
              <a:rPr lang="fr-FR" sz="2000" dirty="0"/>
              <a:t>Tests réalisés sur 200 modélisations avec le jeu de données réparti en 2 catégories :</a:t>
            </a:r>
          </a:p>
          <a:p>
            <a:r>
              <a:rPr lang="fr-FR" sz="2000" dirty="0"/>
              <a:t>	Entrainement : 90 sportifs tirés au hasard</a:t>
            </a:r>
          </a:p>
          <a:p>
            <a:r>
              <a:rPr lang="fr-FR" sz="2000" dirty="0"/>
              <a:t>	Test : les 29 restants</a:t>
            </a:r>
          </a:p>
        </p:txBody>
      </p:sp>
      <p:sp>
        <p:nvSpPr>
          <p:cNvPr id="8" name="ZoneTexte 7">
            <a:extLst>
              <a:ext uri="{FF2B5EF4-FFF2-40B4-BE49-F238E27FC236}">
                <a16:creationId xmlns:a16="http://schemas.microsoft.com/office/drawing/2014/main" id="{F2531E42-C897-427A-8495-F2687ADBCCB6}"/>
              </a:ext>
            </a:extLst>
          </p:cNvPr>
          <p:cNvSpPr txBox="1"/>
          <p:nvPr/>
        </p:nvSpPr>
        <p:spPr>
          <a:xfrm>
            <a:off x="311596" y="741680"/>
            <a:ext cx="4483924" cy="461665"/>
          </a:xfrm>
          <a:prstGeom prst="rect">
            <a:avLst/>
          </a:prstGeom>
          <a:noFill/>
        </p:spPr>
        <p:txBody>
          <a:bodyPr wrap="square" rtlCol="0">
            <a:spAutoFit/>
          </a:bodyPr>
          <a:lstStyle/>
          <a:p>
            <a:r>
              <a:rPr lang="fr-FR" sz="2400" b="1" dirty="0"/>
              <a:t>Prédiction de la variable Blessure</a:t>
            </a:r>
          </a:p>
        </p:txBody>
      </p:sp>
      <p:pic>
        <p:nvPicPr>
          <p:cNvPr id="10" name="Image 9">
            <a:extLst>
              <a:ext uri="{FF2B5EF4-FFF2-40B4-BE49-F238E27FC236}">
                <a16:creationId xmlns:a16="http://schemas.microsoft.com/office/drawing/2014/main" id="{66084435-A7BD-4954-A202-9789948B9E42}"/>
              </a:ext>
            </a:extLst>
          </p:cNvPr>
          <p:cNvPicPr>
            <a:picLocks noChangeAspect="1"/>
          </p:cNvPicPr>
          <p:nvPr/>
        </p:nvPicPr>
        <p:blipFill>
          <a:blip r:embed="rId2"/>
          <a:stretch>
            <a:fillRect/>
          </a:stretch>
        </p:blipFill>
        <p:spPr>
          <a:xfrm>
            <a:off x="5352269" y="3429000"/>
            <a:ext cx="6477333" cy="3384724"/>
          </a:xfrm>
          <a:prstGeom prst="rect">
            <a:avLst/>
          </a:prstGeom>
        </p:spPr>
      </p:pic>
      <p:pic>
        <p:nvPicPr>
          <p:cNvPr id="12" name="Image 11">
            <a:extLst>
              <a:ext uri="{FF2B5EF4-FFF2-40B4-BE49-F238E27FC236}">
                <a16:creationId xmlns:a16="http://schemas.microsoft.com/office/drawing/2014/main" id="{3D50CAA7-0D93-46E3-9F94-30C392F78367}"/>
              </a:ext>
            </a:extLst>
          </p:cNvPr>
          <p:cNvPicPr>
            <a:picLocks noChangeAspect="1"/>
          </p:cNvPicPr>
          <p:nvPr/>
        </p:nvPicPr>
        <p:blipFill>
          <a:blip r:embed="rId3"/>
          <a:stretch>
            <a:fillRect/>
          </a:stretch>
        </p:blipFill>
        <p:spPr>
          <a:xfrm>
            <a:off x="5352269" y="120480"/>
            <a:ext cx="6528135" cy="3308520"/>
          </a:xfrm>
          <a:prstGeom prst="rect">
            <a:avLst/>
          </a:prstGeom>
        </p:spPr>
      </p:pic>
    </p:spTree>
    <p:extLst>
      <p:ext uri="{BB962C8B-B14F-4D97-AF65-F5344CB8AC3E}">
        <p14:creationId xmlns:p14="http://schemas.microsoft.com/office/powerpoint/2010/main" val="100011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F974DF-1605-4069-B664-9E91FF620105}"/>
              </a:ext>
            </a:extLst>
          </p:cNvPr>
          <p:cNvSpPr>
            <a:spLocks noGrp="1"/>
          </p:cNvSpPr>
          <p:nvPr>
            <p:ph type="title"/>
          </p:nvPr>
        </p:nvSpPr>
        <p:spPr>
          <a:xfrm>
            <a:off x="1661160" y="1038930"/>
            <a:ext cx="3317240" cy="1325563"/>
          </a:xfrm>
        </p:spPr>
        <p:txBody>
          <a:bodyPr/>
          <a:lstStyle/>
          <a:p>
            <a:r>
              <a:rPr lang="fr-FR" dirty="0"/>
              <a:t>Lasso</a:t>
            </a:r>
          </a:p>
        </p:txBody>
      </p:sp>
      <p:pic>
        <p:nvPicPr>
          <p:cNvPr id="5" name="Image 4">
            <a:extLst>
              <a:ext uri="{FF2B5EF4-FFF2-40B4-BE49-F238E27FC236}">
                <a16:creationId xmlns:a16="http://schemas.microsoft.com/office/drawing/2014/main" id="{27E655E1-0AF2-4AE7-8C4B-BE0A130CFD69}"/>
              </a:ext>
            </a:extLst>
          </p:cNvPr>
          <p:cNvPicPr>
            <a:picLocks noChangeAspect="1"/>
          </p:cNvPicPr>
          <p:nvPr/>
        </p:nvPicPr>
        <p:blipFill>
          <a:blip r:embed="rId2"/>
          <a:stretch>
            <a:fillRect/>
          </a:stretch>
        </p:blipFill>
        <p:spPr>
          <a:xfrm>
            <a:off x="5665082" y="76022"/>
            <a:ext cx="6439231" cy="3994355"/>
          </a:xfrm>
          <a:prstGeom prst="rect">
            <a:avLst/>
          </a:prstGeom>
        </p:spPr>
      </p:pic>
      <p:pic>
        <p:nvPicPr>
          <p:cNvPr id="7" name="Image 6">
            <a:extLst>
              <a:ext uri="{FF2B5EF4-FFF2-40B4-BE49-F238E27FC236}">
                <a16:creationId xmlns:a16="http://schemas.microsoft.com/office/drawing/2014/main" id="{AE279CE6-71A0-4501-95DD-D67634736F06}"/>
              </a:ext>
            </a:extLst>
          </p:cNvPr>
          <p:cNvPicPr>
            <a:picLocks noChangeAspect="1"/>
          </p:cNvPicPr>
          <p:nvPr/>
        </p:nvPicPr>
        <p:blipFill>
          <a:blip r:embed="rId3"/>
          <a:stretch>
            <a:fillRect/>
          </a:stretch>
        </p:blipFill>
        <p:spPr>
          <a:xfrm>
            <a:off x="199891" y="3327400"/>
            <a:ext cx="5656022" cy="3291837"/>
          </a:xfrm>
          <a:prstGeom prst="rect">
            <a:avLst/>
          </a:prstGeom>
        </p:spPr>
      </p:pic>
      <p:pic>
        <p:nvPicPr>
          <p:cNvPr id="9" name="Image 8">
            <a:extLst>
              <a:ext uri="{FF2B5EF4-FFF2-40B4-BE49-F238E27FC236}">
                <a16:creationId xmlns:a16="http://schemas.microsoft.com/office/drawing/2014/main" id="{7C6C6149-7842-4F7A-AE01-7ADAA67830C0}"/>
              </a:ext>
            </a:extLst>
          </p:cNvPr>
          <p:cNvPicPr>
            <a:picLocks noChangeAspect="1"/>
          </p:cNvPicPr>
          <p:nvPr/>
        </p:nvPicPr>
        <p:blipFill rotWithShape="1">
          <a:blip r:embed="rId4"/>
          <a:srcRect t="13087"/>
          <a:stretch/>
        </p:blipFill>
        <p:spPr>
          <a:xfrm>
            <a:off x="7858760" y="3779520"/>
            <a:ext cx="3194214" cy="3002458"/>
          </a:xfrm>
          <a:prstGeom prst="rect">
            <a:avLst/>
          </a:prstGeom>
        </p:spPr>
      </p:pic>
    </p:spTree>
    <p:extLst>
      <p:ext uri="{BB962C8B-B14F-4D97-AF65-F5344CB8AC3E}">
        <p14:creationId xmlns:p14="http://schemas.microsoft.com/office/powerpoint/2010/main" val="2651171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0094D-2515-4E9B-AFB2-B869C88AE493}"/>
              </a:ext>
            </a:extLst>
          </p:cNvPr>
          <p:cNvSpPr>
            <a:spLocks noGrp="1"/>
          </p:cNvSpPr>
          <p:nvPr>
            <p:ph type="title"/>
          </p:nvPr>
        </p:nvSpPr>
        <p:spPr>
          <a:xfrm>
            <a:off x="3876040" y="354965"/>
            <a:ext cx="3550920" cy="1325563"/>
          </a:xfrm>
        </p:spPr>
        <p:txBody>
          <a:bodyPr/>
          <a:lstStyle/>
          <a:p>
            <a:r>
              <a:rPr lang="fr-FR" dirty="0" err="1"/>
              <a:t>ClustOfVar</a:t>
            </a:r>
            <a:endParaRPr lang="fr-FR" dirty="0"/>
          </a:p>
        </p:txBody>
      </p:sp>
      <p:pic>
        <p:nvPicPr>
          <p:cNvPr id="6" name="Image 5">
            <a:extLst>
              <a:ext uri="{FF2B5EF4-FFF2-40B4-BE49-F238E27FC236}">
                <a16:creationId xmlns:a16="http://schemas.microsoft.com/office/drawing/2014/main" id="{41AA0EF1-2F30-4D41-846C-5267352546EC}"/>
              </a:ext>
            </a:extLst>
          </p:cNvPr>
          <p:cNvPicPr>
            <a:picLocks noChangeAspect="1"/>
          </p:cNvPicPr>
          <p:nvPr/>
        </p:nvPicPr>
        <p:blipFill>
          <a:blip r:embed="rId2"/>
          <a:stretch>
            <a:fillRect/>
          </a:stretch>
        </p:blipFill>
        <p:spPr>
          <a:xfrm>
            <a:off x="1624850" y="1925230"/>
            <a:ext cx="8053300" cy="4333329"/>
          </a:xfrm>
          <a:prstGeom prst="rect">
            <a:avLst/>
          </a:prstGeom>
        </p:spPr>
      </p:pic>
    </p:spTree>
    <p:extLst>
      <p:ext uri="{BB962C8B-B14F-4D97-AF65-F5344CB8AC3E}">
        <p14:creationId xmlns:p14="http://schemas.microsoft.com/office/powerpoint/2010/main" val="1975335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5AB37-2500-4168-993B-850F779C06CE}"/>
              </a:ext>
            </a:extLst>
          </p:cNvPr>
          <p:cNvSpPr>
            <a:spLocks noGrp="1"/>
          </p:cNvSpPr>
          <p:nvPr>
            <p:ph type="title"/>
          </p:nvPr>
        </p:nvSpPr>
        <p:spPr>
          <a:xfrm>
            <a:off x="838200" y="314325"/>
            <a:ext cx="10515600" cy="1325563"/>
          </a:xfrm>
        </p:spPr>
        <p:txBody>
          <a:bodyPr/>
          <a:lstStyle/>
          <a:p>
            <a:r>
              <a:rPr lang="fr-FR" dirty="0"/>
              <a:t>Analyse des correspondances multiples</a:t>
            </a:r>
          </a:p>
        </p:txBody>
      </p:sp>
      <p:sp>
        <p:nvSpPr>
          <p:cNvPr id="6" name="ZoneTexte 5">
            <a:extLst>
              <a:ext uri="{FF2B5EF4-FFF2-40B4-BE49-F238E27FC236}">
                <a16:creationId xmlns:a16="http://schemas.microsoft.com/office/drawing/2014/main" id="{1C2D0D2F-E621-45DC-B448-ACD5387B9F00}"/>
              </a:ext>
            </a:extLst>
          </p:cNvPr>
          <p:cNvSpPr txBox="1"/>
          <p:nvPr/>
        </p:nvSpPr>
        <p:spPr>
          <a:xfrm>
            <a:off x="8804774" y="2574608"/>
            <a:ext cx="3108960" cy="2585323"/>
          </a:xfrm>
          <a:prstGeom prst="rect">
            <a:avLst/>
          </a:prstGeom>
          <a:noFill/>
        </p:spPr>
        <p:txBody>
          <a:bodyPr wrap="square" rtlCol="0">
            <a:spAutoFit/>
          </a:bodyPr>
          <a:lstStyle/>
          <a:p>
            <a:r>
              <a:rPr lang="fr-FR" dirty="0"/>
              <a:t>Variables retenues :</a:t>
            </a:r>
          </a:p>
          <a:p>
            <a:pPr marL="285750" indent="-285750">
              <a:buFontTx/>
              <a:buChar char="-"/>
            </a:pPr>
            <a:r>
              <a:rPr lang="fr-FR" dirty="0"/>
              <a:t>Sport</a:t>
            </a:r>
          </a:p>
          <a:p>
            <a:pPr marL="285750" indent="-285750">
              <a:buFontTx/>
              <a:buChar char="-"/>
            </a:pPr>
            <a:r>
              <a:rPr lang="fr-FR" dirty="0"/>
              <a:t>Entrant/Maintien</a:t>
            </a:r>
          </a:p>
          <a:p>
            <a:pPr marL="285750" indent="-285750">
              <a:buFontTx/>
              <a:buChar char="-"/>
            </a:pPr>
            <a:r>
              <a:rPr lang="fr-FR" dirty="0"/>
              <a:t>Somme mob </a:t>
            </a:r>
            <a:r>
              <a:rPr lang="fr-FR" dirty="0" err="1"/>
              <a:t>inf</a:t>
            </a:r>
            <a:r>
              <a:rPr lang="fr-FR" dirty="0"/>
              <a:t> en facteurs</a:t>
            </a:r>
          </a:p>
          <a:p>
            <a:pPr marL="285750" indent="-285750">
              <a:buFontTx/>
              <a:buChar char="-"/>
            </a:pPr>
            <a:r>
              <a:rPr lang="fr-FR" dirty="0" err="1"/>
              <a:t>Stab</a:t>
            </a:r>
            <a:r>
              <a:rPr lang="fr-FR" dirty="0"/>
              <a:t> </a:t>
            </a:r>
            <a:r>
              <a:rPr lang="fr-FR" dirty="0" err="1"/>
              <a:t>pelv</a:t>
            </a:r>
            <a:r>
              <a:rPr lang="fr-FR" dirty="0"/>
              <a:t> </a:t>
            </a:r>
            <a:r>
              <a:rPr lang="fr-FR" dirty="0" err="1"/>
              <a:t>asy</a:t>
            </a:r>
            <a:endParaRPr lang="fr-FR" dirty="0"/>
          </a:p>
          <a:p>
            <a:pPr marL="285750" indent="-285750">
              <a:buFontTx/>
              <a:buChar char="-"/>
            </a:pPr>
            <a:r>
              <a:rPr lang="fr-FR" dirty="0" err="1"/>
              <a:t>Stab</a:t>
            </a:r>
            <a:r>
              <a:rPr lang="fr-FR" dirty="0"/>
              <a:t> </a:t>
            </a:r>
            <a:r>
              <a:rPr lang="fr-FR" dirty="0" err="1"/>
              <a:t>core</a:t>
            </a:r>
            <a:r>
              <a:rPr lang="fr-FR" dirty="0"/>
              <a:t> + </a:t>
            </a:r>
            <a:r>
              <a:rPr lang="fr-FR" dirty="0" err="1"/>
              <a:t>scap</a:t>
            </a:r>
            <a:endParaRPr lang="fr-FR" dirty="0"/>
          </a:p>
          <a:p>
            <a:pPr marL="285750" indent="-285750">
              <a:buFontTx/>
              <a:buChar char="-"/>
            </a:pPr>
            <a:r>
              <a:rPr lang="fr-FR" dirty="0"/>
              <a:t>Ancienne blessure MI</a:t>
            </a:r>
          </a:p>
          <a:p>
            <a:pPr marL="285750" indent="-285750">
              <a:buFontTx/>
              <a:buChar char="-"/>
            </a:pPr>
            <a:r>
              <a:rPr lang="fr-FR" dirty="0"/>
              <a:t>Blessure</a:t>
            </a:r>
          </a:p>
          <a:p>
            <a:pPr marL="285750" indent="-285750">
              <a:buFontTx/>
              <a:buChar char="-"/>
            </a:pPr>
            <a:endParaRPr lang="fr-FR" dirty="0"/>
          </a:p>
        </p:txBody>
      </p:sp>
      <p:pic>
        <p:nvPicPr>
          <p:cNvPr id="7" name="Image 6">
            <a:extLst>
              <a:ext uri="{FF2B5EF4-FFF2-40B4-BE49-F238E27FC236}">
                <a16:creationId xmlns:a16="http://schemas.microsoft.com/office/drawing/2014/main" id="{3E89ACFC-72AC-49F4-AFC9-6EFAD9A9C59C}"/>
              </a:ext>
            </a:extLst>
          </p:cNvPr>
          <p:cNvPicPr>
            <a:picLocks noChangeAspect="1"/>
          </p:cNvPicPr>
          <p:nvPr/>
        </p:nvPicPr>
        <p:blipFill>
          <a:blip r:embed="rId2"/>
          <a:stretch>
            <a:fillRect/>
          </a:stretch>
        </p:blipFill>
        <p:spPr>
          <a:xfrm>
            <a:off x="278266" y="1481351"/>
            <a:ext cx="8510134" cy="5011524"/>
          </a:xfrm>
          <a:prstGeom prst="rect">
            <a:avLst/>
          </a:prstGeom>
        </p:spPr>
      </p:pic>
    </p:spTree>
    <p:extLst>
      <p:ext uri="{BB962C8B-B14F-4D97-AF65-F5344CB8AC3E}">
        <p14:creationId xmlns:p14="http://schemas.microsoft.com/office/powerpoint/2010/main" val="171381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C10776B-D545-4C02-8837-30E423872DF2}"/>
              </a:ext>
            </a:extLst>
          </p:cNvPr>
          <p:cNvPicPr>
            <a:picLocks noChangeAspect="1"/>
          </p:cNvPicPr>
          <p:nvPr/>
        </p:nvPicPr>
        <p:blipFill>
          <a:blip r:embed="rId2"/>
          <a:stretch>
            <a:fillRect/>
          </a:stretch>
        </p:blipFill>
        <p:spPr>
          <a:xfrm>
            <a:off x="782320" y="358768"/>
            <a:ext cx="10810241" cy="6332977"/>
          </a:xfrm>
          <a:prstGeom prst="rect">
            <a:avLst/>
          </a:prstGeom>
        </p:spPr>
      </p:pic>
    </p:spTree>
    <p:extLst>
      <p:ext uri="{BB962C8B-B14F-4D97-AF65-F5344CB8AC3E}">
        <p14:creationId xmlns:p14="http://schemas.microsoft.com/office/powerpoint/2010/main" val="3994692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3A7500B-43E7-40CE-8F7F-373CD668C5F1}"/>
              </a:ext>
            </a:extLst>
          </p:cNvPr>
          <p:cNvPicPr>
            <a:picLocks noChangeAspect="1"/>
          </p:cNvPicPr>
          <p:nvPr/>
        </p:nvPicPr>
        <p:blipFill>
          <a:blip r:embed="rId2"/>
          <a:stretch>
            <a:fillRect/>
          </a:stretch>
        </p:blipFill>
        <p:spPr>
          <a:xfrm>
            <a:off x="853440" y="348271"/>
            <a:ext cx="10617200" cy="6239074"/>
          </a:xfrm>
          <a:prstGeom prst="rect">
            <a:avLst/>
          </a:prstGeom>
        </p:spPr>
      </p:pic>
    </p:spTree>
    <p:extLst>
      <p:ext uri="{BB962C8B-B14F-4D97-AF65-F5344CB8AC3E}">
        <p14:creationId xmlns:p14="http://schemas.microsoft.com/office/powerpoint/2010/main" val="116054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B8BE7A-4BC7-4493-99E6-0814A7534B10}"/>
              </a:ext>
            </a:extLst>
          </p:cNvPr>
          <p:cNvSpPr>
            <a:spLocks noGrp="1"/>
          </p:cNvSpPr>
          <p:nvPr>
            <p:ph type="title"/>
          </p:nvPr>
        </p:nvSpPr>
        <p:spPr/>
        <p:txBody>
          <a:bodyPr/>
          <a:lstStyle/>
          <a:p>
            <a:r>
              <a:rPr lang="fr-FR" dirty="0"/>
              <a:t>Choses à changer</a:t>
            </a:r>
          </a:p>
        </p:txBody>
      </p:sp>
      <p:sp>
        <p:nvSpPr>
          <p:cNvPr id="3" name="Espace réservé du contenu 2">
            <a:extLst>
              <a:ext uri="{FF2B5EF4-FFF2-40B4-BE49-F238E27FC236}">
                <a16:creationId xmlns:a16="http://schemas.microsoft.com/office/drawing/2014/main" id="{F4936D60-B1FC-4F61-97FB-2F4F7D77815C}"/>
              </a:ext>
            </a:extLst>
          </p:cNvPr>
          <p:cNvSpPr>
            <a:spLocks noGrp="1"/>
          </p:cNvSpPr>
          <p:nvPr>
            <p:ph idx="1"/>
          </p:nvPr>
        </p:nvSpPr>
        <p:spPr>
          <a:xfrm>
            <a:off x="838200" y="1825625"/>
            <a:ext cx="10515600" cy="2035175"/>
          </a:xfrm>
        </p:spPr>
        <p:txBody>
          <a:bodyPr/>
          <a:lstStyle/>
          <a:p>
            <a:r>
              <a:rPr lang="fr-FR" dirty="0"/>
              <a:t>Asymétries :</a:t>
            </a:r>
          </a:p>
          <a:p>
            <a:pPr marL="0" indent="0">
              <a:buNone/>
            </a:pPr>
            <a:r>
              <a:rPr lang="fr-FR" dirty="0"/>
              <a:t>Une asymétrie est censée être un gros facteur à risque pour les blessures, or avec la définition d’asymétrie que l’on a, une absence d’asymétrie en mobilité semble favoriser les blessures…</a:t>
            </a:r>
          </a:p>
        </p:txBody>
      </p:sp>
      <p:pic>
        <p:nvPicPr>
          <p:cNvPr id="5" name="Image 4">
            <a:extLst>
              <a:ext uri="{FF2B5EF4-FFF2-40B4-BE49-F238E27FC236}">
                <a16:creationId xmlns:a16="http://schemas.microsoft.com/office/drawing/2014/main" id="{45CCE3A0-5469-4F46-AFBE-7FDFD180FC3A}"/>
              </a:ext>
            </a:extLst>
          </p:cNvPr>
          <p:cNvPicPr>
            <a:picLocks noChangeAspect="1"/>
          </p:cNvPicPr>
          <p:nvPr/>
        </p:nvPicPr>
        <p:blipFill>
          <a:blip r:embed="rId2"/>
          <a:stretch>
            <a:fillRect/>
          </a:stretch>
        </p:blipFill>
        <p:spPr>
          <a:xfrm>
            <a:off x="401266" y="4265282"/>
            <a:ext cx="5576155" cy="1343038"/>
          </a:xfrm>
          <a:prstGeom prst="rect">
            <a:avLst/>
          </a:prstGeom>
        </p:spPr>
      </p:pic>
      <p:pic>
        <p:nvPicPr>
          <p:cNvPr id="7" name="Image 6">
            <a:extLst>
              <a:ext uri="{FF2B5EF4-FFF2-40B4-BE49-F238E27FC236}">
                <a16:creationId xmlns:a16="http://schemas.microsoft.com/office/drawing/2014/main" id="{FE304068-AFF8-4657-85F6-06BE2AFC406F}"/>
              </a:ext>
            </a:extLst>
          </p:cNvPr>
          <p:cNvPicPr>
            <a:picLocks noChangeAspect="1"/>
          </p:cNvPicPr>
          <p:nvPr/>
        </p:nvPicPr>
        <p:blipFill>
          <a:blip r:embed="rId3"/>
          <a:stretch>
            <a:fillRect/>
          </a:stretch>
        </p:blipFill>
        <p:spPr>
          <a:xfrm>
            <a:off x="6455213" y="4280523"/>
            <a:ext cx="5335521" cy="1238897"/>
          </a:xfrm>
          <a:prstGeom prst="rect">
            <a:avLst/>
          </a:prstGeom>
        </p:spPr>
      </p:pic>
    </p:spTree>
    <p:extLst>
      <p:ext uri="{BB962C8B-B14F-4D97-AF65-F5344CB8AC3E}">
        <p14:creationId xmlns:p14="http://schemas.microsoft.com/office/powerpoint/2010/main" val="757752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7D994-B2AF-4299-A4E8-B7A2398DF65E}"/>
              </a:ext>
            </a:extLst>
          </p:cNvPr>
          <p:cNvSpPr>
            <a:spLocks noGrp="1"/>
          </p:cNvSpPr>
          <p:nvPr>
            <p:ph type="title"/>
          </p:nvPr>
        </p:nvSpPr>
        <p:spPr/>
        <p:txBody>
          <a:bodyPr/>
          <a:lstStyle/>
          <a:p>
            <a:r>
              <a:rPr lang="fr-FR" dirty="0"/>
              <a:t>Choses restantes</a:t>
            </a:r>
          </a:p>
        </p:txBody>
      </p:sp>
      <p:sp>
        <p:nvSpPr>
          <p:cNvPr id="3" name="Espace réservé du contenu 2">
            <a:extLst>
              <a:ext uri="{FF2B5EF4-FFF2-40B4-BE49-F238E27FC236}">
                <a16:creationId xmlns:a16="http://schemas.microsoft.com/office/drawing/2014/main" id="{6155298D-93F6-41B4-8DA8-8F95AB26DB25}"/>
              </a:ext>
            </a:extLst>
          </p:cNvPr>
          <p:cNvSpPr>
            <a:spLocks noGrp="1"/>
          </p:cNvSpPr>
          <p:nvPr>
            <p:ph idx="1"/>
          </p:nvPr>
        </p:nvSpPr>
        <p:spPr/>
        <p:txBody>
          <a:bodyPr/>
          <a:lstStyle/>
          <a:p>
            <a:r>
              <a:rPr lang="fr-FR" dirty="0"/>
              <a:t>Choisir un modèle / algo de </a:t>
            </a:r>
            <a:r>
              <a:rPr lang="fr-FR" dirty="0" err="1"/>
              <a:t>boosting</a:t>
            </a:r>
            <a:r>
              <a:rPr lang="fr-FR" dirty="0"/>
              <a:t> comprenant plusieurs sous-modèles</a:t>
            </a:r>
          </a:p>
          <a:p>
            <a:r>
              <a:rPr lang="fr-FR" dirty="0"/>
              <a:t>Sélectionner un arbre de décision (si modèle choisi), choisir les variables utilisées, la longueurs des branches etc…</a:t>
            </a:r>
          </a:p>
          <a:p>
            <a:r>
              <a:rPr lang="fr-FR" dirty="0"/>
              <a:t>Essayer de poursuivre le clustering, et voir si c’est une bonne piste pour la prédiction</a:t>
            </a:r>
          </a:p>
          <a:p>
            <a:r>
              <a:rPr lang="fr-FR" dirty="0"/>
              <a:t>Une fois le modèle choisi, comparer les résultats en fonction des variables choisies  : Sélection de variables, clusters de variables, la combinaison des 2…</a:t>
            </a:r>
          </a:p>
          <a:p>
            <a:endParaRPr lang="fr-FR" dirty="0"/>
          </a:p>
        </p:txBody>
      </p:sp>
    </p:spTree>
    <p:extLst>
      <p:ext uri="{BB962C8B-B14F-4D97-AF65-F5344CB8AC3E}">
        <p14:creationId xmlns:p14="http://schemas.microsoft.com/office/powerpoint/2010/main" val="99456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740AC-97B5-4FE5-9686-E19C34805BF0}"/>
              </a:ext>
            </a:extLst>
          </p:cNvPr>
          <p:cNvSpPr>
            <a:spLocks noGrp="1"/>
          </p:cNvSpPr>
          <p:nvPr>
            <p:ph type="title"/>
          </p:nvPr>
        </p:nvSpPr>
        <p:spPr>
          <a:xfrm>
            <a:off x="675640" y="-20003"/>
            <a:ext cx="11201400" cy="1325563"/>
          </a:xfrm>
        </p:spPr>
        <p:txBody>
          <a:bodyPr/>
          <a:lstStyle/>
          <a:p>
            <a:r>
              <a:rPr lang="fr-FR" dirty="0"/>
              <a:t>Comparaison meilleurs modèles pour Blessure</a:t>
            </a:r>
          </a:p>
        </p:txBody>
      </p:sp>
      <p:pic>
        <p:nvPicPr>
          <p:cNvPr id="5" name="Espace réservé du contenu 4">
            <a:extLst>
              <a:ext uri="{FF2B5EF4-FFF2-40B4-BE49-F238E27FC236}">
                <a16:creationId xmlns:a16="http://schemas.microsoft.com/office/drawing/2014/main" id="{4DAB54FB-4171-46DB-9FFF-9D2748044704}"/>
              </a:ext>
            </a:extLst>
          </p:cNvPr>
          <p:cNvPicPr>
            <a:picLocks noGrp="1" noChangeAspect="1"/>
          </p:cNvPicPr>
          <p:nvPr>
            <p:ph idx="1"/>
          </p:nvPr>
        </p:nvPicPr>
        <p:blipFill>
          <a:blip r:embed="rId2"/>
          <a:stretch>
            <a:fillRect/>
          </a:stretch>
        </p:blipFill>
        <p:spPr>
          <a:xfrm>
            <a:off x="0" y="848360"/>
            <a:ext cx="7099805" cy="4246880"/>
          </a:xfrm>
        </p:spPr>
      </p:pic>
      <p:pic>
        <p:nvPicPr>
          <p:cNvPr id="7" name="Image 6">
            <a:extLst>
              <a:ext uri="{FF2B5EF4-FFF2-40B4-BE49-F238E27FC236}">
                <a16:creationId xmlns:a16="http://schemas.microsoft.com/office/drawing/2014/main" id="{34B16D22-CFCA-49F0-82E6-7BAF76A09F8F}"/>
              </a:ext>
            </a:extLst>
          </p:cNvPr>
          <p:cNvPicPr>
            <a:picLocks noChangeAspect="1"/>
          </p:cNvPicPr>
          <p:nvPr/>
        </p:nvPicPr>
        <p:blipFill rotWithShape="1">
          <a:blip r:embed="rId3"/>
          <a:srcRect l="2339" b="1244"/>
          <a:stretch/>
        </p:blipFill>
        <p:spPr>
          <a:xfrm>
            <a:off x="7211565" y="1042433"/>
            <a:ext cx="4665475" cy="4194015"/>
          </a:xfrm>
          <a:prstGeom prst="rect">
            <a:avLst/>
          </a:prstGeom>
        </p:spPr>
      </p:pic>
      <p:cxnSp>
        <p:nvCxnSpPr>
          <p:cNvPr id="9" name="Connecteur droit 8">
            <a:extLst>
              <a:ext uri="{FF2B5EF4-FFF2-40B4-BE49-F238E27FC236}">
                <a16:creationId xmlns:a16="http://schemas.microsoft.com/office/drawing/2014/main" id="{33D1B771-2949-46A8-9737-1785C0851128}"/>
              </a:ext>
            </a:extLst>
          </p:cNvPr>
          <p:cNvCxnSpPr>
            <a:cxnSpLocks/>
          </p:cNvCxnSpPr>
          <p:nvPr/>
        </p:nvCxnSpPr>
        <p:spPr>
          <a:xfrm>
            <a:off x="7099805" y="970280"/>
            <a:ext cx="0" cy="4003040"/>
          </a:xfrm>
          <a:prstGeom prst="line">
            <a:avLst/>
          </a:prstGeom>
          <a:ln/>
        </p:spPr>
        <p:style>
          <a:lnRef idx="2">
            <a:schemeClr val="dk1"/>
          </a:lnRef>
          <a:fillRef idx="0">
            <a:schemeClr val="dk1"/>
          </a:fillRef>
          <a:effectRef idx="1">
            <a:schemeClr val="dk1"/>
          </a:effectRef>
          <a:fontRef idx="minor">
            <a:schemeClr val="tx1"/>
          </a:fontRef>
        </p:style>
      </p:cxnSp>
      <p:pic>
        <p:nvPicPr>
          <p:cNvPr id="15" name="Image 14">
            <a:extLst>
              <a:ext uri="{FF2B5EF4-FFF2-40B4-BE49-F238E27FC236}">
                <a16:creationId xmlns:a16="http://schemas.microsoft.com/office/drawing/2014/main" id="{ECF46801-799B-4424-A068-B293CB45CD7D}"/>
              </a:ext>
            </a:extLst>
          </p:cNvPr>
          <p:cNvPicPr>
            <a:picLocks noChangeAspect="1"/>
          </p:cNvPicPr>
          <p:nvPr/>
        </p:nvPicPr>
        <p:blipFill>
          <a:blip r:embed="rId4"/>
          <a:stretch>
            <a:fillRect/>
          </a:stretch>
        </p:blipFill>
        <p:spPr>
          <a:xfrm>
            <a:off x="171429" y="5346858"/>
            <a:ext cx="1356876" cy="1325563"/>
          </a:xfrm>
          <a:prstGeom prst="rect">
            <a:avLst/>
          </a:prstGeom>
        </p:spPr>
      </p:pic>
      <p:sp>
        <p:nvSpPr>
          <p:cNvPr id="16" name="ZoneTexte 15">
            <a:extLst>
              <a:ext uri="{FF2B5EF4-FFF2-40B4-BE49-F238E27FC236}">
                <a16:creationId xmlns:a16="http://schemas.microsoft.com/office/drawing/2014/main" id="{BDB6A1E2-83D6-44F5-9035-0AD25D4572DA}"/>
              </a:ext>
            </a:extLst>
          </p:cNvPr>
          <p:cNvSpPr txBox="1"/>
          <p:nvPr/>
        </p:nvSpPr>
        <p:spPr>
          <a:xfrm>
            <a:off x="1751825" y="5270975"/>
            <a:ext cx="2769375" cy="1477328"/>
          </a:xfrm>
          <a:prstGeom prst="rect">
            <a:avLst/>
          </a:prstGeom>
          <a:noFill/>
        </p:spPr>
        <p:txBody>
          <a:bodyPr wrap="square" rtlCol="0">
            <a:spAutoFit/>
          </a:bodyPr>
          <a:lstStyle/>
          <a:p>
            <a:r>
              <a:rPr lang="fr-FR" dirty="0" err="1"/>
              <a:t>Random</a:t>
            </a:r>
            <a:r>
              <a:rPr lang="fr-FR" dirty="0"/>
              <a:t> Forest</a:t>
            </a:r>
          </a:p>
          <a:p>
            <a:r>
              <a:rPr lang="fr-FR" dirty="0" err="1"/>
              <a:t>Modlog</a:t>
            </a:r>
            <a:r>
              <a:rPr lang="fr-FR" dirty="0"/>
              <a:t> avec Lasso</a:t>
            </a:r>
          </a:p>
          <a:p>
            <a:r>
              <a:rPr lang="fr-FR" dirty="0" err="1"/>
              <a:t>Naive</a:t>
            </a:r>
            <a:r>
              <a:rPr lang="fr-FR" dirty="0"/>
              <a:t> Bayes</a:t>
            </a:r>
          </a:p>
          <a:p>
            <a:r>
              <a:rPr lang="fr-FR" dirty="0" err="1"/>
              <a:t>CoV</a:t>
            </a:r>
            <a:endParaRPr lang="fr-FR" dirty="0"/>
          </a:p>
          <a:p>
            <a:r>
              <a:rPr lang="fr-FR" dirty="0" err="1"/>
              <a:t>CoV_Lasso</a:t>
            </a:r>
            <a:endParaRPr lang="fr-FR" dirty="0"/>
          </a:p>
        </p:txBody>
      </p:sp>
    </p:spTree>
    <p:extLst>
      <p:ext uri="{BB962C8B-B14F-4D97-AF65-F5344CB8AC3E}">
        <p14:creationId xmlns:p14="http://schemas.microsoft.com/office/powerpoint/2010/main" val="704349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17F9C-A04A-4517-A2C3-D799359612CE}"/>
              </a:ext>
            </a:extLst>
          </p:cNvPr>
          <p:cNvSpPr>
            <a:spLocks noGrp="1"/>
          </p:cNvSpPr>
          <p:nvPr>
            <p:ph type="title"/>
          </p:nvPr>
        </p:nvSpPr>
        <p:spPr>
          <a:xfrm>
            <a:off x="838200" y="365125"/>
            <a:ext cx="10515600" cy="1097915"/>
          </a:xfrm>
        </p:spPr>
        <p:txBody>
          <a:bodyPr/>
          <a:lstStyle/>
          <a:p>
            <a:r>
              <a:rPr lang="fr-FR" dirty="0"/>
              <a:t>Comparaison des modèles pour Blessure</a:t>
            </a:r>
          </a:p>
        </p:txBody>
      </p:sp>
      <p:pic>
        <p:nvPicPr>
          <p:cNvPr id="5" name="Image 4">
            <a:extLst>
              <a:ext uri="{FF2B5EF4-FFF2-40B4-BE49-F238E27FC236}">
                <a16:creationId xmlns:a16="http://schemas.microsoft.com/office/drawing/2014/main" id="{77707DF5-8673-469D-8171-FA374B4138F4}"/>
              </a:ext>
            </a:extLst>
          </p:cNvPr>
          <p:cNvPicPr>
            <a:picLocks noChangeAspect="1"/>
          </p:cNvPicPr>
          <p:nvPr/>
        </p:nvPicPr>
        <p:blipFill>
          <a:blip r:embed="rId2"/>
          <a:stretch>
            <a:fillRect/>
          </a:stretch>
        </p:blipFill>
        <p:spPr>
          <a:xfrm>
            <a:off x="335280" y="2926080"/>
            <a:ext cx="6426530" cy="3384724"/>
          </a:xfrm>
          <a:prstGeom prst="rect">
            <a:avLst/>
          </a:prstGeom>
        </p:spPr>
      </p:pic>
      <p:sp>
        <p:nvSpPr>
          <p:cNvPr id="6" name="ZoneTexte 5">
            <a:extLst>
              <a:ext uri="{FF2B5EF4-FFF2-40B4-BE49-F238E27FC236}">
                <a16:creationId xmlns:a16="http://schemas.microsoft.com/office/drawing/2014/main" id="{1663169A-0EE4-4869-ACBB-F71FABE7FAB0}"/>
              </a:ext>
            </a:extLst>
          </p:cNvPr>
          <p:cNvSpPr txBox="1"/>
          <p:nvPr/>
        </p:nvSpPr>
        <p:spPr>
          <a:xfrm>
            <a:off x="7680960" y="3879778"/>
            <a:ext cx="3200400" cy="1477328"/>
          </a:xfrm>
          <a:prstGeom prst="rect">
            <a:avLst/>
          </a:prstGeom>
          <a:noFill/>
        </p:spPr>
        <p:txBody>
          <a:bodyPr wrap="square" rtlCol="0">
            <a:spAutoFit/>
          </a:bodyPr>
          <a:lstStyle/>
          <a:p>
            <a:r>
              <a:rPr lang="fr-FR" dirty="0"/>
              <a:t>Médianes : </a:t>
            </a:r>
          </a:p>
          <a:p>
            <a:pPr marL="285750" indent="-285750">
              <a:buFont typeface="Wingdings" panose="05000000000000000000" pitchFamily="2" charset="2"/>
              <a:buChar char="Ø"/>
            </a:pPr>
            <a:r>
              <a:rPr lang="fr-FR" dirty="0"/>
              <a:t>Arbres : 0.61</a:t>
            </a:r>
          </a:p>
          <a:p>
            <a:pPr marL="285750" indent="-285750">
              <a:buFont typeface="Wingdings" panose="05000000000000000000" pitchFamily="2" charset="2"/>
              <a:buChar char="Ø"/>
            </a:pPr>
            <a:r>
              <a:rPr lang="fr-FR" dirty="0" err="1"/>
              <a:t>Random</a:t>
            </a:r>
            <a:r>
              <a:rPr lang="fr-FR" dirty="0"/>
              <a:t> </a:t>
            </a:r>
            <a:r>
              <a:rPr lang="fr-FR" dirty="0" err="1"/>
              <a:t>forests</a:t>
            </a:r>
            <a:r>
              <a:rPr lang="fr-FR" dirty="0"/>
              <a:t> : 0.75</a:t>
            </a:r>
          </a:p>
          <a:p>
            <a:pPr marL="285750" indent="-285750">
              <a:buFont typeface="Wingdings" panose="05000000000000000000" pitchFamily="2" charset="2"/>
              <a:buChar char="Ø"/>
            </a:pPr>
            <a:r>
              <a:rPr lang="fr-FR" dirty="0"/>
              <a:t>Modèle logistique : 0.77</a:t>
            </a:r>
          </a:p>
          <a:p>
            <a:pPr marL="285750" indent="-285750">
              <a:buFont typeface="Wingdings" panose="05000000000000000000" pitchFamily="2" charset="2"/>
              <a:buChar char="Ø"/>
            </a:pPr>
            <a:r>
              <a:rPr lang="fr-FR" dirty="0"/>
              <a:t>Modèle naïf </a:t>
            </a:r>
            <a:r>
              <a:rPr lang="fr-FR" dirty="0" err="1"/>
              <a:t>bayesien</a:t>
            </a:r>
            <a:r>
              <a:rPr lang="fr-FR" dirty="0"/>
              <a:t> : 0.75</a:t>
            </a:r>
          </a:p>
        </p:txBody>
      </p:sp>
      <p:sp>
        <p:nvSpPr>
          <p:cNvPr id="7" name="ZoneTexte 6">
            <a:extLst>
              <a:ext uri="{FF2B5EF4-FFF2-40B4-BE49-F238E27FC236}">
                <a16:creationId xmlns:a16="http://schemas.microsoft.com/office/drawing/2014/main" id="{62CC6C8E-AD7A-4B46-9989-62DB098FAD2A}"/>
              </a:ext>
            </a:extLst>
          </p:cNvPr>
          <p:cNvSpPr txBox="1"/>
          <p:nvPr/>
        </p:nvSpPr>
        <p:spPr>
          <a:xfrm>
            <a:off x="629920" y="1666240"/>
            <a:ext cx="10424160" cy="523220"/>
          </a:xfrm>
          <a:prstGeom prst="rect">
            <a:avLst/>
          </a:prstGeom>
          <a:noFill/>
        </p:spPr>
        <p:txBody>
          <a:bodyPr wrap="square" rtlCol="0">
            <a:spAutoFit/>
          </a:bodyPr>
          <a:lstStyle/>
          <a:p>
            <a:r>
              <a:rPr lang="fr-FR" sz="2800" dirty="0"/>
              <a:t>1 – En fonction de leur AUC</a:t>
            </a:r>
          </a:p>
        </p:txBody>
      </p:sp>
    </p:spTree>
    <p:extLst>
      <p:ext uri="{BB962C8B-B14F-4D97-AF65-F5344CB8AC3E}">
        <p14:creationId xmlns:p14="http://schemas.microsoft.com/office/powerpoint/2010/main" val="195301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EF053-C07B-4D93-8B41-647508266282}"/>
              </a:ext>
            </a:extLst>
          </p:cNvPr>
          <p:cNvSpPr>
            <a:spLocks noGrp="1"/>
          </p:cNvSpPr>
          <p:nvPr>
            <p:ph type="title"/>
          </p:nvPr>
        </p:nvSpPr>
        <p:spPr/>
        <p:txBody>
          <a:bodyPr/>
          <a:lstStyle/>
          <a:p>
            <a:r>
              <a:rPr lang="fr-FR" dirty="0"/>
              <a:t>II – Analyse descriptive des résultats au TM2S</a:t>
            </a:r>
          </a:p>
        </p:txBody>
      </p:sp>
      <p:pic>
        <p:nvPicPr>
          <p:cNvPr id="7" name="Espace réservé du contenu 6">
            <a:extLst>
              <a:ext uri="{FF2B5EF4-FFF2-40B4-BE49-F238E27FC236}">
                <a16:creationId xmlns:a16="http://schemas.microsoft.com/office/drawing/2014/main" id="{0ADA2F73-9BE7-4B43-AA7D-ED517C7A3F54}"/>
              </a:ext>
            </a:extLst>
          </p:cNvPr>
          <p:cNvPicPr>
            <a:picLocks noGrp="1" noChangeAspect="1"/>
          </p:cNvPicPr>
          <p:nvPr>
            <p:ph idx="1"/>
          </p:nvPr>
        </p:nvPicPr>
        <p:blipFill>
          <a:blip r:embed="rId2"/>
          <a:stretch>
            <a:fillRect/>
          </a:stretch>
        </p:blipFill>
        <p:spPr>
          <a:xfrm>
            <a:off x="4788074" y="1491302"/>
            <a:ext cx="6293772" cy="5001573"/>
          </a:xfrm>
        </p:spPr>
      </p:pic>
      <p:sp>
        <p:nvSpPr>
          <p:cNvPr id="8" name="ZoneTexte 7">
            <a:extLst>
              <a:ext uri="{FF2B5EF4-FFF2-40B4-BE49-F238E27FC236}">
                <a16:creationId xmlns:a16="http://schemas.microsoft.com/office/drawing/2014/main" id="{EA4ECAC6-67FB-479B-A9B8-787349749F6B}"/>
              </a:ext>
            </a:extLst>
          </p:cNvPr>
          <p:cNvSpPr txBox="1"/>
          <p:nvPr/>
        </p:nvSpPr>
        <p:spPr>
          <a:xfrm>
            <a:off x="882737" y="1791485"/>
            <a:ext cx="3860800" cy="4401205"/>
          </a:xfrm>
          <a:prstGeom prst="rect">
            <a:avLst/>
          </a:prstGeom>
          <a:noFill/>
        </p:spPr>
        <p:txBody>
          <a:bodyPr wrap="square" rtlCol="0">
            <a:spAutoFit/>
          </a:bodyPr>
          <a:lstStyle/>
          <a:p>
            <a:r>
              <a:rPr lang="fr-FR" sz="2000" dirty="0" err="1"/>
              <a:t>Corrplot</a:t>
            </a:r>
            <a:r>
              <a:rPr lang="fr-FR" sz="2000" dirty="0"/>
              <a:t> pour estimer les corrélations entre les résultats. Pour tous les sports on observe à peu près la même chose : </a:t>
            </a:r>
          </a:p>
          <a:p>
            <a:pPr marL="342900" indent="-342900">
              <a:buFont typeface="Wingdings" panose="05000000000000000000" pitchFamily="2" charset="2"/>
              <a:buChar char="Ø"/>
            </a:pPr>
            <a:r>
              <a:rPr lang="fr-FR" sz="2000" dirty="0"/>
              <a:t>forte corrélation entre mobilité inférieure droite et gauche, et entre stabilité pelvienne droite et gauche</a:t>
            </a:r>
          </a:p>
          <a:p>
            <a:pPr marL="342900" indent="-342900">
              <a:buFont typeface="Wingdings" panose="05000000000000000000" pitchFamily="2" charset="2"/>
              <a:buChar char="Ø"/>
            </a:pPr>
            <a:r>
              <a:rPr lang="fr-FR" sz="2000" dirty="0"/>
              <a:t>Corrélation plus faible entre mobilité supérieure droite et gauche, un peu surprenant</a:t>
            </a:r>
          </a:p>
          <a:p>
            <a:r>
              <a:rPr lang="fr-FR" sz="2000" dirty="0"/>
              <a:t>Ces résultats pourront être utiles pour simplifier la modélisation, ou un regroupement de classes</a:t>
            </a:r>
          </a:p>
        </p:txBody>
      </p:sp>
    </p:spTree>
    <p:extLst>
      <p:ext uri="{BB962C8B-B14F-4D97-AF65-F5344CB8AC3E}">
        <p14:creationId xmlns:p14="http://schemas.microsoft.com/office/powerpoint/2010/main" val="316643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663169A-0EE4-4869-ACBB-F71FABE7FAB0}"/>
              </a:ext>
            </a:extLst>
          </p:cNvPr>
          <p:cNvSpPr txBox="1"/>
          <p:nvPr/>
        </p:nvSpPr>
        <p:spPr>
          <a:xfrm>
            <a:off x="7691120" y="2690336"/>
            <a:ext cx="3200400" cy="1477328"/>
          </a:xfrm>
          <a:prstGeom prst="rect">
            <a:avLst/>
          </a:prstGeom>
          <a:noFill/>
        </p:spPr>
        <p:txBody>
          <a:bodyPr wrap="square" rtlCol="0">
            <a:spAutoFit/>
          </a:bodyPr>
          <a:lstStyle/>
          <a:p>
            <a:r>
              <a:rPr lang="fr-FR" dirty="0"/>
              <a:t>Médianes : </a:t>
            </a:r>
          </a:p>
          <a:p>
            <a:pPr marL="285750" indent="-285750">
              <a:buFont typeface="Wingdings" panose="05000000000000000000" pitchFamily="2" charset="2"/>
              <a:buChar char="Ø"/>
            </a:pPr>
            <a:r>
              <a:rPr lang="fr-FR" dirty="0"/>
              <a:t>Arbres : 0.72</a:t>
            </a:r>
          </a:p>
          <a:p>
            <a:pPr marL="285750" indent="-285750">
              <a:buFont typeface="Wingdings" panose="05000000000000000000" pitchFamily="2" charset="2"/>
              <a:buChar char="Ø"/>
            </a:pPr>
            <a:r>
              <a:rPr lang="fr-FR" dirty="0" err="1"/>
              <a:t>Random</a:t>
            </a:r>
            <a:r>
              <a:rPr lang="fr-FR" dirty="0"/>
              <a:t> </a:t>
            </a:r>
            <a:r>
              <a:rPr lang="fr-FR" dirty="0" err="1"/>
              <a:t>forests</a:t>
            </a:r>
            <a:r>
              <a:rPr lang="fr-FR" dirty="0"/>
              <a:t> : 0.76</a:t>
            </a:r>
          </a:p>
          <a:p>
            <a:pPr marL="285750" indent="-285750">
              <a:buFont typeface="Wingdings" panose="05000000000000000000" pitchFamily="2" charset="2"/>
              <a:buChar char="Ø"/>
            </a:pPr>
            <a:r>
              <a:rPr lang="fr-FR" dirty="0"/>
              <a:t>Modèle logistique : 0.79</a:t>
            </a:r>
          </a:p>
          <a:p>
            <a:pPr marL="285750" indent="-285750">
              <a:buFont typeface="Wingdings" panose="05000000000000000000" pitchFamily="2" charset="2"/>
              <a:buChar char="Ø"/>
            </a:pPr>
            <a:r>
              <a:rPr lang="fr-FR" dirty="0"/>
              <a:t>Modèle naïf </a:t>
            </a:r>
            <a:r>
              <a:rPr lang="fr-FR" dirty="0" err="1"/>
              <a:t>bayesien</a:t>
            </a:r>
            <a:r>
              <a:rPr lang="fr-FR" dirty="0"/>
              <a:t> : 0.79</a:t>
            </a:r>
          </a:p>
        </p:txBody>
      </p:sp>
      <p:sp>
        <p:nvSpPr>
          <p:cNvPr id="7" name="ZoneTexte 6">
            <a:extLst>
              <a:ext uri="{FF2B5EF4-FFF2-40B4-BE49-F238E27FC236}">
                <a16:creationId xmlns:a16="http://schemas.microsoft.com/office/drawing/2014/main" id="{62CC6C8E-AD7A-4B46-9989-62DB098FAD2A}"/>
              </a:ext>
            </a:extLst>
          </p:cNvPr>
          <p:cNvSpPr txBox="1"/>
          <p:nvPr/>
        </p:nvSpPr>
        <p:spPr>
          <a:xfrm>
            <a:off x="1005840" y="640080"/>
            <a:ext cx="10424160" cy="523220"/>
          </a:xfrm>
          <a:prstGeom prst="rect">
            <a:avLst/>
          </a:prstGeom>
          <a:noFill/>
        </p:spPr>
        <p:txBody>
          <a:bodyPr wrap="square" rtlCol="0">
            <a:spAutoFit/>
          </a:bodyPr>
          <a:lstStyle/>
          <a:p>
            <a:r>
              <a:rPr lang="fr-FR" sz="2800" dirty="0"/>
              <a:t>1 – En fonction de leurs taux de bons résultats</a:t>
            </a:r>
          </a:p>
        </p:txBody>
      </p:sp>
      <p:pic>
        <p:nvPicPr>
          <p:cNvPr id="9" name="Image 8">
            <a:extLst>
              <a:ext uri="{FF2B5EF4-FFF2-40B4-BE49-F238E27FC236}">
                <a16:creationId xmlns:a16="http://schemas.microsoft.com/office/drawing/2014/main" id="{84106E42-5852-4BBE-BD49-BD5A4A208682}"/>
              </a:ext>
            </a:extLst>
          </p:cNvPr>
          <p:cNvPicPr>
            <a:picLocks noChangeAspect="1"/>
          </p:cNvPicPr>
          <p:nvPr/>
        </p:nvPicPr>
        <p:blipFill>
          <a:blip r:embed="rId2"/>
          <a:stretch>
            <a:fillRect/>
          </a:stretch>
        </p:blipFill>
        <p:spPr>
          <a:xfrm>
            <a:off x="494495" y="2053994"/>
            <a:ext cx="6610690" cy="3346622"/>
          </a:xfrm>
          <a:prstGeom prst="rect">
            <a:avLst/>
          </a:prstGeom>
        </p:spPr>
      </p:pic>
    </p:spTree>
    <p:extLst>
      <p:ext uri="{BB962C8B-B14F-4D97-AF65-F5344CB8AC3E}">
        <p14:creationId xmlns:p14="http://schemas.microsoft.com/office/powerpoint/2010/main" val="2817526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72268-3E5A-4F4E-99A2-4E364FB274E6}"/>
              </a:ext>
            </a:extLst>
          </p:cNvPr>
          <p:cNvSpPr>
            <a:spLocks noGrp="1"/>
          </p:cNvSpPr>
          <p:nvPr>
            <p:ph type="title"/>
          </p:nvPr>
        </p:nvSpPr>
        <p:spPr/>
        <p:txBody>
          <a:bodyPr/>
          <a:lstStyle/>
          <a:p>
            <a:r>
              <a:rPr lang="fr-FR" dirty="0"/>
              <a:t>Blessure</a:t>
            </a:r>
          </a:p>
        </p:txBody>
      </p:sp>
      <p:pic>
        <p:nvPicPr>
          <p:cNvPr id="5" name="Image 4">
            <a:extLst>
              <a:ext uri="{FF2B5EF4-FFF2-40B4-BE49-F238E27FC236}">
                <a16:creationId xmlns:a16="http://schemas.microsoft.com/office/drawing/2014/main" id="{549526F9-8D5D-4A98-A44E-18F1EB3FB48A}"/>
              </a:ext>
            </a:extLst>
          </p:cNvPr>
          <p:cNvPicPr>
            <a:picLocks noChangeAspect="1"/>
          </p:cNvPicPr>
          <p:nvPr/>
        </p:nvPicPr>
        <p:blipFill>
          <a:blip r:embed="rId2"/>
          <a:stretch>
            <a:fillRect/>
          </a:stretch>
        </p:blipFill>
        <p:spPr>
          <a:xfrm>
            <a:off x="6309360" y="2230825"/>
            <a:ext cx="5574831" cy="2768600"/>
          </a:xfrm>
          <a:prstGeom prst="rect">
            <a:avLst/>
          </a:prstGeom>
        </p:spPr>
      </p:pic>
      <p:pic>
        <p:nvPicPr>
          <p:cNvPr id="7" name="Image 6">
            <a:extLst>
              <a:ext uri="{FF2B5EF4-FFF2-40B4-BE49-F238E27FC236}">
                <a16:creationId xmlns:a16="http://schemas.microsoft.com/office/drawing/2014/main" id="{1B412CB9-DB7B-4957-B5CC-158DD0ED4FA0}"/>
              </a:ext>
            </a:extLst>
          </p:cNvPr>
          <p:cNvPicPr>
            <a:picLocks noChangeAspect="1"/>
          </p:cNvPicPr>
          <p:nvPr/>
        </p:nvPicPr>
        <p:blipFill>
          <a:blip r:embed="rId3"/>
          <a:stretch>
            <a:fillRect/>
          </a:stretch>
        </p:blipFill>
        <p:spPr>
          <a:xfrm>
            <a:off x="0" y="2229079"/>
            <a:ext cx="6048489" cy="3176041"/>
          </a:xfrm>
          <a:prstGeom prst="rect">
            <a:avLst/>
          </a:prstGeom>
        </p:spPr>
      </p:pic>
    </p:spTree>
    <p:extLst>
      <p:ext uri="{BB962C8B-B14F-4D97-AF65-F5344CB8AC3E}">
        <p14:creationId xmlns:p14="http://schemas.microsoft.com/office/powerpoint/2010/main" val="3684697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066A9-489E-4C32-9551-647779CEF93F}"/>
              </a:ext>
            </a:extLst>
          </p:cNvPr>
          <p:cNvSpPr>
            <a:spLocks noGrp="1"/>
          </p:cNvSpPr>
          <p:nvPr>
            <p:ph type="title"/>
          </p:nvPr>
        </p:nvSpPr>
        <p:spPr>
          <a:xfrm>
            <a:off x="838200" y="314325"/>
            <a:ext cx="10515600" cy="1325563"/>
          </a:xfrm>
        </p:spPr>
        <p:txBody>
          <a:bodyPr/>
          <a:lstStyle/>
          <a:p>
            <a:r>
              <a:rPr lang="fr-FR" dirty="0"/>
              <a:t>Blessure MI</a:t>
            </a:r>
          </a:p>
        </p:txBody>
      </p:sp>
      <p:pic>
        <p:nvPicPr>
          <p:cNvPr id="5" name="Image 4">
            <a:extLst>
              <a:ext uri="{FF2B5EF4-FFF2-40B4-BE49-F238E27FC236}">
                <a16:creationId xmlns:a16="http://schemas.microsoft.com/office/drawing/2014/main" id="{7DE5D5D9-1803-434C-85F0-2C8FD18918D3}"/>
              </a:ext>
            </a:extLst>
          </p:cNvPr>
          <p:cNvPicPr>
            <a:picLocks noChangeAspect="1"/>
          </p:cNvPicPr>
          <p:nvPr/>
        </p:nvPicPr>
        <p:blipFill>
          <a:blip r:embed="rId2"/>
          <a:stretch>
            <a:fillRect/>
          </a:stretch>
        </p:blipFill>
        <p:spPr>
          <a:xfrm>
            <a:off x="88100" y="1929041"/>
            <a:ext cx="6055419" cy="3276768"/>
          </a:xfrm>
          <a:prstGeom prst="rect">
            <a:avLst/>
          </a:prstGeom>
        </p:spPr>
      </p:pic>
      <p:pic>
        <p:nvPicPr>
          <p:cNvPr id="7" name="Image 6">
            <a:extLst>
              <a:ext uri="{FF2B5EF4-FFF2-40B4-BE49-F238E27FC236}">
                <a16:creationId xmlns:a16="http://schemas.microsoft.com/office/drawing/2014/main" id="{F691CC6D-67BA-4D34-8C19-1273969CBF06}"/>
              </a:ext>
            </a:extLst>
          </p:cNvPr>
          <p:cNvPicPr>
            <a:picLocks noChangeAspect="1"/>
          </p:cNvPicPr>
          <p:nvPr/>
        </p:nvPicPr>
        <p:blipFill>
          <a:blip r:embed="rId3"/>
          <a:stretch>
            <a:fillRect/>
          </a:stretch>
        </p:blipFill>
        <p:spPr>
          <a:xfrm>
            <a:off x="6143519" y="2015987"/>
            <a:ext cx="6055419" cy="3102876"/>
          </a:xfrm>
          <a:prstGeom prst="rect">
            <a:avLst/>
          </a:prstGeom>
        </p:spPr>
      </p:pic>
    </p:spTree>
    <p:extLst>
      <p:ext uri="{BB962C8B-B14F-4D97-AF65-F5344CB8AC3E}">
        <p14:creationId xmlns:p14="http://schemas.microsoft.com/office/powerpoint/2010/main" val="2652379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8E167-8E5D-4B4E-9723-DC1525603DB0}"/>
              </a:ext>
            </a:extLst>
          </p:cNvPr>
          <p:cNvSpPr>
            <a:spLocks noGrp="1"/>
          </p:cNvSpPr>
          <p:nvPr>
            <p:ph type="title"/>
          </p:nvPr>
        </p:nvSpPr>
        <p:spPr/>
        <p:txBody>
          <a:bodyPr/>
          <a:lstStyle/>
          <a:p>
            <a:r>
              <a:rPr lang="fr-FR" dirty="0"/>
              <a:t>Blessure MS</a:t>
            </a:r>
          </a:p>
        </p:txBody>
      </p:sp>
      <p:pic>
        <p:nvPicPr>
          <p:cNvPr id="5" name="Image 4">
            <a:extLst>
              <a:ext uri="{FF2B5EF4-FFF2-40B4-BE49-F238E27FC236}">
                <a16:creationId xmlns:a16="http://schemas.microsoft.com/office/drawing/2014/main" id="{EA181DA6-8E9D-4CF4-8407-36B9EFF5A777}"/>
              </a:ext>
            </a:extLst>
          </p:cNvPr>
          <p:cNvPicPr>
            <a:picLocks noChangeAspect="1"/>
          </p:cNvPicPr>
          <p:nvPr/>
        </p:nvPicPr>
        <p:blipFill>
          <a:blip r:embed="rId2"/>
          <a:stretch>
            <a:fillRect/>
          </a:stretch>
        </p:blipFill>
        <p:spPr>
          <a:xfrm>
            <a:off x="195883" y="1908632"/>
            <a:ext cx="5777398" cy="3040736"/>
          </a:xfrm>
          <a:prstGeom prst="rect">
            <a:avLst/>
          </a:prstGeom>
        </p:spPr>
      </p:pic>
      <p:pic>
        <p:nvPicPr>
          <p:cNvPr id="7" name="Image 6">
            <a:extLst>
              <a:ext uri="{FF2B5EF4-FFF2-40B4-BE49-F238E27FC236}">
                <a16:creationId xmlns:a16="http://schemas.microsoft.com/office/drawing/2014/main" id="{A117BF79-258C-4ACE-91ED-54F2D1487632}"/>
              </a:ext>
            </a:extLst>
          </p:cNvPr>
          <p:cNvPicPr>
            <a:picLocks noChangeAspect="1"/>
          </p:cNvPicPr>
          <p:nvPr/>
        </p:nvPicPr>
        <p:blipFill>
          <a:blip r:embed="rId3"/>
          <a:stretch>
            <a:fillRect/>
          </a:stretch>
        </p:blipFill>
        <p:spPr>
          <a:xfrm>
            <a:off x="5973281" y="1820177"/>
            <a:ext cx="6218719" cy="3217646"/>
          </a:xfrm>
          <a:prstGeom prst="rect">
            <a:avLst/>
          </a:prstGeom>
        </p:spPr>
      </p:pic>
    </p:spTree>
    <p:extLst>
      <p:ext uri="{BB962C8B-B14F-4D97-AF65-F5344CB8AC3E}">
        <p14:creationId xmlns:p14="http://schemas.microsoft.com/office/powerpoint/2010/main" val="2975769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542E5-0DB6-42FA-A23A-51F9B7BD743F}"/>
              </a:ext>
            </a:extLst>
          </p:cNvPr>
          <p:cNvSpPr>
            <a:spLocks noGrp="1"/>
          </p:cNvSpPr>
          <p:nvPr>
            <p:ph type="title"/>
          </p:nvPr>
        </p:nvSpPr>
        <p:spPr/>
        <p:txBody>
          <a:bodyPr/>
          <a:lstStyle/>
          <a:p>
            <a:r>
              <a:rPr lang="fr-FR" dirty="0"/>
              <a:t>Blessure rachis</a:t>
            </a:r>
          </a:p>
        </p:txBody>
      </p:sp>
      <p:pic>
        <p:nvPicPr>
          <p:cNvPr id="5" name="Image 4">
            <a:extLst>
              <a:ext uri="{FF2B5EF4-FFF2-40B4-BE49-F238E27FC236}">
                <a16:creationId xmlns:a16="http://schemas.microsoft.com/office/drawing/2014/main" id="{33146784-7829-47FC-8955-11F7AF33FAA9}"/>
              </a:ext>
            </a:extLst>
          </p:cNvPr>
          <p:cNvPicPr>
            <a:picLocks noChangeAspect="1"/>
          </p:cNvPicPr>
          <p:nvPr/>
        </p:nvPicPr>
        <p:blipFill>
          <a:blip r:embed="rId2"/>
          <a:stretch>
            <a:fillRect/>
          </a:stretch>
        </p:blipFill>
        <p:spPr>
          <a:xfrm>
            <a:off x="0" y="1690689"/>
            <a:ext cx="5963920" cy="3223582"/>
          </a:xfrm>
          <a:prstGeom prst="rect">
            <a:avLst/>
          </a:prstGeom>
        </p:spPr>
      </p:pic>
      <p:pic>
        <p:nvPicPr>
          <p:cNvPr id="7" name="Image 6">
            <a:extLst>
              <a:ext uri="{FF2B5EF4-FFF2-40B4-BE49-F238E27FC236}">
                <a16:creationId xmlns:a16="http://schemas.microsoft.com/office/drawing/2014/main" id="{11EBF92E-9F96-4BFE-81EB-DF5A814C033B}"/>
              </a:ext>
            </a:extLst>
          </p:cNvPr>
          <p:cNvPicPr>
            <a:picLocks noChangeAspect="1"/>
          </p:cNvPicPr>
          <p:nvPr/>
        </p:nvPicPr>
        <p:blipFill>
          <a:blip r:embed="rId3"/>
          <a:stretch>
            <a:fillRect/>
          </a:stretch>
        </p:blipFill>
        <p:spPr>
          <a:xfrm>
            <a:off x="6027254" y="1806221"/>
            <a:ext cx="6164746" cy="3245557"/>
          </a:xfrm>
          <a:prstGeom prst="rect">
            <a:avLst/>
          </a:prstGeom>
        </p:spPr>
      </p:pic>
    </p:spTree>
    <p:extLst>
      <p:ext uri="{BB962C8B-B14F-4D97-AF65-F5344CB8AC3E}">
        <p14:creationId xmlns:p14="http://schemas.microsoft.com/office/powerpoint/2010/main" val="165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074A4-D937-4DA0-8AC7-11FA7EB5E495}"/>
              </a:ext>
            </a:extLst>
          </p:cNvPr>
          <p:cNvSpPr>
            <a:spLocks noGrp="1"/>
          </p:cNvSpPr>
          <p:nvPr>
            <p:ph type="title"/>
          </p:nvPr>
        </p:nvSpPr>
        <p:spPr>
          <a:xfrm>
            <a:off x="838200" y="365125"/>
            <a:ext cx="10515600" cy="1920875"/>
          </a:xfrm>
        </p:spPr>
        <p:txBody>
          <a:bodyPr>
            <a:normAutofit/>
          </a:bodyPr>
          <a:lstStyle/>
          <a:p>
            <a:r>
              <a:rPr lang="fr-FR" dirty="0"/>
              <a:t>III – Création d’un modèle</a:t>
            </a:r>
            <a:br>
              <a:rPr lang="fr-FR" dirty="0"/>
            </a:br>
            <a:r>
              <a:rPr lang="fr-FR" sz="400" dirty="0"/>
              <a:t>.</a:t>
            </a:r>
            <a:br>
              <a:rPr lang="fr-FR" dirty="0"/>
            </a:br>
            <a:r>
              <a:rPr lang="fr-FR" sz="3600" dirty="0"/>
              <a:t>A - Choix des variables de réponse</a:t>
            </a:r>
            <a:endParaRPr lang="fr-FR" dirty="0"/>
          </a:p>
        </p:txBody>
      </p:sp>
      <p:sp>
        <p:nvSpPr>
          <p:cNvPr id="3" name="Espace réservé du contenu 2">
            <a:extLst>
              <a:ext uri="{FF2B5EF4-FFF2-40B4-BE49-F238E27FC236}">
                <a16:creationId xmlns:a16="http://schemas.microsoft.com/office/drawing/2014/main" id="{E0E36332-0901-4256-BE73-77E59B2EA28A}"/>
              </a:ext>
            </a:extLst>
          </p:cNvPr>
          <p:cNvSpPr>
            <a:spLocks noGrp="1"/>
          </p:cNvSpPr>
          <p:nvPr>
            <p:ph idx="1"/>
          </p:nvPr>
        </p:nvSpPr>
        <p:spPr>
          <a:xfrm>
            <a:off x="838200" y="2428875"/>
            <a:ext cx="10515600" cy="3748088"/>
          </a:xfrm>
        </p:spPr>
        <p:txBody>
          <a:bodyPr/>
          <a:lstStyle/>
          <a:p>
            <a:pPr marL="0" indent="0">
              <a:buNone/>
            </a:pPr>
            <a:r>
              <a:rPr lang="fr-FR" dirty="0"/>
              <a:t>Plusieurs variables de réponses envisagées :</a:t>
            </a:r>
          </a:p>
          <a:p>
            <a:pPr marL="0" indent="0">
              <a:buNone/>
            </a:pPr>
            <a:r>
              <a:rPr lang="fr-FR" dirty="0"/>
              <a:t>	1) Blessure au cours de l’année ou non (variable de réponse binaire)</a:t>
            </a:r>
          </a:p>
          <a:p>
            <a:pPr marL="0" indent="0">
              <a:buNone/>
            </a:pPr>
            <a:r>
              <a:rPr lang="fr-FR" dirty="0"/>
              <a:t>	2) Nombre de blessures au cours de l’année (variable de réponse qualitative)</a:t>
            </a:r>
          </a:p>
          <a:p>
            <a:pPr marL="0" indent="0">
              <a:buNone/>
            </a:pPr>
            <a:r>
              <a:rPr lang="fr-FR" dirty="0"/>
              <a:t>	3) Blessure ou non -nombre de blessures- au cours de l’année, au niveau d’une partie précise du corps</a:t>
            </a:r>
          </a:p>
        </p:txBody>
      </p:sp>
    </p:spTree>
    <p:extLst>
      <p:ext uri="{BB962C8B-B14F-4D97-AF65-F5344CB8AC3E}">
        <p14:creationId xmlns:p14="http://schemas.microsoft.com/office/powerpoint/2010/main" val="191398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764CC-47E7-406B-B650-4FF2A0139AA2}"/>
              </a:ext>
            </a:extLst>
          </p:cNvPr>
          <p:cNvSpPr>
            <a:spLocks noGrp="1"/>
          </p:cNvSpPr>
          <p:nvPr>
            <p:ph type="title"/>
          </p:nvPr>
        </p:nvSpPr>
        <p:spPr/>
        <p:txBody>
          <a:bodyPr/>
          <a:lstStyle/>
          <a:p>
            <a:r>
              <a:rPr lang="fr-FR" dirty="0"/>
              <a:t>B – Réorganisation des données</a:t>
            </a:r>
          </a:p>
        </p:txBody>
      </p:sp>
      <p:sp>
        <p:nvSpPr>
          <p:cNvPr id="3" name="Espace réservé du contenu 2">
            <a:extLst>
              <a:ext uri="{FF2B5EF4-FFF2-40B4-BE49-F238E27FC236}">
                <a16:creationId xmlns:a16="http://schemas.microsoft.com/office/drawing/2014/main" id="{967BC280-9F26-4CFE-B655-D3E8583006D8}"/>
              </a:ext>
            </a:extLst>
          </p:cNvPr>
          <p:cNvSpPr>
            <a:spLocks noGrp="1"/>
          </p:cNvSpPr>
          <p:nvPr>
            <p:ph idx="1"/>
          </p:nvPr>
        </p:nvSpPr>
        <p:spPr>
          <a:xfrm>
            <a:off x="838200" y="2047875"/>
            <a:ext cx="10515600" cy="4129088"/>
          </a:xfrm>
        </p:spPr>
        <p:txBody>
          <a:bodyPr/>
          <a:lstStyle/>
          <a:p>
            <a:pPr marL="0" indent="0">
              <a:buNone/>
            </a:pPr>
            <a:r>
              <a:rPr lang="fr-FR" dirty="0"/>
              <a:t>Regroupement des différents types de blessures en 4 catégories :</a:t>
            </a:r>
          </a:p>
          <a:p>
            <a:pPr>
              <a:buFont typeface="Wingdings" panose="05000000000000000000" pitchFamily="2" charset="2"/>
              <a:buChar char="Ø"/>
            </a:pPr>
            <a:r>
              <a:rPr lang="fr-FR" dirty="0"/>
              <a:t> Blessures au membres inférieurs</a:t>
            </a:r>
          </a:p>
          <a:p>
            <a:pPr>
              <a:buFont typeface="Wingdings" panose="05000000000000000000" pitchFamily="2" charset="2"/>
              <a:buChar char="Ø"/>
            </a:pPr>
            <a:r>
              <a:rPr lang="fr-FR" dirty="0"/>
              <a:t> Aux membres supérieurs</a:t>
            </a:r>
          </a:p>
          <a:p>
            <a:pPr>
              <a:buFont typeface="Wingdings" panose="05000000000000000000" pitchFamily="2" charset="2"/>
              <a:buChar char="Ø"/>
            </a:pPr>
            <a:r>
              <a:rPr lang="fr-FR" dirty="0"/>
              <a:t> Au rachis</a:t>
            </a:r>
          </a:p>
          <a:p>
            <a:pPr>
              <a:buFont typeface="Wingdings" panose="05000000000000000000" pitchFamily="2" charset="2"/>
              <a:buChar char="Ø"/>
            </a:pPr>
            <a:r>
              <a:rPr lang="fr-FR" dirty="0"/>
              <a:t> A la tête et au tronc</a:t>
            </a:r>
          </a:p>
          <a:p>
            <a:pPr marL="0" indent="0">
              <a:buNone/>
            </a:pPr>
            <a:r>
              <a:rPr lang="fr-FR" dirty="0"/>
              <a:t>Puis on a répertorié pour chaque sportif le nombre de blessures de chaque type</a:t>
            </a:r>
          </a:p>
        </p:txBody>
      </p:sp>
    </p:spTree>
    <p:extLst>
      <p:ext uri="{BB962C8B-B14F-4D97-AF65-F5344CB8AC3E}">
        <p14:creationId xmlns:p14="http://schemas.microsoft.com/office/powerpoint/2010/main" val="85590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EF98D-DB67-4AE3-8193-D6DA2CC9D49E}"/>
              </a:ext>
            </a:extLst>
          </p:cNvPr>
          <p:cNvSpPr>
            <a:spLocks noGrp="1"/>
          </p:cNvSpPr>
          <p:nvPr>
            <p:ph type="title"/>
          </p:nvPr>
        </p:nvSpPr>
        <p:spPr/>
        <p:txBody>
          <a:bodyPr/>
          <a:lstStyle/>
          <a:p>
            <a:r>
              <a:rPr lang="fr-FR" dirty="0"/>
              <a:t>C – Choix des variables explicatives</a:t>
            </a:r>
          </a:p>
        </p:txBody>
      </p:sp>
      <p:sp>
        <p:nvSpPr>
          <p:cNvPr id="3" name="Espace réservé du contenu 2">
            <a:extLst>
              <a:ext uri="{FF2B5EF4-FFF2-40B4-BE49-F238E27FC236}">
                <a16:creationId xmlns:a16="http://schemas.microsoft.com/office/drawing/2014/main" id="{D0ED4E30-866A-41B1-B7DA-3FCBA70B3C54}"/>
              </a:ext>
            </a:extLst>
          </p:cNvPr>
          <p:cNvSpPr>
            <a:spLocks noGrp="1"/>
          </p:cNvSpPr>
          <p:nvPr>
            <p:ph idx="1"/>
          </p:nvPr>
        </p:nvSpPr>
        <p:spPr/>
        <p:txBody>
          <a:bodyPr/>
          <a:lstStyle/>
          <a:p>
            <a:pPr marL="0" indent="0">
              <a:buNone/>
            </a:pPr>
            <a:r>
              <a:rPr lang="fr-FR" dirty="0"/>
              <a:t>Les variables explicatives envisagées :</a:t>
            </a:r>
          </a:p>
          <a:p>
            <a:pPr marL="0" indent="0">
              <a:buNone/>
            </a:pPr>
            <a:endParaRPr lang="fr-FR" dirty="0"/>
          </a:p>
          <a:p>
            <a:r>
              <a:rPr lang="fr-FR" dirty="0"/>
              <a:t>Les résultats du TM2S</a:t>
            </a:r>
          </a:p>
          <a:p>
            <a:r>
              <a:rPr lang="fr-FR" dirty="0"/>
              <a:t>Entrant/maintien</a:t>
            </a:r>
          </a:p>
          <a:p>
            <a:r>
              <a:rPr lang="fr-FR" dirty="0"/>
              <a:t>Le sport pratiqué</a:t>
            </a:r>
          </a:p>
          <a:p>
            <a:r>
              <a:rPr lang="fr-FR" dirty="0"/>
              <a:t>Le passé des sportifs (anciennes blessures qui pourraient favoriser une rechute)</a:t>
            </a:r>
          </a:p>
        </p:txBody>
      </p:sp>
    </p:spTree>
    <p:extLst>
      <p:ext uri="{BB962C8B-B14F-4D97-AF65-F5344CB8AC3E}">
        <p14:creationId xmlns:p14="http://schemas.microsoft.com/office/powerpoint/2010/main" val="370060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F018D-1F49-4FA9-BD1F-E5FB49EBDDF4}"/>
              </a:ext>
            </a:extLst>
          </p:cNvPr>
          <p:cNvSpPr>
            <a:spLocks noGrp="1"/>
          </p:cNvSpPr>
          <p:nvPr>
            <p:ph type="title"/>
          </p:nvPr>
        </p:nvSpPr>
        <p:spPr>
          <a:xfrm>
            <a:off x="838200" y="-114844"/>
            <a:ext cx="10515600" cy="1325563"/>
          </a:xfrm>
        </p:spPr>
        <p:txBody>
          <a:bodyPr/>
          <a:lstStyle/>
          <a:p>
            <a:r>
              <a:rPr lang="fr-FR" dirty="0"/>
              <a:t>Vérification de l’utilité de ces variables</a:t>
            </a:r>
          </a:p>
        </p:txBody>
      </p:sp>
      <p:sp>
        <p:nvSpPr>
          <p:cNvPr id="3" name="Espace réservé du contenu 2">
            <a:extLst>
              <a:ext uri="{FF2B5EF4-FFF2-40B4-BE49-F238E27FC236}">
                <a16:creationId xmlns:a16="http://schemas.microsoft.com/office/drawing/2014/main" id="{70692E0F-BC33-417D-A5B5-788F0ED21618}"/>
              </a:ext>
            </a:extLst>
          </p:cNvPr>
          <p:cNvSpPr>
            <a:spLocks noGrp="1"/>
          </p:cNvSpPr>
          <p:nvPr>
            <p:ph idx="1"/>
          </p:nvPr>
        </p:nvSpPr>
        <p:spPr>
          <a:xfrm>
            <a:off x="838200" y="1581785"/>
            <a:ext cx="4180840" cy="4351338"/>
          </a:xfrm>
        </p:spPr>
        <p:txBody>
          <a:bodyPr>
            <a:normAutofit fontScale="92500"/>
          </a:bodyPr>
          <a:lstStyle/>
          <a:p>
            <a:r>
              <a:rPr lang="fr-FR" dirty="0"/>
              <a:t>Test d’indépendance entre le sport pratiqué et le nombre de blessures, </a:t>
            </a:r>
            <a:r>
              <a:rPr lang="fr-FR" dirty="0" err="1"/>
              <a:t>pvaleur</a:t>
            </a:r>
            <a:r>
              <a:rPr lang="fr-FR" dirty="0"/>
              <a:t> = 0.016 : on rejette l’indépendance</a:t>
            </a:r>
          </a:p>
          <a:p>
            <a:pPr marL="0" indent="0">
              <a:buNone/>
            </a:pPr>
            <a:endParaRPr lang="fr-FR" dirty="0"/>
          </a:p>
          <a:p>
            <a:r>
              <a:rPr lang="fr-FR" dirty="0"/>
              <a:t>Test d’indépendance entre le sport pratiqué, et les zones le plus fréquemment blessées, </a:t>
            </a:r>
            <a:r>
              <a:rPr lang="fr-FR" dirty="0" err="1"/>
              <a:t>pvaleur</a:t>
            </a:r>
            <a:r>
              <a:rPr lang="fr-FR" dirty="0"/>
              <a:t> = 0.008 : on rejette l’indépendance</a:t>
            </a:r>
          </a:p>
        </p:txBody>
      </p:sp>
      <p:pic>
        <p:nvPicPr>
          <p:cNvPr id="7" name="Image 6">
            <a:extLst>
              <a:ext uri="{FF2B5EF4-FFF2-40B4-BE49-F238E27FC236}">
                <a16:creationId xmlns:a16="http://schemas.microsoft.com/office/drawing/2014/main" id="{06DA134D-A649-4347-AEC3-CFB8E272BDE1}"/>
              </a:ext>
            </a:extLst>
          </p:cNvPr>
          <p:cNvPicPr>
            <a:picLocks noChangeAspect="1"/>
          </p:cNvPicPr>
          <p:nvPr/>
        </p:nvPicPr>
        <p:blipFill>
          <a:blip r:embed="rId2"/>
          <a:stretch>
            <a:fillRect/>
          </a:stretch>
        </p:blipFill>
        <p:spPr>
          <a:xfrm>
            <a:off x="6332530" y="1046705"/>
            <a:ext cx="3827470" cy="2585495"/>
          </a:xfrm>
          <a:prstGeom prst="rect">
            <a:avLst/>
          </a:prstGeom>
        </p:spPr>
      </p:pic>
      <p:pic>
        <p:nvPicPr>
          <p:cNvPr id="9" name="Image 8">
            <a:extLst>
              <a:ext uri="{FF2B5EF4-FFF2-40B4-BE49-F238E27FC236}">
                <a16:creationId xmlns:a16="http://schemas.microsoft.com/office/drawing/2014/main" id="{BE496975-30CD-4D45-B7F0-8827743212F2}"/>
              </a:ext>
            </a:extLst>
          </p:cNvPr>
          <p:cNvPicPr>
            <a:picLocks noChangeAspect="1"/>
          </p:cNvPicPr>
          <p:nvPr/>
        </p:nvPicPr>
        <p:blipFill>
          <a:blip r:embed="rId3"/>
          <a:stretch>
            <a:fillRect/>
          </a:stretch>
        </p:blipFill>
        <p:spPr>
          <a:xfrm>
            <a:off x="5920815" y="3917510"/>
            <a:ext cx="5432985" cy="2788090"/>
          </a:xfrm>
          <a:prstGeom prst="rect">
            <a:avLst/>
          </a:prstGeom>
        </p:spPr>
      </p:pic>
    </p:spTree>
    <p:extLst>
      <p:ext uri="{BB962C8B-B14F-4D97-AF65-F5344CB8AC3E}">
        <p14:creationId xmlns:p14="http://schemas.microsoft.com/office/powerpoint/2010/main" val="25171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454B7-D4C3-4D87-BB9A-68778D19C57F}"/>
              </a:ext>
            </a:extLst>
          </p:cNvPr>
          <p:cNvSpPr>
            <a:spLocks noGrp="1"/>
          </p:cNvSpPr>
          <p:nvPr>
            <p:ph type="title"/>
          </p:nvPr>
        </p:nvSpPr>
        <p:spPr/>
        <p:txBody>
          <a:bodyPr/>
          <a:lstStyle/>
          <a:p>
            <a:pPr algn="ctr"/>
            <a:r>
              <a:rPr lang="fr-FR" dirty="0"/>
              <a:t>Entrant / maintien</a:t>
            </a:r>
          </a:p>
        </p:txBody>
      </p:sp>
      <p:sp>
        <p:nvSpPr>
          <p:cNvPr id="3" name="Espace réservé du contenu 2">
            <a:extLst>
              <a:ext uri="{FF2B5EF4-FFF2-40B4-BE49-F238E27FC236}">
                <a16:creationId xmlns:a16="http://schemas.microsoft.com/office/drawing/2014/main" id="{B1A56F4A-E876-4C37-B0D9-323CEDD4C669}"/>
              </a:ext>
            </a:extLst>
          </p:cNvPr>
          <p:cNvSpPr>
            <a:spLocks noGrp="1"/>
          </p:cNvSpPr>
          <p:nvPr>
            <p:ph idx="1"/>
          </p:nvPr>
        </p:nvSpPr>
        <p:spPr>
          <a:xfrm>
            <a:off x="838200" y="2282825"/>
            <a:ext cx="5505450" cy="4351338"/>
          </a:xfrm>
        </p:spPr>
        <p:txBody>
          <a:bodyPr/>
          <a:lstStyle/>
          <a:p>
            <a:r>
              <a:rPr lang="fr-FR" dirty="0"/>
              <a:t>Test d’indépendance entre le nombre de blessures et entrant/maintien</a:t>
            </a:r>
          </a:p>
          <a:p>
            <a:pPr marL="0" indent="0">
              <a:buNone/>
            </a:pPr>
            <a:r>
              <a:rPr lang="fr-FR" dirty="0" err="1"/>
              <a:t>Pvaleur</a:t>
            </a:r>
            <a:r>
              <a:rPr lang="fr-FR" dirty="0"/>
              <a:t> = 0.06 donc on est à la limite du rejet, mais les données ne nous permettent pas de rejeter</a:t>
            </a:r>
          </a:p>
          <a:p>
            <a:pPr marL="0" indent="0">
              <a:buNone/>
            </a:pPr>
            <a:r>
              <a:rPr lang="fr-FR" dirty="0"/>
              <a:t>De plus, pour le baseball il manque les données entrant/maintien, en les rajoutant le test aura peut-être une conclusion différente.</a:t>
            </a:r>
          </a:p>
          <a:p>
            <a:endParaRPr lang="fr-FR" dirty="0"/>
          </a:p>
        </p:txBody>
      </p:sp>
      <p:pic>
        <p:nvPicPr>
          <p:cNvPr id="7" name="Image 6">
            <a:extLst>
              <a:ext uri="{FF2B5EF4-FFF2-40B4-BE49-F238E27FC236}">
                <a16:creationId xmlns:a16="http://schemas.microsoft.com/office/drawing/2014/main" id="{E08D222D-FF4C-43D7-96D5-EE6F0FE12709}"/>
              </a:ext>
            </a:extLst>
          </p:cNvPr>
          <p:cNvPicPr>
            <a:picLocks noChangeAspect="1"/>
          </p:cNvPicPr>
          <p:nvPr/>
        </p:nvPicPr>
        <p:blipFill>
          <a:blip r:embed="rId2"/>
          <a:stretch>
            <a:fillRect/>
          </a:stretch>
        </p:blipFill>
        <p:spPr>
          <a:xfrm>
            <a:off x="7005444" y="2778771"/>
            <a:ext cx="4348356" cy="1852908"/>
          </a:xfrm>
          <a:prstGeom prst="rect">
            <a:avLst/>
          </a:prstGeom>
        </p:spPr>
      </p:pic>
    </p:spTree>
    <p:extLst>
      <p:ext uri="{BB962C8B-B14F-4D97-AF65-F5344CB8AC3E}">
        <p14:creationId xmlns:p14="http://schemas.microsoft.com/office/powerpoint/2010/main" val="226259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8FE4C-09DC-4A5F-BEC2-6EBE75965557}"/>
              </a:ext>
            </a:extLst>
          </p:cNvPr>
          <p:cNvSpPr>
            <a:spLocks noGrp="1"/>
          </p:cNvSpPr>
          <p:nvPr>
            <p:ph type="title"/>
          </p:nvPr>
        </p:nvSpPr>
        <p:spPr/>
        <p:txBody>
          <a:bodyPr/>
          <a:lstStyle/>
          <a:p>
            <a:r>
              <a:rPr lang="fr-FR" dirty="0"/>
              <a:t>Les résultats du TM2S</a:t>
            </a:r>
          </a:p>
        </p:txBody>
      </p:sp>
      <p:sp>
        <p:nvSpPr>
          <p:cNvPr id="3" name="Espace réservé du contenu 2">
            <a:extLst>
              <a:ext uri="{FF2B5EF4-FFF2-40B4-BE49-F238E27FC236}">
                <a16:creationId xmlns:a16="http://schemas.microsoft.com/office/drawing/2014/main" id="{4E6571C1-74FA-49E5-A598-F28217954F9A}"/>
              </a:ext>
            </a:extLst>
          </p:cNvPr>
          <p:cNvSpPr>
            <a:spLocks noGrp="1"/>
          </p:cNvSpPr>
          <p:nvPr>
            <p:ph idx="1"/>
          </p:nvPr>
        </p:nvSpPr>
        <p:spPr/>
        <p:txBody>
          <a:bodyPr>
            <a:normAutofit/>
          </a:bodyPr>
          <a:lstStyle/>
          <a:p>
            <a:r>
              <a:rPr lang="fr-FR" dirty="0"/>
              <a:t>1ere solution : considérer chaque partie du test comme une variable (mob </a:t>
            </a:r>
            <a:r>
              <a:rPr lang="fr-FR" dirty="0" err="1"/>
              <a:t>inf</a:t>
            </a:r>
            <a:r>
              <a:rPr lang="fr-FR" dirty="0"/>
              <a:t> gauche, </a:t>
            </a:r>
            <a:r>
              <a:rPr lang="fr-FR" dirty="0" err="1"/>
              <a:t>stab</a:t>
            </a:r>
            <a:r>
              <a:rPr lang="fr-FR" dirty="0"/>
              <a:t> </a:t>
            </a:r>
            <a:r>
              <a:rPr lang="fr-FR" dirty="0" err="1"/>
              <a:t>pelv</a:t>
            </a:r>
            <a:r>
              <a:rPr lang="fr-FR" dirty="0"/>
              <a:t> droite…)</a:t>
            </a:r>
          </a:p>
          <a:p>
            <a:r>
              <a:rPr lang="fr-FR" dirty="0"/>
              <a:t>2eme solution : regrouper certaines parties du test selon différents critères :</a:t>
            </a:r>
          </a:p>
          <a:p>
            <a:pPr marL="457200" lvl="1" indent="0">
              <a:buNone/>
            </a:pPr>
            <a:r>
              <a:rPr lang="fr-FR" dirty="0"/>
              <a:t>Addition des variables corrélées (mob </a:t>
            </a:r>
            <a:r>
              <a:rPr lang="fr-FR" dirty="0" err="1"/>
              <a:t>inf</a:t>
            </a:r>
            <a:r>
              <a:rPr lang="fr-FR" dirty="0"/>
              <a:t> droite et gauche ensemble…), pour utiliser cette nouvelle variable à la place des 2 autres</a:t>
            </a:r>
          </a:p>
          <a:p>
            <a:r>
              <a:rPr lang="fr-FR" dirty="0"/>
              <a:t>Choisir avec vous quelles variables ont un impact sur chaque type de blessure.</a:t>
            </a:r>
          </a:p>
          <a:p>
            <a:pPr marL="0" indent="0">
              <a:buNone/>
            </a:pPr>
            <a:r>
              <a:rPr lang="fr-FR" dirty="0"/>
              <a:t>Ex : mob </a:t>
            </a:r>
            <a:r>
              <a:rPr lang="fr-FR" dirty="0" err="1"/>
              <a:t>inf</a:t>
            </a:r>
            <a:r>
              <a:rPr lang="fr-FR" dirty="0"/>
              <a:t> droite important pour blessure MI, mais pas forcément pour blessure T&amp;T</a:t>
            </a:r>
          </a:p>
        </p:txBody>
      </p:sp>
    </p:spTree>
    <p:extLst>
      <p:ext uri="{BB962C8B-B14F-4D97-AF65-F5344CB8AC3E}">
        <p14:creationId xmlns:p14="http://schemas.microsoft.com/office/powerpoint/2010/main" val="3855181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1396</Words>
  <Application>Microsoft Office PowerPoint</Application>
  <PresentationFormat>Grand écran</PresentationFormat>
  <Paragraphs>159</Paragraphs>
  <Slides>34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Calibri Light</vt:lpstr>
      <vt:lpstr>Liberation Serif</vt:lpstr>
      <vt:lpstr>Wingdings</vt:lpstr>
      <vt:lpstr>Thème Office</vt:lpstr>
      <vt:lpstr>Projet 4A</vt:lpstr>
      <vt:lpstr>I – Regroupement et organisation des données</vt:lpstr>
      <vt:lpstr>II – Analyse descriptive des résultats au TM2S</vt:lpstr>
      <vt:lpstr>III – Création d’un modèle . A - Choix des variables de réponse</vt:lpstr>
      <vt:lpstr>B – Réorganisation des données</vt:lpstr>
      <vt:lpstr>C – Choix des variables explicatives</vt:lpstr>
      <vt:lpstr>Vérification de l’utilité de ces variables</vt:lpstr>
      <vt:lpstr>Entrant / maintien</vt:lpstr>
      <vt:lpstr>Les résultats du TM2S</vt:lpstr>
      <vt:lpstr>Le passé des sportifs</vt:lpstr>
      <vt:lpstr>1ere modélisation, modèle logistique </vt:lpstr>
      <vt:lpstr>Le modèle AIC</vt:lpstr>
      <vt:lpstr>Pistes </vt:lpstr>
      <vt:lpstr>Pistes suggérées par Melissande</vt:lpstr>
      <vt:lpstr>Variable stab core importante</vt:lpstr>
      <vt:lpstr>Présentation PowerPoint</vt:lpstr>
      <vt:lpstr>Méthodes de classification, et de sélection de variables</vt:lpstr>
      <vt:lpstr>Présentation PowerPoint</vt:lpstr>
      <vt:lpstr>Présentation PowerPoint</vt:lpstr>
      <vt:lpstr>Présentation PowerPoint</vt:lpstr>
      <vt:lpstr>Lasso</vt:lpstr>
      <vt:lpstr>ClustOfVar</vt:lpstr>
      <vt:lpstr>Analyse des correspondances multiples</vt:lpstr>
      <vt:lpstr>Présentation PowerPoint</vt:lpstr>
      <vt:lpstr>Présentation PowerPoint</vt:lpstr>
      <vt:lpstr>Choses à changer</vt:lpstr>
      <vt:lpstr>Choses restantes</vt:lpstr>
      <vt:lpstr>Comparaison meilleurs modèles pour Blessure</vt:lpstr>
      <vt:lpstr>Comparaison des modèles pour Blessure</vt:lpstr>
      <vt:lpstr>Présentation PowerPoint</vt:lpstr>
      <vt:lpstr>Blessure</vt:lpstr>
      <vt:lpstr>Blessure MI</vt:lpstr>
      <vt:lpstr>Blessure MS</vt:lpstr>
      <vt:lpstr>Blessure rachis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4A</dc:title>
  <dc:creator>Hugo Lelievre</dc:creator>
  <cp:lastModifiedBy>Hugo Lelievre</cp:lastModifiedBy>
  <cp:revision>1</cp:revision>
  <dcterms:created xsi:type="dcterms:W3CDTF">2022-02-12T17:07:24Z</dcterms:created>
  <dcterms:modified xsi:type="dcterms:W3CDTF">2022-04-18T08:29:32Z</dcterms:modified>
</cp:coreProperties>
</file>