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  <p:sldMasterId id="2147483894" r:id="rId2"/>
  </p:sldMasterIdLst>
  <p:notesMasterIdLst>
    <p:notesMasterId r:id="rId17"/>
  </p:notesMasterIdLst>
  <p:handoutMasterIdLst>
    <p:handoutMasterId r:id="rId18"/>
  </p:handoutMasterIdLst>
  <p:sldIdLst>
    <p:sldId id="264" r:id="rId3"/>
    <p:sldId id="265" r:id="rId4"/>
    <p:sldId id="274" r:id="rId5"/>
    <p:sldId id="267" r:id="rId6"/>
    <p:sldId id="269" r:id="rId7"/>
    <p:sldId id="270" r:id="rId8"/>
    <p:sldId id="281" r:id="rId9"/>
    <p:sldId id="271" r:id="rId10"/>
    <p:sldId id="272" r:id="rId11"/>
    <p:sldId id="273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DDE2F-040B-4C1B-A598-0E457153CA87}" v="346" dt="2022-05-30T16:26:18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Lelievre" userId="d358ca1769b93ed4" providerId="LiveId" clId="{00BDDE2F-040B-4C1B-A598-0E457153CA87}"/>
    <pc:docChg chg="undo redo custSel addSld delSld modSld addMainMaster delMainMaster modMainMaster">
      <pc:chgData name="Hugo Lelievre" userId="d358ca1769b93ed4" providerId="LiveId" clId="{00BDDE2F-040B-4C1B-A598-0E457153CA87}" dt="2022-05-30T16:26:23.553" v="9787" actId="20577"/>
      <pc:docMkLst>
        <pc:docMk/>
      </pc:docMkLst>
      <pc:sldChg chg="addSp delSp modSp del mod modMedia setBg modClrScheme addAnim delAnim chgLayout">
        <pc:chgData name="Hugo Lelievre" userId="d358ca1769b93ed4" providerId="LiveId" clId="{00BDDE2F-040B-4C1B-A598-0E457153CA87}" dt="2022-05-30T15:55:38.536" v="9539" actId="2696"/>
        <pc:sldMkLst>
          <pc:docMk/>
          <pc:sldMk cId="1851171246" sldId="256"/>
        </pc:sldMkLst>
        <pc:spChg chg="mod">
          <ac:chgData name="Hugo Lelievre" userId="d358ca1769b93ed4" providerId="LiveId" clId="{00BDDE2F-040B-4C1B-A598-0E457153CA87}" dt="2022-05-12T14:54:51.988" v="38" actId="20577"/>
          <ac:spMkLst>
            <pc:docMk/>
            <pc:sldMk cId="1851171246" sldId="256"/>
            <ac:spMk id="2" creationId="{D0953E39-5E7D-8C74-F10C-75456A266324}"/>
          </ac:spMkLst>
        </pc:spChg>
        <pc:spChg chg="mod">
          <ac:chgData name="Hugo Lelievre" userId="d358ca1769b93ed4" providerId="LiveId" clId="{00BDDE2F-040B-4C1B-A598-0E457153CA87}" dt="2022-05-28T16:02:14.052" v="4624"/>
          <ac:spMkLst>
            <pc:docMk/>
            <pc:sldMk cId="1851171246" sldId="256"/>
            <ac:spMk id="3" creationId="{9E37E955-6A71-102A-D413-E6845AD4D347}"/>
          </ac:spMkLst>
        </pc:spChg>
        <pc:spChg chg="add del">
          <ac:chgData name="Hugo Lelievre" userId="d358ca1769b93ed4" providerId="LiveId" clId="{00BDDE2F-040B-4C1B-A598-0E457153CA87}" dt="2022-05-12T14:54:26.898" v="5" actId="26606"/>
          <ac:spMkLst>
            <pc:docMk/>
            <pc:sldMk cId="1851171246" sldId="256"/>
            <ac:spMk id="9" creationId="{F69F96FE-C3F5-4F02-8428-78ADCB975ED9}"/>
          </ac:spMkLst>
        </pc:spChg>
        <pc:spChg chg="add del">
          <ac:chgData name="Hugo Lelievre" userId="d358ca1769b93ed4" providerId="LiveId" clId="{00BDDE2F-040B-4C1B-A598-0E457153CA87}" dt="2022-05-12T14:54:26.898" v="5" actId="26606"/>
          <ac:spMkLst>
            <pc:docMk/>
            <pc:sldMk cId="1851171246" sldId="256"/>
            <ac:spMk id="11" creationId="{F80C6B76-4D7E-4FE2-84E4-C4734B2B49EE}"/>
          </ac:spMkLst>
        </pc:spChg>
        <pc:picChg chg="add del mod">
          <ac:chgData name="Hugo Lelievre" userId="d358ca1769b93ed4" providerId="LiveId" clId="{00BDDE2F-040B-4C1B-A598-0E457153CA87}" dt="2022-05-12T14:54:26.898" v="5" actId="26606"/>
          <ac:picMkLst>
            <pc:docMk/>
            <pc:sldMk cId="1851171246" sldId="256"/>
            <ac:picMk id="4" creationId="{5FE42A00-8633-8F24-38EA-C518E754DADE}"/>
          </ac:picMkLst>
        </pc:picChg>
        <pc:picChg chg="add del mod">
          <ac:chgData name="Hugo Lelievre" userId="d358ca1769b93ed4" providerId="LiveId" clId="{00BDDE2F-040B-4C1B-A598-0E457153CA87}" dt="2022-05-28T14:19:12.442" v="3424" actId="478"/>
          <ac:picMkLst>
            <pc:docMk/>
            <pc:sldMk cId="1851171246" sldId="256"/>
            <ac:picMk id="2050" creationId="{6FE7B911-2DC4-2C2B-C9BF-D4C020234EA0}"/>
          </ac:picMkLst>
        </pc:picChg>
        <pc:cxnChg chg="add del">
          <ac:chgData name="Hugo Lelievre" userId="d358ca1769b93ed4" providerId="LiveId" clId="{00BDDE2F-040B-4C1B-A598-0E457153CA87}" dt="2022-05-12T14:54:26.898" v="5" actId="26606"/>
          <ac:cxnSpMkLst>
            <pc:docMk/>
            <pc:sldMk cId="1851171246" sldId="256"/>
            <ac:cxnSpMk id="13" creationId="{16BEECB0-0766-4C59-B86E-5D26B7D8EF4D}"/>
          </ac:cxnSpMkLst>
        </pc:cxnChg>
      </pc:sldChg>
      <pc:sldChg chg="modSp new del mod">
        <pc:chgData name="Hugo Lelievre" userId="d358ca1769b93ed4" providerId="LiveId" clId="{00BDDE2F-040B-4C1B-A598-0E457153CA87}" dt="2022-05-30T15:55:41.929" v="9540" actId="2696"/>
        <pc:sldMkLst>
          <pc:docMk/>
          <pc:sldMk cId="3690823815" sldId="257"/>
        </pc:sldMkLst>
        <pc:spChg chg="mod">
          <ac:chgData name="Hugo Lelievre" userId="d358ca1769b93ed4" providerId="LiveId" clId="{00BDDE2F-040B-4C1B-A598-0E457153CA87}" dt="2022-05-28T16:02:14.052" v="4624"/>
          <ac:spMkLst>
            <pc:docMk/>
            <pc:sldMk cId="3690823815" sldId="257"/>
            <ac:spMk id="2" creationId="{2C8F7BC4-2BE5-018E-FBCB-0D7B0453555F}"/>
          </ac:spMkLst>
        </pc:spChg>
        <pc:spChg chg="mod">
          <ac:chgData name="Hugo Lelievre" userId="d358ca1769b93ed4" providerId="LiveId" clId="{00BDDE2F-040B-4C1B-A598-0E457153CA87}" dt="2022-05-28T16:02:14.052" v="4624"/>
          <ac:spMkLst>
            <pc:docMk/>
            <pc:sldMk cId="3690823815" sldId="257"/>
            <ac:spMk id="3" creationId="{1816C3CE-396C-9FD3-56ED-0DEF419A6EDF}"/>
          </ac:spMkLst>
        </pc:spChg>
      </pc:sldChg>
      <pc:sldChg chg="modSp new del mod">
        <pc:chgData name="Hugo Lelievre" userId="d358ca1769b93ed4" providerId="LiveId" clId="{00BDDE2F-040B-4C1B-A598-0E457153CA87}" dt="2022-05-30T15:55:44.305" v="9541" actId="2696"/>
        <pc:sldMkLst>
          <pc:docMk/>
          <pc:sldMk cId="162358796" sldId="258"/>
        </pc:sldMkLst>
        <pc:spChg chg="mod">
          <ac:chgData name="Hugo Lelievre" userId="d358ca1769b93ed4" providerId="LiveId" clId="{00BDDE2F-040B-4C1B-A598-0E457153CA87}" dt="2022-05-28T16:02:14.052" v="4624"/>
          <ac:spMkLst>
            <pc:docMk/>
            <pc:sldMk cId="162358796" sldId="258"/>
            <ac:spMk id="2" creationId="{6F618F3F-ED29-BC7A-47EA-A69FA1161B27}"/>
          </ac:spMkLst>
        </pc:spChg>
        <pc:spChg chg="mod">
          <ac:chgData name="Hugo Lelievre" userId="d358ca1769b93ed4" providerId="LiveId" clId="{00BDDE2F-040B-4C1B-A598-0E457153CA87}" dt="2022-05-28T16:02:14.052" v="4624"/>
          <ac:spMkLst>
            <pc:docMk/>
            <pc:sldMk cId="162358796" sldId="258"/>
            <ac:spMk id="3" creationId="{5A1311DC-3203-FC63-E8CB-20ACD90EC86F}"/>
          </ac:spMkLst>
        </pc:spChg>
      </pc:sldChg>
      <pc:sldChg chg="modSp new del mod">
        <pc:chgData name="Hugo Lelievre" userId="d358ca1769b93ed4" providerId="LiveId" clId="{00BDDE2F-040B-4C1B-A598-0E457153CA87}" dt="2022-05-30T15:55:46.208" v="9542" actId="2696"/>
        <pc:sldMkLst>
          <pc:docMk/>
          <pc:sldMk cId="141777139" sldId="259"/>
        </pc:sldMkLst>
        <pc:spChg chg="mod">
          <ac:chgData name="Hugo Lelievre" userId="d358ca1769b93ed4" providerId="LiveId" clId="{00BDDE2F-040B-4C1B-A598-0E457153CA87}" dt="2022-05-28T16:02:14.052" v="4624"/>
          <ac:spMkLst>
            <pc:docMk/>
            <pc:sldMk cId="141777139" sldId="259"/>
            <ac:spMk id="2" creationId="{B82C0732-0C6B-D66C-74AE-9E6ABF2B26F2}"/>
          </ac:spMkLst>
        </pc:spChg>
        <pc:spChg chg="mod">
          <ac:chgData name="Hugo Lelievre" userId="d358ca1769b93ed4" providerId="LiveId" clId="{00BDDE2F-040B-4C1B-A598-0E457153CA87}" dt="2022-05-28T16:02:14.052" v="4624"/>
          <ac:spMkLst>
            <pc:docMk/>
            <pc:sldMk cId="141777139" sldId="259"/>
            <ac:spMk id="3" creationId="{F1FA97AD-7C6F-74F1-80CB-00A88EC6AAC5}"/>
          </ac:spMkLst>
        </pc:spChg>
      </pc:sldChg>
      <pc:sldChg chg="modSp new del mod">
        <pc:chgData name="Hugo Lelievre" userId="d358ca1769b93ed4" providerId="LiveId" clId="{00BDDE2F-040B-4C1B-A598-0E457153CA87}" dt="2022-05-30T15:55:48.145" v="9543" actId="2696"/>
        <pc:sldMkLst>
          <pc:docMk/>
          <pc:sldMk cId="1261581887" sldId="260"/>
        </pc:sldMkLst>
        <pc:spChg chg="mod">
          <ac:chgData name="Hugo Lelievre" userId="d358ca1769b93ed4" providerId="LiveId" clId="{00BDDE2F-040B-4C1B-A598-0E457153CA87}" dt="2022-05-28T16:02:14.052" v="4624"/>
          <ac:spMkLst>
            <pc:docMk/>
            <pc:sldMk cId="1261581887" sldId="260"/>
            <ac:spMk id="2" creationId="{07B2E72F-D0DA-8E74-6B4C-1562F1C7A125}"/>
          </ac:spMkLst>
        </pc:spChg>
        <pc:spChg chg="mod">
          <ac:chgData name="Hugo Lelievre" userId="d358ca1769b93ed4" providerId="LiveId" clId="{00BDDE2F-040B-4C1B-A598-0E457153CA87}" dt="2022-05-28T16:02:14.052" v="4624"/>
          <ac:spMkLst>
            <pc:docMk/>
            <pc:sldMk cId="1261581887" sldId="260"/>
            <ac:spMk id="3" creationId="{1DECBFAE-A564-EB82-F658-EF7BE3FF7F70}"/>
          </ac:spMkLst>
        </pc:spChg>
      </pc:sldChg>
      <pc:sldChg chg="modSp new del mod">
        <pc:chgData name="Hugo Lelievre" userId="d358ca1769b93ed4" providerId="LiveId" clId="{00BDDE2F-040B-4C1B-A598-0E457153CA87}" dt="2022-05-30T15:55:49.945" v="9544" actId="2696"/>
        <pc:sldMkLst>
          <pc:docMk/>
          <pc:sldMk cId="2095200571" sldId="261"/>
        </pc:sldMkLst>
        <pc:spChg chg="mod">
          <ac:chgData name="Hugo Lelievre" userId="d358ca1769b93ed4" providerId="LiveId" clId="{00BDDE2F-040B-4C1B-A598-0E457153CA87}" dt="2022-05-28T16:02:14.052" v="4624"/>
          <ac:spMkLst>
            <pc:docMk/>
            <pc:sldMk cId="2095200571" sldId="261"/>
            <ac:spMk id="2" creationId="{3857564E-BC54-9B73-1DA6-90C448A88D2F}"/>
          </ac:spMkLst>
        </pc:spChg>
        <pc:spChg chg="mod">
          <ac:chgData name="Hugo Lelievre" userId="d358ca1769b93ed4" providerId="LiveId" clId="{00BDDE2F-040B-4C1B-A598-0E457153CA87}" dt="2022-05-28T16:02:14.052" v="4624"/>
          <ac:spMkLst>
            <pc:docMk/>
            <pc:sldMk cId="2095200571" sldId="261"/>
            <ac:spMk id="3" creationId="{F3EEFBCA-37E1-FD31-7351-8C6454EF6785}"/>
          </ac:spMkLst>
        </pc:spChg>
      </pc:sldChg>
      <pc:sldChg chg="modSp new del mod">
        <pc:chgData name="Hugo Lelievre" userId="d358ca1769b93ed4" providerId="LiveId" clId="{00BDDE2F-040B-4C1B-A598-0E457153CA87}" dt="2022-05-30T15:55:51.750" v="9545" actId="2696"/>
        <pc:sldMkLst>
          <pc:docMk/>
          <pc:sldMk cId="913651247" sldId="262"/>
        </pc:sldMkLst>
        <pc:spChg chg="mod">
          <ac:chgData name="Hugo Lelievre" userId="d358ca1769b93ed4" providerId="LiveId" clId="{00BDDE2F-040B-4C1B-A598-0E457153CA87}" dt="2022-05-28T16:02:14.052" v="4624"/>
          <ac:spMkLst>
            <pc:docMk/>
            <pc:sldMk cId="913651247" sldId="262"/>
            <ac:spMk id="2" creationId="{61EFE6D2-F3D5-AF71-EF50-158CB5A48546}"/>
          </ac:spMkLst>
        </pc:spChg>
        <pc:spChg chg="mod">
          <ac:chgData name="Hugo Lelievre" userId="d358ca1769b93ed4" providerId="LiveId" clId="{00BDDE2F-040B-4C1B-A598-0E457153CA87}" dt="2022-05-28T16:02:14.052" v="4624"/>
          <ac:spMkLst>
            <pc:docMk/>
            <pc:sldMk cId="913651247" sldId="262"/>
            <ac:spMk id="3" creationId="{84216B9E-2D18-2534-555F-9F075F848C6D}"/>
          </ac:spMkLst>
        </pc:spChg>
      </pc:sldChg>
      <pc:sldChg chg="modSp new del mod">
        <pc:chgData name="Hugo Lelievre" userId="d358ca1769b93ed4" providerId="LiveId" clId="{00BDDE2F-040B-4C1B-A598-0E457153CA87}" dt="2022-05-30T15:55:54.328" v="9546" actId="2696"/>
        <pc:sldMkLst>
          <pc:docMk/>
          <pc:sldMk cId="131930537" sldId="263"/>
        </pc:sldMkLst>
        <pc:spChg chg="mod">
          <ac:chgData name="Hugo Lelievre" userId="d358ca1769b93ed4" providerId="LiveId" clId="{00BDDE2F-040B-4C1B-A598-0E457153CA87}" dt="2022-05-28T16:02:14.052" v="4624"/>
          <ac:spMkLst>
            <pc:docMk/>
            <pc:sldMk cId="131930537" sldId="263"/>
            <ac:spMk id="2" creationId="{10DECE9D-F20F-5E82-D02F-92CDDF7AEEF6}"/>
          </ac:spMkLst>
        </pc:spChg>
        <pc:spChg chg="mod">
          <ac:chgData name="Hugo Lelievre" userId="d358ca1769b93ed4" providerId="LiveId" clId="{00BDDE2F-040B-4C1B-A598-0E457153CA87}" dt="2022-05-28T16:02:14.052" v="4624"/>
          <ac:spMkLst>
            <pc:docMk/>
            <pc:sldMk cId="131930537" sldId="263"/>
            <ac:spMk id="3" creationId="{54B49C1D-7DA0-AB20-0BED-03AD15409758}"/>
          </ac:spMkLst>
        </pc:spChg>
      </pc:sldChg>
      <pc:sldChg chg="addSp delSp modSp new mod setBg addAnim delAnim setClrOvrMap delDesignElem">
        <pc:chgData name="Hugo Lelievre" userId="d358ca1769b93ed4" providerId="LiveId" clId="{00BDDE2F-040B-4C1B-A598-0E457153CA87}" dt="2022-05-30T16:24:31.562" v="9726" actId="1037"/>
        <pc:sldMkLst>
          <pc:docMk/>
          <pc:sldMk cId="3463703552" sldId="264"/>
        </pc:sldMkLst>
        <pc:spChg chg="mod ord">
          <ac:chgData name="Hugo Lelievre" userId="d358ca1769b93ed4" providerId="LiveId" clId="{00BDDE2F-040B-4C1B-A598-0E457153CA87}" dt="2022-05-30T16:12:26.689" v="9669" actId="1076"/>
          <ac:spMkLst>
            <pc:docMk/>
            <pc:sldMk cId="3463703552" sldId="264"/>
            <ac:spMk id="2" creationId="{EAF6805C-3E28-4292-5708-F43484DFB5DC}"/>
          </ac:spMkLst>
        </pc:spChg>
        <pc:spChg chg="mod ord">
          <ac:chgData name="Hugo Lelievre" userId="d358ca1769b93ed4" providerId="LiveId" clId="{00BDDE2F-040B-4C1B-A598-0E457153CA87}" dt="2022-05-30T16:14:40.069" v="9698" actId="403"/>
          <ac:spMkLst>
            <pc:docMk/>
            <pc:sldMk cId="3463703552" sldId="264"/>
            <ac:spMk id="3" creationId="{2EC27606-7346-E35A-DBC1-FAB51904FD12}"/>
          </ac:spMkLst>
        </pc:spChg>
        <pc:spChg chg="add mod">
          <ac:chgData name="Hugo Lelievre" userId="d358ca1769b93ed4" providerId="LiveId" clId="{00BDDE2F-040B-4C1B-A598-0E457153CA87}" dt="2022-05-30T16:14:25.996" v="9695" actId="20577"/>
          <ac:spMkLst>
            <pc:docMk/>
            <pc:sldMk cId="3463703552" sldId="264"/>
            <ac:spMk id="4" creationId="{4E41888B-26C6-F9B4-1010-4547742D2FB6}"/>
          </ac:spMkLst>
        </pc:spChg>
        <pc:spChg chg="add del mod">
          <ac:chgData name="Hugo Lelievre" userId="d358ca1769b93ed4" providerId="LiveId" clId="{00BDDE2F-040B-4C1B-A598-0E457153CA87}" dt="2022-05-28T13:53:25.708" v="3313"/>
          <ac:spMkLst>
            <pc:docMk/>
            <pc:sldMk cId="3463703552" sldId="264"/>
            <ac:spMk id="4" creationId="{DA279C8B-3894-640E-D3F1-A1E984B8E49A}"/>
          </ac:spMkLst>
        </pc:spChg>
        <pc:spChg chg="del">
          <ac:chgData name="Hugo Lelievre" userId="d358ca1769b93ed4" providerId="LiveId" clId="{00BDDE2F-040B-4C1B-A598-0E457153CA87}" dt="2022-05-30T16:22:52.556" v="9706"/>
          <ac:spMkLst>
            <pc:docMk/>
            <pc:sldMk cId="3463703552" sldId="264"/>
            <ac:spMk id="7" creationId="{118DACF8-A594-23E6-121D-34E369F58154}"/>
          </ac:spMkLst>
        </pc:spChg>
        <pc:spChg chg="add mod">
          <ac:chgData name="Hugo Lelievre" userId="d358ca1769b93ed4" providerId="LiveId" clId="{00BDDE2F-040B-4C1B-A598-0E457153CA87}" dt="2022-05-30T16:24:31.562" v="9726" actId="1037"/>
          <ac:spMkLst>
            <pc:docMk/>
            <pc:sldMk cId="3463703552" sldId="264"/>
            <ac:spMk id="8" creationId="{6B30B592-ABC8-111A-6C2D-B9DA62EE7E5F}"/>
          </ac:spMkLst>
        </pc:spChg>
        <pc:spChg chg="add del">
          <ac:chgData name="Hugo Lelievre" userId="d358ca1769b93ed4" providerId="LiveId" clId="{00BDDE2F-040B-4C1B-A598-0E457153CA87}" dt="2022-05-28T13:54:26.860" v="3322" actId="26606"/>
          <ac:spMkLst>
            <pc:docMk/>
            <pc:sldMk cId="3463703552" sldId="264"/>
            <ac:spMk id="71" creationId="{EB270761-CC40-4F3F-A916-7E3BC3989348}"/>
          </ac:spMkLst>
        </pc:spChg>
        <pc:spChg chg="add del">
          <ac:chgData name="Hugo Lelievre" userId="d358ca1769b93ed4" providerId="LiveId" clId="{00BDDE2F-040B-4C1B-A598-0E457153CA87}" dt="2022-05-28T13:54:26.860" v="3322" actId="26606"/>
          <ac:spMkLst>
            <pc:docMk/>
            <pc:sldMk cId="3463703552" sldId="264"/>
            <ac:spMk id="73" creationId="{EF5FE77B-EA4C-4573-8509-E577DCA8AF45}"/>
          </ac:spMkLst>
        </pc:spChg>
        <pc:spChg chg="add del">
          <ac:chgData name="Hugo Lelievre" userId="d358ca1769b93ed4" providerId="LiveId" clId="{00BDDE2F-040B-4C1B-A598-0E457153CA87}" dt="2022-05-28T13:54:43.205" v="3328" actId="26606"/>
          <ac:spMkLst>
            <pc:docMk/>
            <pc:sldMk cId="3463703552" sldId="264"/>
            <ac:spMk id="75" creationId="{35BC54F7-1315-4D6C-9420-A5BF0CDDBC04}"/>
          </ac:spMkLst>
        </pc:spChg>
        <pc:spChg chg="add del">
          <ac:chgData name="Hugo Lelievre" userId="d358ca1769b93ed4" providerId="LiveId" clId="{00BDDE2F-040B-4C1B-A598-0E457153CA87}" dt="2022-05-28T13:54:33.249" v="3324" actId="26606"/>
          <ac:spMkLst>
            <pc:docMk/>
            <pc:sldMk cId="3463703552" sldId="264"/>
            <ac:spMk id="78" creationId="{B81933D1-5615-42C7-9C0B-4EB7105CCE2D}"/>
          </ac:spMkLst>
        </pc:spChg>
        <pc:spChg chg="add del">
          <ac:chgData name="Hugo Lelievre" userId="d358ca1769b93ed4" providerId="LiveId" clId="{00BDDE2F-040B-4C1B-A598-0E457153CA87}" dt="2022-05-30T16:15:12.262" v="9701"/>
          <ac:spMkLst>
            <pc:docMk/>
            <pc:sldMk cId="3463703552" sldId="264"/>
            <ac:spMk id="79" creationId="{852A6879-032A-4946-9CCA-44D38BEDF5F5}"/>
          </ac:spMkLst>
        </pc:spChg>
        <pc:spChg chg="add del">
          <ac:chgData name="Hugo Lelievre" userId="d358ca1769b93ed4" providerId="LiveId" clId="{00BDDE2F-040B-4C1B-A598-0E457153CA87}" dt="2022-05-28T13:54:33.249" v="3324" actId="26606"/>
          <ac:spMkLst>
            <pc:docMk/>
            <pc:sldMk cId="3463703552" sldId="264"/>
            <ac:spMk id="80" creationId="{B089A89A-1E9C-4761-9DFF-53C275FBF870}"/>
          </ac:spMkLst>
        </pc:spChg>
        <pc:spChg chg="add del">
          <ac:chgData name="Hugo Lelievre" userId="d358ca1769b93ed4" providerId="LiveId" clId="{00BDDE2F-040B-4C1B-A598-0E457153CA87}" dt="2022-05-28T13:55:41.660" v="3349" actId="26606"/>
          <ac:spMkLst>
            <pc:docMk/>
            <pc:sldMk cId="3463703552" sldId="264"/>
            <ac:spMk id="81" creationId="{3E0A9B57-A468-4C4A-BE8C-C35345512FE4}"/>
          </ac:spMkLst>
        </pc:spChg>
        <pc:spChg chg="add del">
          <ac:chgData name="Hugo Lelievre" userId="d358ca1769b93ed4" providerId="LiveId" clId="{00BDDE2F-040B-4C1B-A598-0E457153CA87}" dt="2022-05-28T13:54:33.249" v="3324" actId="26606"/>
          <ac:spMkLst>
            <pc:docMk/>
            <pc:sldMk cId="3463703552" sldId="264"/>
            <ac:spMk id="82" creationId="{19C9EAEA-39D0-4B0E-A0EB-51E7B26740B1}"/>
          </ac:spMkLst>
        </pc:spChg>
        <pc:spChg chg="add del">
          <ac:chgData name="Hugo Lelievre" userId="d358ca1769b93ed4" providerId="LiveId" clId="{00BDDE2F-040B-4C1B-A598-0E457153CA87}" dt="2022-05-28T13:54:46.148" v="3330" actId="26606"/>
          <ac:spMkLst>
            <pc:docMk/>
            <pc:sldMk cId="3463703552" sldId="264"/>
            <ac:spMk id="83" creationId="{E2683E3F-F855-4549-84F8-42064EC0F247}"/>
          </ac:spMkLst>
        </pc:spChg>
        <pc:spChg chg="add del">
          <ac:chgData name="Hugo Lelievre" userId="d358ca1769b93ed4" providerId="LiveId" clId="{00BDDE2F-040B-4C1B-A598-0E457153CA87}" dt="2022-05-30T16:15:12.262" v="9701"/>
          <ac:spMkLst>
            <pc:docMk/>
            <pc:sldMk cId="3463703552" sldId="264"/>
            <ac:spMk id="87" creationId="{DB456AC5-2DFE-4E00-B0CE-30AAA2A3D676}"/>
          </ac:spMkLst>
        </pc:spChg>
        <pc:spChg chg="add del">
          <ac:chgData name="Hugo Lelievre" userId="d358ca1769b93ed4" providerId="LiveId" clId="{00BDDE2F-040B-4C1B-A598-0E457153CA87}" dt="2022-05-30T16:15:12.262" v="9701"/>
          <ac:spMkLst>
            <pc:docMk/>
            <pc:sldMk cId="3463703552" sldId="264"/>
            <ac:spMk id="89" creationId="{D3EB41F8-8868-4FC3-8553-94FEE5A8B818}"/>
          </ac:spMkLst>
        </pc:spChg>
        <pc:spChg chg="add del">
          <ac:chgData name="Hugo Lelievre" userId="d358ca1769b93ed4" providerId="LiveId" clId="{00BDDE2F-040B-4C1B-A598-0E457153CA87}" dt="2022-05-28T13:54:46.148" v="3330" actId="26606"/>
          <ac:spMkLst>
            <pc:docMk/>
            <pc:sldMk cId="3463703552" sldId="264"/>
            <ac:spMk id="91" creationId="{832F3179-0CD5-40C8-9939-D8355006F7BA}"/>
          </ac:spMkLst>
        </pc:spChg>
        <pc:spChg chg="add del">
          <ac:chgData name="Hugo Lelievre" userId="d358ca1769b93ed4" providerId="LiveId" clId="{00BDDE2F-040B-4C1B-A598-0E457153CA87}" dt="2022-05-28T13:54:33.249" v="3324" actId="26606"/>
          <ac:spMkLst>
            <pc:docMk/>
            <pc:sldMk cId="3463703552" sldId="264"/>
            <ac:spMk id="1029" creationId="{E18F6E8B-15ED-43C7-94BA-91549A651C73}"/>
          </ac:spMkLst>
        </pc:spChg>
        <pc:spChg chg="add del">
          <ac:chgData name="Hugo Lelievre" userId="d358ca1769b93ed4" providerId="LiveId" clId="{00BDDE2F-040B-4C1B-A598-0E457153CA87}" dt="2022-05-28T13:54:36.302" v="3326" actId="26606"/>
          <ac:spMkLst>
            <pc:docMk/>
            <pc:sldMk cId="3463703552" sldId="264"/>
            <ac:spMk id="1032" creationId="{42AC59C3-83C3-4034-BB94-10236DACC08C}"/>
          </ac:spMkLst>
        </pc:spChg>
        <pc:spChg chg="add del">
          <ac:chgData name="Hugo Lelievre" userId="d358ca1769b93ed4" providerId="LiveId" clId="{00BDDE2F-040B-4C1B-A598-0E457153CA87}" dt="2022-05-28T13:54:36.302" v="3326" actId="26606"/>
          <ac:spMkLst>
            <pc:docMk/>
            <pc:sldMk cId="3463703552" sldId="264"/>
            <ac:spMk id="1033" creationId="{CBD3CA6B-6DC5-4402-A8F7-AC4EC7F44137}"/>
          </ac:spMkLst>
        </pc:spChg>
        <pc:spChg chg="add del">
          <ac:chgData name="Hugo Lelievre" userId="d358ca1769b93ed4" providerId="LiveId" clId="{00BDDE2F-040B-4C1B-A598-0E457153CA87}" dt="2022-05-28T13:54:36.302" v="3326" actId="26606"/>
          <ac:spMkLst>
            <pc:docMk/>
            <pc:sldMk cId="3463703552" sldId="264"/>
            <ac:spMk id="1034" creationId="{5A92BC41-5AE1-432E-87C7-12BF9E03D928}"/>
          </ac:spMkLst>
        </pc:spChg>
        <pc:spChg chg="add del">
          <ac:chgData name="Hugo Lelievre" userId="d358ca1769b93ed4" providerId="LiveId" clId="{00BDDE2F-040B-4C1B-A598-0E457153CA87}" dt="2022-05-28T14:20:58.539" v="3431" actId="26606"/>
          <ac:spMkLst>
            <pc:docMk/>
            <pc:sldMk cId="3463703552" sldId="264"/>
            <ac:spMk id="1035" creationId="{4585881B-0E59-429C-BDFD-2DD5F4822276}"/>
          </ac:spMkLst>
        </pc:spChg>
        <pc:spChg chg="add del">
          <ac:chgData name="Hugo Lelievre" userId="d358ca1769b93ed4" providerId="LiveId" clId="{00BDDE2F-040B-4C1B-A598-0E457153CA87}" dt="2022-05-28T13:54:43.205" v="3328" actId="26606"/>
          <ac:spMkLst>
            <pc:docMk/>
            <pc:sldMk cId="3463703552" sldId="264"/>
            <ac:spMk id="1036" creationId="{B87C619C-EBAB-488E-96B9-153AA4C9B440}"/>
          </ac:spMkLst>
        </pc:spChg>
        <pc:spChg chg="add del">
          <ac:chgData name="Hugo Lelievre" userId="d358ca1769b93ed4" providerId="LiveId" clId="{00BDDE2F-040B-4C1B-A598-0E457153CA87}" dt="2022-05-28T13:54:43.205" v="3328" actId="26606"/>
          <ac:spMkLst>
            <pc:docMk/>
            <pc:sldMk cId="3463703552" sldId="264"/>
            <ac:spMk id="1037" creationId="{130DA1C1-36FD-41D8-9826-EE797BF39BAB}"/>
          </ac:spMkLst>
        </pc:spChg>
        <pc:spChg chg="add del">
          <ac:chgData name="Hugo Lelievre" userId="d358ca1769b93ed4" providerId="LiveId" clId="{00BDDE2F-040B-4C1B-A598-0E457153CA87}" dt="2022-05-28T13:54:46.148" v="3330" actId="26606"/>
          <ac:spMkLst>
            <pc:docMk/>
            <pc:sldMk cId="3463703552" sldId="264"/>
            <ac:spMk id="1039" creationId="{94714483-7072-431F-9DBE-87F44E4D44BC}"/>
          </ac:spMkLst>
        </pc:spChg>
        <pc:spChg chg="add del">
          <ac:chgData name="Hugo Lelievre" userId="d358ca1769b93ed4" providerId="LiveId" clId="{00BDDE2F-040B-4C1B-A598-0E457153CA87}" dt="2022-05-28T13:54:46.148" v="3330" actId="26606"/>
          <ac:spMkLst>
            <pc:docMk/>
            <pc:sldMk cId="3463703552" sldId="264"/>
            <ac:spMk id="1040" creationId="{495892E1-F4A5-4991-AC52-4F417B14A2A2}"/>
          </ac:spMkLst>
        </pc:spChg>
        <pc:spChg chg="add del">
          <ac:chgData name="Hugo Lelievre" userId="d358ca1769b93ed4" providerId="LiveId" clId="{00BDDE2F-040B-4C1B-A598-0E457153CA87}" dt="2022-05-30T16:15:12.262" v="9701"/>
          <ac:spMkLst>
            <pc:docMk/>
            <pc:sldMk cId="3463703552" sldId="264"/>
            <ac:spMk id="1043" creationId="{B4D3D850-2041-4B7C-AED9-54DA385B14F7}"/>
          </ac:spMkLst>
        </pc:spChg>
        <pc:spChg chg="add del">
          <ac:chgData name="Hugo Lelievre" userId="d358ca1769b93ed4" providerId="LiveId" clId="{00BDDE2F-040B-4C1B-A598-0E457153CA87}" dt="2022-05-28T14:51:58.326" v="3970"/>
          <ac:spMkLst>
            <pc:docMk/>
            <pc:sldMk cId="3463703552" sldId="264"/>
            <ac:spMk id="1044" creationId="{74DEA32D-DC21-471A-97C9-7A43FF59ADD9}"/>
          </ac:spMkLst>
        </pc:spChg>
        <pc:spChg chg="add del">
          <ac:chgData name="Hugo Lelievre" userId="d358ca1769b93ed4" providerId="LiveId" clId="{00BDDE2F-040B-4C1B-A598-0E457153CA87}" dt="2022-05-30T16:15:12.262" v="9701"/>
          <ac:spMkLst>
            <pc:docMk/>
            <pc:sldMk cId="3463703552" sldId="264"/>
            <ac:spMk id="1045" creationId="{5707F116-8EC0-4822-9067-186AC8C96EB8}"/>
          </ac:spMkLst>
        </pc:spChg>
        <pc:spChg chg="add del">
          <ac:chgData name="Hugo Lelievre" userId="d358ca1769b93ed4" providerId="LiveId" clId="{00BDDE2F-040B-4C1B-A598-0E457153CA87}" dt="2022-05-28T13:55:06.242" v="3333"/>
          <ac:spMkLst>
            <pc:docMk/>
            <pc:sldMk cId="3463703552" sldId="264"/>
            <ac:spMk id="1046" creationId="{B87C619C-EBAB-488E-96B9-153AA4C9B440}"/>
          </ac:spMkLst>
        </pc:spChg>
        <pc:spChg chg="add del">
          <ac:chgData name="Hugo Lelievre" userId="d358ca1769b93ed4" providerId="LiveId" clId="{00BDDE2F-040B-4C1B-A598-0E457153CA87}" dt="2022-05-28T13:55:06.242" v="3333"/>
          <ac:spMkLst>
            <pc:docMk/>
            <pc:sldMk cId="3463703552" sldId="264"/>
            <ac:spMk id="1047" creationId="{130DA1C1-36FD-41D8-9826-EE797BF39BAB}"/>
          </ac:spMkLst>
        </pc:spChg>
        <pc:spChg chg="add del">
          <ac:chgData name="Hugo Lelievre" userId="d358ca1769b93ed4" providerId="LiveId" clId="{00BDDE2F-040B-4C1B-A598-0E457153CA87}" dt="2022-05-28T13:55:06.242" v="3333"/>
          <ac:spMkLst>
            <pc:docMk/>
            <pc:sldMk cId="3463703552" sldId="264"/>
            <ac:spMk id="1048" creationId="{35BC54F7-1315-4D6C-9420-A5BF0CDDBC04}"/>
          </ac:spMkLst>
        </pc:spChg>
        <pc:spChg chg="add del">
          <ac:chgData name="Hugo Lelievre" userId="d358ca1769b93ed4" providerId="LiveId" clId="{00BDDE2F-040B-4C1B-A598-0E457153CA87}" dt="2022-05-28T14:51:58.326" v="3970"/>
          <ac:spMkLst>
            <pc:docMk/>
            <pc:sldMk cId="3463703552" sldId="264"/>
            <ac:spMk id="1050" creationId="{7695D806-0BD6-41DF-81C3-D8C135B40B03}"/>
          </ac:spMkLst>
        </pc:spChg>
        <pc:spChg chg="add del">
          <ac:chgData name="Hugo Lelievre" userId="d358ca1769b93ed4" providerId="LiveId" clId="{00BDDE2F-040B-4C1B-A598-0E457153CA87}" dt="2022-05-28T14:51:58.326" v="3970"/>
          <ac:spMkLst>
            <pc:docMk/>
            <pc:sldMk cId="3463703552" sldId="264"/>
            <ac:spMk id="1052" creationId="{5351B1B0-ABAE-4DCC-9C3E-ACDF4485F8E7}"/>
          </ac:spMkLst>
        </pc:spChg>
        <pc:spChg chg="add del">
          <ac:chgData name="Hugo Lelievre" userId="d358ca1769b93ed4" providerId="LiveId" clId="{00BDDE2F-040B-4C1B-A598-0E457153CA87}" dt="2022-05-30T16:15:12.262" v="9701"/>
          <ac:spMkLst>
            <pc:docMk/>
            <pc:sldMk cId="3463703552" sldId="264"/>
            <ac:spMk id="1053" creationId="{49F1A7E4-819D-4D21-8E8B-32671A9F9853}"/>
          </ac:spMkLst>
        </pc:spChg>
        <pc:spChg chg="add del">
          <ac:chgData name="Hugo Lelievre" userId="d358ca1769b93ed4" providerId="LiveId" clId="{00BDDE2F-040B-4C1B-A598-0E457153CA87}" dt="2022-05-30T16:15:12.262" v="9701"/>
          <ac:spMkLst>
            <pc:docMk/>
            <pc:sldMk cId="3463703552" sldId="264"/>
            <ac:spMk id="1054" creationId="{CB64814D-A361-44E1-8D97-B83E41C8B280}"/>
          </ac:spMkLst>
        </pc:spChg>
        <pc:spChg chg="add del">
          <ac:chgData name="Hugo Lelievre" userId="d358ca1769b93ed4" providerId="LiveId" clId="{00BDDE2F-040B-4C1B-A598-0E457153CA87}" dt="2022-05-30T16:15:12.262" v="9701"/>
          <ac:spMkLst>
            <pc:docMk/>
            <pc:sldMk cId="3463703552" sldId="264"/>
            <ac:spMk id="1055" creationId="{56AB08D7-F0FB-4965-B730-8B874214C283}"/>
          </ac:spMkLst>
        </pc:spChg>
        <pc:spChg chg="add del">
          <ac:chgData name="Hugo Lelievre" userId="d358ca1769b93ed4" providerId="LiveId" clId="{00BDDE2F-040B-4C1B-A598-0E457153CA87}" dt="2022-05-30T16:15:12.262" v="9701"/>
          <ac:spMkLst>
            <pc:docMk/>
            <pc:sldMk cId="3463703552" sldId="264"/>
            <ac:spMk id="1056" creationId="{148D9297-49FA-43ED-AC6B-E2F153B3A5A6}"/>
          </ac:spMkLst>
        </pc:spChg>
        <pc:spChg chg="add del">
          <ac:chgData name="Hugo Lelievre" userId="d358ca1769b93ed4" providerId="LiveId" clId="{00BDDE2F-040B-4C1B-A598-0E457153CA87}" dt="2022-05-30T16:15:12.262" v="9701"/>
          <ac:spMkLst>
            <pc:docMk/>
            <pc:sldMk cId="3463703552" sldId="264"/>
            <ac:spMk id="1057" creationId="{77C2D141-F73C-4BF3-B3DF-D3BA74B8BE29}"/>
          </ac:spMkLst>
        </pc:spChg>
        <pc:spChg chg="add del">
          <ac:chgData name="Hugo Lelievre" userId="d358ca1769b93ed4" providerId="LiveId" clId="{00BDDE2F-040B-4C1B-A598-0E457153CA87}" dt="2022-05-30T16:15:12.262" v="9701"/>
          <ac:spMkLst>
            <pc:docMk/>
            <pc:sldMk cId="3463703552" sldId="264"/>
            <ac:spMk id="1058" creationId="{39671820-9967-4806-B0A7-4944C2A4A5F1}"/>
          </ac:spMkLst>
        </pc:spChg>
        <pc:grpChg chg="add del">
          <ac:chgData name="Hugo Lelievre" userId="d358ca1769b93ed4" providerId="LiveId" clId="{00BDDE2F-040B-4C1B-A598-0E457153CA87}" dt="2022-05-28T13:54:46.148" v="3330" actId="26606"/>
          <ac:grpSpMkLst>
            <pc:docMk/>
            <pc:sldMk cId="3463703552" sldId="264"/>
            <ac:grpSpMk id="85" creationId="{8FC90B1E-0223-4440-AF22-8F32F6F0C7D2}"/>
          </ac:grpSpMkLst>
        </pc:grpChg>
        <pc:grpChg chg="add del">
          <ac:chgData name="Hugo Lelievre" userId="d358ca1769b93ed4" providerId="LiveId" clId="{00BDDE2F-040B-4C1B-A598-0E457153CA87}" dt="2022-05-28T13:54:46.148" v="3330" actId="26606"/>
          <ac:grpSpMkLst>
            <pc:docMk/>
            <pc:sldMk cId="3463703552" sldId="264"/>
            <ac:grpSpMk id="93" creationId="{11CE155D-684B-4F5E-B835-C52765E310E7}"/>
          </ac:grpSpMkLst>
        </pc:grpChg>
        <pc:grpChg chg="add del">
          <ac:chgData name="Hugo Lelievre" userId="d358ca1769b93ed4" providerId="LiveId" clId="{00BDDE2F-040B-4C1B-A598-0E457153CA87}" dt="2022-05-28T13:54:33.249" v="3324" actId="26606"/>
          <ac:grpSpMkLst>
            <pc:docMk/>
            <pc:sldMk cId="3463703552" sldId="264"/>
            <ac:grpSpMk id="1030" creationId="{032D8612-31EB-44CF-A1D0-14FD4C705424}"/>
          </ac:grpSpMkLst>
        </pc:grpChg>
        <pc:grpChg chg="add del">
          <ac:chgData name="Hugo Lelievre" userId="d358ca1769b93ed4" providerId="LiveId" clId="{00BDDE2F-040B-4C1B-A598-0E457153CA87}" dt="2022-05-28T13:55:36.575" v="3345" actId="26606"/>
          <ac:grpSpMkLst>
            <pc:docMk/>
            <pc:sldMk cId="3463703552" sldId="264"/>
            <ac:grpSpMk id="1031" creationId="{8C7C447B-7FCD-4F3E-AA4F-EE0BCF33BB31}"/>
          </ac:grpSpMkLst>
        </pc:grpChg>
        <pc:grpChg chg="add del">
          <ac:chgData name="Hugo Lelievre" userId="d358ca1769b93ed4" providerId="LiveId" clId="{00BDDE2F-040B-4C1B-A598-0E457153CA87}" dt="2022-05-28T13:55:41.660" v="3349" actId="26606"/>
          <ac:grpSpMkLst>
            <pc:docMk/>
            <pc:sldMk cId="3463703552" sldId="264"/>
            <ac:grpSpMk id="1038" creationId="{4DF69AA1-BE03-4342-B53A-F8B811FE7344}"/>
          </ac:grpSpMkLst>
        </pc:grpChg>
        <pc:grpChg chg="add del">
          <ac:chgData name="Hugo Lelievre" userId="d358ca1769b93ed4" providerId="LiveId" clId="{00BDDE2F-040B-4C1B-A598-0E457153CA87}" dt="2022-05-28T13:54:46.148" v="3330" actId="26606"/>
          <ac:grpSpMkLst>
            <pc:docMk/>
            <pc:sldMk cId="3463703552" sldId="264"/>
            <ac:grpSpMk id="1041" creationId="{ACF597F8-76AA-44FA-8E6A-06223B66C0DD}"/>
          </ac:grpSpMkLst>
        </pc:grpChg>
        <pc:grpChg chg="add del">
          <ac:chgData name="Hugo Lelievre" userId="d358ca1769b93ed4" providerId="LiveId" clId="{00BDDE2F-040B-4C1B-A598-0E457153CA87}" dt="2022-05-28T14:20:58.539" v="3431" actId="26606"/>
          <ac:grpSpMkLst>
            <pc:docMk/>
            <pc:sldMk cId="3463703552" sldId="264"/>
            <ac:grpSpMk id="1042" creationId="{FBC8B6C8-85BC-486C-8279-C77598FA8551}"/>
          </ac:grpSpMkLst>
        </pc:grpChg>
        <pc:grpChg chg="add del">
          <ac:chgData name="Hugo Lelievre" userId="d358ca1769b93ed4" providerId="LiveId" clId="{00BDDE2F-040B-4C1B-A598-0E457153CA87}" dt="2022-05-28T13:55:52.956" v="3352"/>
          <ac:grpSpMkLst>
            <pc:docMk/>
            <pc:sldMk cId="3463703552" sldId="264"/>
            <ac:grpSpMk id="1051" creationId="{435086FC-E4A2-407D-86A1-353D3EC5F136}"/>
          </ac:grpSpMkLst>
        </pc:grpChg>
        <pc:picChg chg="add mod ord">
          <ac:chgData name="Hugo Lelievre" userId="d358ca1769b93ed4" providerId="LiveId" clId="{00BDDE2F-040B-4C1B-A598-0E457153CA87}" dt="2022-05-30T16:14:30.929" v="9696" actId="1076"/>
          <ac:picMkLst>
            <pc:docMk/>
            <pc:sldMk cId="3463703552" sldId="264"/>
            <ac:picMk id="5" creationId="{35128EA6-012C-6FD9-3B80-044F35F5D589}"/>
          </ac:picMkLst>
        </pc:picChg>
        <pc:picChg chg="add mod ord">
          <ac:chgData name="Hugo Lelievre" userId="d358ca1769b93ed4" providerId="LiveId" clId="{00BDDE2F-040B-4C1B-A598-0E457153CA87}" dt="2022-05-30T16:15:47.998" v="9705" actId="1076"/>
          <ac:picMkLst>
            <pc:docMk/>
            <pc:sldMk cId="3463703552" sldId="264"/>
            <ac:picMk id="6" creationId="{6F916AE0-780F-AB88-0E7D-D702BE0A5390}"/>
          </ac:picMkLst>
        </pc:picChg>
        <pc:picChg chg="add mod ord">
          <ac:chgData name="Hugo Lelievre" userId="d358ca1769b93ed4" providerId="LiveId" clId="{00BDDE2F-040B-4C1B-A598-0E457153CA87}" dt="2022-05-30T16:11:48.336" v="9657" actId="26606"/>
          <ac:picMkLst>
            <pc:docMk/>
            <pc:sldMk cId="3463703552" sldId="264"/>
            <ac:picMk id="1026" creationId="{BF1EA324-0955-19DB-4493-33B1DA3CAB9A}"/>
          </ac:picMkLst>
        </pc:picChg>
        <pc:picChg chg="add del mod">
          <ac:chgData name="Hugo Lelievre" userId="d358ca1769b93ed4" providerId="LiveId" clId="{00BDDE2F-040B-4C1B-A598-0E457153CA87}" dt="2022-05-28T13:52:43.850" v="3309" actId="478"/>
          <ac:picMkLst>
            <pc:docMk/>
            <pc:sldMk cId="3463703552" sldId="264"/>
            <ac:picMk id="1028" creationId="{77402C8D-E6CC-B87E-0A0E-166EB53EAEC6}"/>
          </ac:picMkLst>
        </pc:picChg>
        <pc:cxnChg chg="add del">
          <ac:chgData name="Hugo Lelievre" userId="d358ca1769b93ed4" providerId="LiveId" clId="{00BDDE2F-040B-4C1B-A598-0E457153CA87}" dt="2022-05-28T13:54:36.302" v="3326" actId="26606"/>
          <ac:cxnSpMkLst>
            <pc:docMk/>
            <pc:sldMk cId="3463703552" sldId="264"/>
            <ac:cxnSpMk id="77" creationId="{DC0E1208-0B30-4396-AE7C-AEBFFAEE66DB}"/>
          </ac:cxnSpMkLst>
        </pc:cxnChg>
        <pc:cxnChg chg="add del">
          <ac:chgData name="Hugo Lelievre" userId="d358ca1769b93ed4" providerId="LiveId" clId="{00BDDE2F-040B-4C1B-A598-0E457153CA87}" dt="2022-05-28T13:55:41.660" v="3349" actId="26606"/>
          <ac:cxnSpMkLst>
            <pc:docMk/>
            <pc:sldMk cId="3463703552" sldId="264"/>
            <ac:cxnSpMk id="1049" creationId="{94AD1D4E-6A1E-453A-9AA0-5339E51F4672}"/>
          </ac:cxnSpMkLst>
        </pc:cxnChg>
      </pc:sldChg>
      <pc:sldChg chg="addSp delSp modSp new mod setBg setClrOvrMap delDesignElem">
        <pc:chgData name="Hugo Lelievre" userId="d358ca1769b93ed4" providerId="LiveId" clId="{00BDDE2F-040B-4C1B-A598-0E457153CA87}" dt="2022-05-30T16:24:44.124" v="9747" actId="1037"/>
        <pc:sldMkLst>
          <pc:docMk/>
          <pc:sldMk cId="1492814991" sldId="265"/>
        </pc:sldMkLst>
        <pc:spChg chg="mod">
          <ac:chgData name="Hugo Lelievre" userId="d358ca1769b93ed4" providerId="LiveId" clId="{00BDDE2F-040B-4C1B-A598-0E457153CA87}" dt="2022-05-30T15:56:05.318" v="9551" actId="1076"/>
          <ac:spMkLst>
            <pc:docMk/>
            <pc:sldMk cId="1492814991" sldId="265"/>
            <ac:spMk id="2" creationId="{9733047C-E467-AA81-C216-9C668CEE52E5}"/>
          </ac:spMkLst>
        </pc:spChg>
        <pc:spChg chg="add del mod">
          <ac:chgData name="Hugo Lelievre" userId="d358ca1769b93ed4" providerId="LiveId" clId="{00BDDE2F-040B-4C1B-A598-0E457153CA87}" dt="2022-05-30T15:56:45.106" v="9585" actId="20577"/>
          <ac:spMkLst>
            <pc:docMk/>
            <pc:sldMk cId="1492814991" sldId="265"/>
            <ac:spMk id="3" creationId="{2AAA43A0-BD9B-EBC6-8523-6090027FF33F}"/>
          </ac:spMkLst>
        </pc:spChg>
        <pc:spChg chg="del">
          <ac:chgData name="Hugo Lelievre" userId="d358ca1769b93ed4" providerId="LiveId" clId="{00BDDE2F-040B-4C1B-A598-0E457153CA87}" dt="2022-05-30T16:22:52.556" v="9706"/>
          <ac:spMkLst>
            <pc:docMk/>
            <pc:sldMk cId="1492814991" sldId="265"/>
            <ac:spMk id="4" creationId="{F9A80570-9C32-3F58-EA52-446E76C21191}"/>
          </ac:spMkLst>
        </pc:spChg>
        <pc:spChg chg="add del">
          <ac:chgData name="Hugo Lelievre" userId="d358ca1769b93ed4" providerId="LiveId" clId="{00BDDE2F-040B-4C1B-A598-0E457153CA87}" dt="2022-05-28T14:48:17.447" v="3950" actId="26606"/>
          <ac:spMkLst>
            <pc:docMk/>
            <pc:sldMk cId="1492814991" sldId="265"/>
            <ac:spMk id="7" creationId="{9228552E-C8B1-4A80-8448-0787CE0FC704}"/>
          </ac:spMkLst>
        </pc:spChg>
        <pc:spChg chg="add del">
          <ac:chgData name="Hugo Lelievre" userId="d358ca1769b93ed4" providerId="LiveId" clId="{00BDDE2F-040B-4C1B-A598-0E457153CA87}" dt="2022-05-28T14:47:38.558" v="3943" actId="26606"/>
          <ac:spMkLst>
            <pc:docMk/>
            <pc:sldMk cId="1492814991" sldId="265"/>
            <ac:spMk id="8" creationId="{AD72D4D1-076F-49D3-9889-EFC4F6D7CA66}"/>
          </ac:spMkLst>
        </pc:spChg>
        <pc:spChg chg="add mod">
          <ac:chgData name="Hugo Lelievre" userId="d358ca1769b93ed4" providerId="LiveId" clId="{00BDDE2F-040B-4C1B-A598-0E457153CA87}" dt="2022-05-30T16:24:44.124" v="9747" actId="1037"/>
          <ac:spMkLst>
            <pc:docMk/>
            <pc:sldMk cId="1492814991" sldId="265"/>
            <ac:spMk id="11" creationId="{045EC086-31C0-9DC7-60F6-123E0F2B3F02}"/>
          </ac:spMkLst>
        </pc:spChg>
        <pc:spChg chg="add del">
          <ac:chgData name="Hugo Lelievre" userId="d358ca1769b93ed4" providerId="LiveId" clId="{00BDDE2F-040B-4C1B-A598-0E457153CA87}" dt="2022-05-28T14:47:44.346" v="3945" actId="26606"/>
          <ac:spMkLst>
            <pc:docMk/>
            <pc:sldMk cId="1492814991" sldId="265"/>
            <ac:spMk id="12" creationId="{4E65CDE2-194C-4A17-9E3C-017E8A8970E2}"/>
          </ac:spMkLst>
        </pc:spChg>
        <pc:spChg chg="add del">
          <ac:chgData name="Hugo Lelievre" userId="d358ca1769b93ed4" providerId="LiveId" clId="{00BDDE2F-040B-4C1B-A598-0E457153CA87}" dt="2022-05-28T14:47:46.710" v="3947" actId="26606"/>
          <ac:spMkLst>
            <pc:docMk/>
            <pc:sldMk cId="1492814991" sldId="265"/>
            <ac:spMk id="14" creationId="{375E0459-6403-40CD-989D-56A4407CA12E}"/>
          </ac:spMkLst>
        </pc:spChg>
        <pc:spChg chg="add del">
          <ac:chgData name="Hugo Lelievre" userId="d358ca1769b93ed4" providerId="LiveId" clId="{00BDDE2F-040B-4C1B-A598-0E457153CA87}" dt="2022-05-28T14:47:46.710" v="3947" actId="26606"/>
          <ac:spMkLst>
            <pc:docMk/>
            <pc:sldMk cId="1492814991" sldId="265"/>
            <ac:spMk id="15" creationId="{1B15ED52-F352-441B-82BF-E0EA34836D08}"/>
          </ac:spMkLst>
        </pc:spChg>
        <pc:spChg chg="add del">
          <ac:chgData name="Hugo Lelievre" userId="d358ca1769b93ed4" providerId="LiveId" clId="{00BDDE2F-040B-4C1B-A598-0E457153CA87}" dt="2022-05-28T14:47:46.710" v="3947" actId="26606"/>
          <ac:spMkLst>
            <pc:docMk/>
            <pc:sldMk cId="1492814991" sldId="265"/>
            <ac:spMk id="16" creationId="{53E5B1A8-3AC9-4BD1-9BBC-78CA94F2D1BA}"/>
          </ac:spMkLst>
        </pc:spChg>
        <pc:spChg chg="add del">
          <ac:chgData name="Hugo Lelievre" userId="d358ca1769b93ed4" providerId="LiveId" clId="{00BDDE2F-040B-4C1B-A598-0E457153CA87}" dt="2022-05-28T14:47:46.710" v="3947" actId="26606"/>
          <ac:spMkLst>
            <pc:docMk/>
            <pc:sldMk cId="1492814991" sldId="265"/>
            <ac:spMk id="17" creationId="{3B2E3793-BFE6-45A2-9B7B-E18844431C99}"/>
          </ac:spMkLst>
        </pc:spChg>
        <pc:spChg chg="add del">
          <ac:chgData name="Hugo Lelievre" userId="d358ca1769b93ed4" providerId="LiveId" clId="{00BDDE2F-040B-4C1B-A598-0E457153CA87}" dt="2022-05-28T14:47:46.710" v="3947" actId="26606"/>
          <ac:spMkLst>
            <pc:docMk/>
            <pc:sldMk cId="1492814991" sldId="265"/>
            <ac:spMk id="18" creationId="{BC4C4868-CB8F-4AF9-9CDB-8108F2C19B67}"/>
          </ac:spMkLst>
        </pc:spChg>
        <pc:spChg chg="add del">
          <ac:chgData name="Hugo Lelievre" userId="d358ca1769b93ed4" providerId="LiveId" clId="{00BDDE2F-040B-4C1B-A598-0E457153CA87}" dt="2022-05-28T14:49:38.052" v="3955" actId="26606"/>
          <ac:spMkLst>
            <pc:docMk/>
            <pc:sldMk cId="1492814991" sldId="265"/>
            <ac:spMk id="21" creationId="{5A0118C5-4F8D-4CF4-BADD-53FEACC6C42A}"/>
          </ac:spMkLst>
        </pc:spChg>
        <pc:spChg chg="add del">
          <ac:chgData name="Hugo Lelievre" userId="d358ca1769b93ed4" providerId="LiveId" clId="{00BDDE2F-040B-4C1B-A598-0E457153CA87}" dt="2022-05-28T14:49:38.052" v="3955" actId="26606"/>
          <ac:spMkLst>
            <pc:docMk/>
            <pc:sldMk cId="1492814991" sldId="265"/>
            <ac:spMk id="22" creationId="{C83B66D7-137D-4AC1-B172-53D60F08BEB5}"/>
          </ac:spMkLst>
        </pc:spChg>
        <pc:spChg chg="add del">
          <ac:chgData name="Hugo Lelievre" userId="d358ca1769b93ed4" providerId="LiveId" clId="{00BDDE2F-040B-4C1B-A598-0E457153CA87}" dt="2022-05-28T14:49:38.052" v="3955" actId="26606"/>
          <ac:spMkLst>
            <pc:docMk/>
            <pc:sldMk cId="1492814991" sldId="265"/>
            <ac:spMk id="23" creationId="{4E0A5C5C-2A95-428E-9F6A-0D29EBD57C9F}"/>
          </ac:spMkLst>
        </pc:spChg>
        <pc:spChg chg="add del">
          <ac:chgData name="Hugo Lelievre" userId="d358ca1769b93ed4" providerId="LiveId" clId="{00BDDE2F-040B-4C1B-A598-0E457153CA87}" dt="2022-05-28T14:49:38.052" v="3955" actId="26606"/>
          <ac:spMkLst>
            <pc:docMk/>
            <pc:sldMk cId="1492814991" sldId="265"/>
            <ac:spMk id="24" creationId="{F6B92503-6984-4D15-8B98-8718709B785D}"/>
          </ac:spMkLst>
        </pc:spChg>
        <pc:spChg chg="add del">
          <ac:chgData name="Hugo Lelievre" userId="d358ca1769b93ed4" providerId="LiveId" clId="{00BDDE2F-040B-4C1B-A598-0E457153CA87}" dt="2022-05-28T14:49:38.052" v="3955" actId="26606"/>
          <ac:spMkLst>
            <pc:docMk/>
            <pc:sldMk cId="1492814991" sldId="265"/>
            <ac:spMk id="25" creationId="{1056F38F-7C4E-461D-8709-7D0024AE1F79}"/>
          </ac:spMkLst>
        </pc:spChg>
        <pc:spChg chg="add del">
          <ac:chgData name="Hugo Lelievre" userId="d358ca1769b93ed4" providerId="LiveId" clId="{00BDDE2F-040B-4C1B-A598-0E457153CA87}" dt="2022-05-28T14:49:38.052" v="3955" actId="26606"/>
          <ac:spMkLst>
            <pc:docMk/>
            <pc:sldMk cId="1492814991" sldId="265"/>
            <ac:spMk id="26" creationId="{08DDF938-524E-4C18-A47D-C00627832366}"/>
          </ac:spMkLst>
        </pc:spChg>
        <pc:spChg chg="add del">
          <ac:chgData name="Hugo Lelievre" userId="d358ca1769b93ed4" providerId="LiveId" clId="{00BDDE2F-040B-4C1B-A598-0E457153CA87}" dt="2022-05-28T14:49:38.052" v="3955" actId="26606"/>
          <ac:spMkLst>
            <pc:docMk/>
            <pc:sldMk cId="1492814991" sldId="265"/>
            <ac:spMk id="27" creationId="{C7278469-3C3C-49CE-AEEE-E176A4900B78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1492814991" sldId="265"/>
            <ac:spMk id="30" creationId="{8DF4D7F6-81B5-452A-9CE6-76D81F91D41B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1492814991" sldId="265"/>
            <ac:spMk id="31" creationId="{4600514D-20FB-4559-97DC-D1DC39E6C3DE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1492814991" sldId="265"/>
            <ac:spMk id="32" creationId="{266F638A-E405-4AC0-B984-72E5813B0DD1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1492814991" sldId="265"/>
            <ac:spMk id="36" creationId="{27B538D5-95DB-47ED-9CB4-34AE5BF78E6B}"/>
          </ac:spMkLst>
        </pc:spChg>
        <pc:spChg chg="add del">
          <ac:chgData name="Hugo Lelievre" userId="d358ca1769b93ed4" providerId="LiveId" clId="{00BDDE2F-040B-4C1B-A598-0E457153CA87}" dt="2022-05-28T14:49:38.052" v="3955" actId="26606"/>
          <ac:spMkLst>
            <pc:docMk/>
            <pc:sldMk cId="1492814991" sldId="265"/>
            <ac:spMk id="37" creationId="{4C6598AB-1C17-4D54-951C-A082D94ACB7A}"/>
          </ac:spMkLst>
        </pc:spChg>
        <pc:grpChg chg="add del">
          <ac:chgData name="Hugo Lelievre" userId="d358ca1769b93ed4" providerId="LiveId" clId="{00BDDE2F-040B-4C1B-A598-0E457153CA87}" dt="2022-05-28T14:49:38.052" v="3955" actId="26606"/>
          <ac:grpSpMkLst>
            <pc:docMk/>
            <pc:sldMk cId="1492814991" sldId="265"/>
            <ac:grpSpMk id="28" creationId="{3773FAF5-C452-4455-9411-D6AF5EBD4CA9}"/>
          </ac:grpSpMkLst>
        </pc:grpChg>
        <pc:grpChg chg="add del">
          <ac:chgData name="Hugo Lelievre" userId="d358ca1769b93ed4" providerId="LiveId" clId="{00BDDE2F-040B-4C1B-A598-0E457153CA87}" dt="2022-05-28T14:49:38.052" v="3955" actId="26606"/>
          <ac:grpSpMkLst>
            <pc:docMk/>
            <pc:sldMk cId="1492814991" sldId="265"/>
            <ac:grpSpMk id="34" creationId="{93DC754C-7E09-422D-A8BB-AF632E90DFA2}"/>
          </ac:grpSpMkLst>
        </pc:grpChg>
        <pc:graphicFrameChg chg="add del">
          <ac:chgData name="Hugo Lelievre" userId="d358ca1769b93ed4" providerId="LiveId" clId="{00BDDE2F-040B-4C1B-A598-0E457153CA87}" dt="2022-05-28T14:46:33.925" v="3939" actId="26606"/>
          <ac:graphicFrameMkLst>
            <pc:docMk/>
            <pc:sldMk cId="1492814991" sldId="265"/>
            <ac:graphicFrameMk id="5" creationId="{952EFEDA-E222-9AC1-F108-845D35F70870}"/>
          </ac:graphicFrameMkLst>
        </pc:graphicFrameChg>
        <pc:graphicFrameChg chg="add del">
          <ac:chgData name="Hugo Lelievre" userId="d358ca1769b93ed4" providerId="LiveId" clId="{00BDDE2F-040B-4C1B-A598-0E457153CA87}" dt="2022-05-28T14:48:17.447" v="3950" actId="26606"/>
          <ac:graphicFrameMkLst>
            <pc:docMk/>
            <pc:sldMk cId="1492814991" sldId="265"/>
            <ac:graphicFrameMk id="19" creationId="{982B7860-02EC-5E4E-B504-226C9247975A}"/>
          </ac:graphicFrameMkLst>
        </pc:graphicFrameChg>
        <pc:graphicFrameChg chg="add del mod">
          <ac:chgData name="Hugo Lelievre" userId="d358ca1769b93ed4" providerId="LiveId" clId="{00BDDE2F-040B-4C1B-A598-0E457153CA87}" dt="2022-05-28T14:48:32.003" v="3953" actId="26606"/>
          <ac:graphicFrameMkLst>
            <pc:docMk/>
            <pc:sldMk cId="1492814991" sldId="265"/>
            <ac:graphicFrameMk id="20" creationId="{B7785B71-4245-3907-B8A5-DE03F2FEACDE}"/>
          </ac:graphicFrameMkLst>
        </pc:graphicFrameChg>
        <pc:picChg chg="add del">
          <ac:chgData name="Hugo Lelievre" userId="d358ca1769b93ed4" providerId="LiveId" clId="{00BDDE2F-040B-4C1B-A598-0E457153CA87}" dt="2022-05-28T14:46:41.707" v="3941" actId="26606"/>
          <ac:picMkLst>
            <pc:docMk/>
            <pc:sldMk cId="1492814991" sldId="265"/>
            <ac:picMk id="6" creationId="{CAD8150E-0162-E927-1F94-E320ABDD11AD}"/>
          </ac:picMkLst>
        </pc:picChg>
        <pc:picChg chg="add del">
          <ac:chgData name="Hugo Lelievre" userId="d358ca1769b93ed4" providerId="LiveId" clId="{00BDDE2F-040B-4C1B-A598-0E457153CA87}" dt="2022-05-28T14:48:17.447" v="3950" actId="26606"/>
          <ac:picMkLst>
            <pc:docMk/>
            <pc:sldMk cId="1492814991" sldId="265"/>
            <ac:picMk id="11" creationId="{5C0E31AC-DA6A-33FF-E57A-F3E1EB2E0684}"/>
          </ac:picMkLst>
        </pc:picChg>
        <pc:picChg chg="add del">
          <ac:chgData name="Hugo Lelievre" userId="d358ca1769b93ed4" providerId="LiveId" clId="{00BDDE2F-040B-4C1B-A598-0E457153CA87}" dt="2022-05-28T14:51:01.176" v="3964" actId="26606"/>
          <ac:picMkLst>
            <pc:docMk/>
            <pc:sldMk cId="1492814991" sldId="265"/>
            <ac:picMk id="29" creationId="{A5D0C6F0-4CF9-7079-357E-D4FD4413A22C}"/>
          </ac:picMkLst>
        </pc:picChg>
        <pc:cxnChg chg="add del">
          <ac:chgData name="Hugo Lelievre" userId="d358ca1769b93ed4" providerId="LiveId" clId="{00BDDE2F-040B-4C1B-A598-0E457153CA87}" dt="2022-05-28T14:46:41.707" v="3941" actId="26606"/>
          <ac:cxnSpMkLst>
            <pc:docMk/>
            <pc:sldMk cId="1492814991" sldId="265"/>
            <ac:cxnSpMk id="9" creationId="{A7F400EE-A8A5-48AF-B4D6-291B52C6F0B0}"/>
          </ac:cxnSpMkLst>
        </pc:cxnChg>
        <pc:cxnChg chg="add del">
          <ac:chgData name="Hugo Lelievre" userId="d358ca1769b93ed4" providerId="LiveId" clId="{00BDDE2F-040B-4C1B-A598-0E457153CA87}" dt="2022-05-28T14:47:38.558" v="3943" actId="26606"/>
          <ac:cxnSpMkLst>
            <pc:docMk/>
            <pc:sldMk cId="1492814991" sldId="265"/>
            <ac:cxnSpMk id="10" creationId="{2D72A2C9-F3CA-4216-8BAD-FA4C970C3C4E}"/>
          </ac:cxnSpMkLst>
        </pc:cxnChg>
        <pc:cxnChg chg="add del">
          <ac:chgData name="Hugo Lelievre" userId="d358ca1769b93ed4" providerId="LiveId" clId="{00BDDE2F-040B-4C1B-A598-0E457153CA87}" dt="2022-05-28T14:47:44.346" v="3945" actId="26606"/>
          <ac:cxnSpMkLst>
            <pc:docMk/>
            <pc:sldMk cId="1492814991" sldId="265"/>
            <ac:cxnSpMk id="13" creationId="{F2AE495E-2AAF-4BC1-87A5-331009D82896}"/>
          </ac:cxnSpMkLst>
        </pc:cxnChg>
        <pc:cxnChg chg="add del">
          <ac:chgData name="Hugo Lelievre" userId="d358ca1769b93ed4" providerId="LiveId" clId="{00BDDE2F-040B-4C1B-A598-0E457153CA87}" dt="2022-05-30T16:09:20.847" v="9656"/>
          <ac:cxnSpMkLst>
            <pc:docMk/>
            <pc:sldMk cId="1492814991" sldId="265"/>
            <ac:cxnSpMk id="33" creationId="{7D1CBE93-B17D-4509-843C-82287C38032A}"/>
          </ac:cxnSpMkLst>
        </pc:cxnChg>
        <pc:cxnChg chg="add del">
          <ac:chgData name="Hugo Lelievre" userId="d358ca1769b93ed4" providerId="LiveId" clId="{00BDDE2F-040B-4C1B-A598-0E457153CA87}" dt="2022-05-30T16:09:20.847" v="9656"/>
          <ac:cxnSpMkLst>
            <pc:docMk/>
            <pc:sldMk cId="1492814991" sldId="265"/>
            <ac:cxnSpMk id="35" creationId="{AE6277B4-6A43-48AB-89B2-3442221619CC}"/>
          </ac:cxnSpMkLst>
        </pc:cxnChg>
      </pc:sldChg>
      <pc:sldChg chg="addSp delSp modSp new del mod setBg setClrOvrMap">
        <pc:chgData name="Hugo Lelievre" userId="d358ca1769b93ed4" providerId="LiveId" clId="{00BDDE2F-040B-4C1B-A598-0E457153CA87}" dt="2022-05-28T14:18:09.594" v="3421" actId="47"/>
        <pc:sldMkLst>
          <pc:docMk/>
          <pc:sldMk cId="3304847058" sldId="265"/>
        </pc:sldMkLst>
        <pc:spChg chg="mod">
          <ac:chgData name="Hugo Lelievre" userId="d358ca1769b93ed4" providerId="LiveId" clId="{00BDDE2F-040B-4C1B-A598-0E457153CA87}" dt="2022-05-28T14:02:37.770" v="3420" actId="20577"/>
          <ac:spMkLst>
            <pc:docMk/>
            <pc:sldMk cId="3304847058" sldId="265"/>
            <ac:spMk id="2" creationId="{90812111-53B0-F8B7-8788-960716D60EAA}"/>
          </ac:spMkLst>
        </pc:spChg>
        <pc:spChg chg="add del">
          <ac:chgData name="Hugo Lelievre" userId="d358ca1769b93ed4" providerId="LiveId" clId="{00BDDE2F-040B-4C1B-A598-0E457153CA87}" dt="2022-05-28T14:02:13.533" v="3419" actId="478"/>
          <ac:spMkLst>
            <pc:docMk/>
            <pc:sldMk cId="3304847058" sldId="265"/>
            <ac:spMk id="3" creationId="{24FE3120-65E0-A172-8CFD-3F857AEC01FA}"/>
          </ac:spMkLst>
        </pc:spChg>
        <pc:spChg chg="add del">
          <ac:chgData name="Hugo Lelievre" userId="d358ca1769b93ed4" providerId="LiveId" clId="{00BDDE2F-040B-4C1B-A598-0E457153CA87}" dt="2022-05-28T14:01:20.388" v="3394" actId="26606"/>
          <ac:spMkLst>
            <pc:docMk/>
            <pc:sldMk cId="3304847058" sldId="265"/>
            <ac:spMk id="8" creationId="{0D7B6173-1D58-48E2-83CF-37350F315F75}"/>
          </ac:spMkLst>
        </pc:spChg>
        <pc:spChg chg="add del">
          <ac:chgData name="Hugo Lelievre" userId="d358ca1769b93ed4" providerId="LiveId" clId="{00BDDE2F-040B-4C1B-A598-0E457153CA87}" dt="2022-05-28T14:00:50.399" v="3386" actId="26606"/>
          <ac:spMkLst>
            <pc:docMk/>
            <pc:sldMk cId="3304847058" sldId="265"/>
            <ac:spMk id="9" creationId="{C1DD1A8A-57D5-4A81-AD04-532B043C5611}"/>
          </ac:spMkLst>
        </pc:spChg>
        <pc:spChg chg="add del">
          <ac:chgData name="Hugo Lelievre" userId="d358ca1769b93ed4" providerId="LiveId" clId="{00BDDE2F-040B-4C1B-A598-0E457153CA87}" dt="2022-05-28T14:01:20.388" v="3394" actId="26606"/>
          <ac:spMkLst>
            <pc:docMk/>
            <pc:sldMk cId="3304847058" sldId="265"/>
            <ac:spMk id="10" creationId="{3E4CBDBB-4FBD-4B9E-BD01-054A81D431CC}"/>
          </ac:spMkLst>
        </pc:spChg>
        <pc:spChg chg="add del">
          <ac:chgData name="Hugo Lelievre" userId="d358ca1769b93ed4" providerId="LiveId" clId="{00BDDE2F-040B-4C1B-A598-0E457153CA87}" dt="2022-05-28T14:00:50.399" v="3386" actId="26606"/>
          <ac:spMkLst>
            <pc:docMk/>
            <pc:sldMk cId="3304847058" sldId="265"/>
            <ac:spMk id="11" creationId="{007891EC-4501-44ED-A8C8-B11B6DB767AB}"/>
          </ac:spMkLst>
        </pc:spChg>
        <pc:spChg chg="add del">
          <ac:chgData name="Hugo Lelievre" userId="d358ca1769b93ed4" providerId="LiveId" clId="{00BDDE2F-040B-4C1B-A598-0E457153CA87}" dt="2022-05-28T14:01:00.635" v="3388" actId="26606"/>
          <ac:spMkLst>
            <pc:docMk/>
            <pc:sldMk cId="3304847058" sldId="265"/>
            <ac:spMk id="14" creationId="{87CC2527-562A-4F69-B487-4371E5B243E7}"/>
          </ac:spMkLst>
        </pc:spChg>
        <pc:spChg chg="add del">
          <ac:chgData name="Hugo Lelievre" userId="d358ca1769b93ed4" providerId="LiveId" clId="{00BDDE2F-040B-4C1B-A598-0E457153CA87}" dt="2022-05-28T14:01:20.388" v="3394" actId="26606"/>
          <ac:spMkLst>
            <pc:docMk/>
            <pc:sldMk cId="3304847058" sldId="265"/>
            <ac:spMk id="16" creationId="{53172EE5-132F-4DD4-8855-4DBBD9C3465E}"/>
          </ac:spMkLst>
        </pc:spChg>
        <pc:spChg chg="add del">
          <ac:chgData name="Hugo Lelievre" userId="d358ca1769b93ed4" providerId="LiveId" clId="{00BDDE2F-040B-4C1B-A598-0E457153CA87}" dt="2022-05-28T14:01:05.207" v="3390" actId="26606"/>
          <ac:spMkLst>
            <pc:docMk/>
            <pc:sldMk cId="3304847058" sldId="265"/>
            <ac:spMk id="17" creationId="{0671A8AE-40A1-4631-A6B8-581AFF065482}"/>
          </ac:spMkLst>
        </pc:spChg>
        <pc:spChg chg="add del">
          <ac:chgData name="Hugo Lelievre" userId="d358ca1769b93ed4" providerId="LiveId" clId="{00BDDE2F-040B-4C1B-A598-0E457153CA87}" dt="2022-05-28T14:01:05.207" v="3390" actId="26606"/>
          <ac:spMkLst>
            <pc:docMk/>
            <pc:sldMk cId="3304847058" sldId="265"/>
            <ac:spMk id="19" creationId="{AB58EF07-17C2-48CF-ABB0-EEF1F17CB8F0}"/>
          </ac:spMkLst>
        </pc:spChg>
        <pc:spChg chg="add del">
          <ac:chgData name="Hugo Lelievre" userId="d358ca1769b93ed4" providerId="LiveId" clId="{00BDDE2F-040B-4C1B-A598-0E457153CA87}" dt="2022-05-28T14:01:05.207" v="3390" actId="26606"/>
          <ac:spMkLst>
            <pc:docMk/>
            <pc:sldMk cId="3304847058" sldId="265"/>
            <ac:spMk id="20" creationId="{AF2F604E-43BE-4DC3-B983-E071523364F8}"/>
          </ac:spMkLst>
        </pc:spChg>
        <pc:spChg chg="add del">
          <ac:chgData name="Hugo Lelievre" userId="d358ca1769b93ed4" providerId="LiveId" clId="{00BDDE2F-040B-4C1B-A598-0E457153CA87}" dt="2022-05-28T14:01:05.207" v="3390" actId="26606"/>
          <ac:spMkLst>
            <pc:docMk/>
            <pc:sldMk cId="3304847058" sldId="265"/>
            <ac:spMk id="21" creationId="{08C9B587-E65E-4B52-B37C-ABEBB6E87928}"/>
          </ac:spMkLst>
        </pc:spChg>
        <pc:spChg chg="add del">
          <ac:chgData name="Hugo Lelievre" userId="d358ca1769b93ed4" providerId="LiveId" clId="{00BDDE2F-040B-4C1B-A598-0E457153CA87}" dt="2022-05-28T14:01:10.246" v="3392" actId="26606"/>
          <ac:spMkLst>
            <pc:docMk/>
            <pc:sldMk cId="3304847058" sldId="265"/>
            <ac:spMk id="23" creationId="{71B2258F-86CA-4D4D-8270-BC05FCDEBFB3}"/>
          </ac:spMkLst>
        </pc:spChg>
        <pc:spChg chg="add del">
          <ac:chgData name="Hugo Lelievre" userId="d358ca1769b93ed4" providerId="LiveId" clId="{00BDDE2F-040B-4C1B-A598-0E457153CA87}" dt="2022-05-28T14:01:20.388" v="3394" actId="26606"/>
          <ac:spMkLst>
            <pc:docMk/>
            <pc:sldMk cId="3304847058" sldId="265"/>
            <ac:spMk id="26" creationId="{72C4834C-B602-4125-8264-BD0D55A5885F}"/>
          </ac:spMkLst>
        </pc:spChg>
        <pc:spChg chg="add del">
          <ac:chgData name="Hugo Lelievre" userId="d358ca1769b93ed4" providerId="LiveId" clId="{00BDDE2F-040B-4C1B-A598-0E457153CA87}" dt="2022-05-28T14:01:20.388" v="3394" actId="26606"/>
          <ac:spMkLst>
            <pc:docMk/>
            <pc:sldMk cId="3304847058" sldId="265"/>
            <ac:spMk id="27" creationId="{24FE3120-65E0-A172-8CFD-3F857AEC01FA}"/>
          </ac:spMkLst>
        </pc:spChg>
        <pc:spChg chg="add del">
          <ac:chgData name="Hugo Lelievre" userId="d358ca1769b93ed4" providerId="LiveId" clId="{00BDDE2F-040B-4C1B-A598-0E457153CA87}" dt="2022-05-28T14:02:05.696" v="3409" actId="26606"/>
          <ac:spMkLst>
            <pc:docMk/>
            <pc:sldMk cId="3304847058" sldId="265"/>
            <ac:spMk id="29" creationId="{A93898FF-D987-4B0E-BFB4-85F5EB356D4D}"/>
          </ac:spMkLst>
        </pc:spChg>
        <pc:spChg chg="add del">
          <ac:chgData name="Hugo Lelievre" userId="d358ca1769b93ed4" providerId="LiveId" clId="{00BDDE2F-040B-4C1B-A598-0E457153CA87}" dt="2022-05-28T14:02:05.696" v="3409" actId="26606"/>
          <ac:spMkLst>
            <pc:docMk/>
            <pc:sldMk cId="3304847058" sldId="265"/>
            <ac:spMk id="30" creationId="{612F383F-B981-4BC3-9E2B-7BE938CEF3EC}"/>
          </ac:spMkLst>
        </pc:spChg>
        <pc:spChg chg="add del">
          <ac:chgData name="Hugo Lelievre" userId="d358ca1769b93ed4" providerId="LiveId" clId="{00BDDE2F-040B-4C1B-A598-0E457153CA87}" dt="2022-05-28T14:02:05.696" v="3409" actId="26606"/>
          <ac:spMkLst>
            <pc:docMk/>
            <pc:sldMk cId="3304847058" sldId="265"/>
            <ac:spMk id="31" creationId="{5AA485AD-076E-4077-A6E6-C3C9F0C39FF2}"/>
          </ac:spMkLst>
        </pc:spChg>
        <pc:spChg chg="add del">
          <ac:chgData name="Hugo Lelievre" userId="d358ca1769b93ed4" providerId="LiveId" clId="{00BDDE2F-040B-4C1B-A598-0E457153CA87}" dt="2022-05-28T14:02:05.696" v="3409" actId="26606"/>
          <ac:spMkLst>
            <pc:docMk/>
            <pc:sldMk cId="3304847058" sldId="265"/>
            <ac:spMk id="33" creationId="{58D235B8-3D10-493F-88AC-84BB404C1B5A}"/>
          </ac:spMkLst>
        </pc:spChg>
        <pc:spChg chg="add del">
          <ac:chgData name="Hugo Lelievre" userId="d358ca1769b93ed4" providerId="LiveId" clId="{00BDDE2F-040B-4C1B-A598-0E457153CA87}" dt="2022-05-28T14:02:05.696" v="3409" actId="26606"/>
          <ac:spMkLst>
            <pc:docMk/>
            <pc:sldMk cId="3304847058" sldId="265"/>
            <ac:spMk id="34" creationId="{42A4FC2C-047E-45A5-965D-8E1E3BF09BC6}"/>
          </ac:spMkLst>
        </pc:spChg>
        <pc:picChg chg="add del">
          <ac:chgData name="Hugo Lelievre" userId="d358ca1769b93ed4" providerId="LiveId" clId="{00BDDE2F-040B-4C1B-A598-0E457153CA87}" dt="2022-05-28T14:00:50.399" v="3386" actId="26606"/>
          <ac:picMkLst>
            <pc:docMk/>
            <pc:sldMk cId="3304847058" sldId="265"/>
            <ac:picMk id="5" creationId="{35C72F58-FEFD-C353-A5DD-1F50EE62B726}"/>
          </ac:picMkLst>
        </pc:picChg>
        <pc:picChg chg="add del">
          <ac:chgData name="Hugo Lelievre" userId="d358ca1769b93ed4" providerId="LiveId" clId="{00BDDE2F-040B-4C1B-A598-0E457153CA87}" dt="2022-05-28T14:01:20.388" v="3394" actId="26606"/>
          <ac:picMkLst>
            <pc:docMk/>
            <pc:sldMk cId="3304847058" sldId="265"/>
            <ac:picMk id="12" creationId="{B01A6F03-171F-40B2-8B2C-A061B89241F6}"/>
          </ac:picMkLst>
        </pc:picChg>
        <pc:picChg chg="add del">
          <ac:chgData name="Hugo Lelievre" userId="d358ca1769b93ed4" providerId="LiveId" clId="{00BDDE2F-040B-4C1B-A598-0E457153CA87}" dt="2022-05-28T14:01:00.635" v="3388" actId="26606"/>
          <ac:picMkLst>
            <pc:docMk/>
            <pc:sldMk cId="3304847058" sldId="265"/>
            <ac:picMk id="13" creationId="{45035129-1F67-DEEB-87EE-DD60123E155E}"/>
          </ac:picMkLst>
        </pc:picChg>
        <pc:picChg chg="add del">
          <ac:chgData name="Hugo Lelievre" userId="d358ca1769b93ed4" providerId="LiveId" clId="{00BDDE2F-040B-4C1B-A598-0E457153CA87}" dt="2022-05-28T14:01:05.207" v="3390" actId="26606"/>
          <ac:picMkLst>
            <pc:docMk/>
            <pc:sldMk cId="3304847058" sldId="265"/>
            <ac:picMk id="18" creationId="{D238C4BF-11D9-FCF5-036C-D798C0BD477D}"/>
          </ac:picMkLst>
        </pc:picChg>
        <pc:picChg chg="add del">
          <ac:chgData name="Hugo Lelievre" userId="d358ca1769b93ed4" providerId="LiveId" clId="{00BDDE2F-040B-4C1B-A598-0E457153CA87}" dt="2022-05-28T14:01:10.246" v="3392" actId="26606"/>
          <ac:picMkLst>
            <pc:docMk/>
            <pc:sldMk cId="3304847058" sldId="265"/>
            <ac:picMk id="24" creationId="{6B2879AA-077D-8905-DAEC-E4EE837CD26F}"/>
          </ac:picMkLst>
        </pc:picChg>
        <pc:picChg chg="add del">
          <ac:chgData name="Hugo Lelievre" userId="d358ca1769b93ed4" providerId="LiveId" clId="{00BDDE2F-040B-4C1B-A598-0E457153CA87}" dt="2022-05-28T14:02:05.696" v="3409" actId="26606"/>
          <ac:picMkLst>
            <pc:docMk/>
            <pc:sldMk cId="3304847058" sldId="265"/>
            <ac:picMk id="32" creationId="{D088DBDF-80D5-4FC0-8A54-9D660B728DC4}"/>
          </ac:picMkLst>
        </pc:picChg>
        <pc:picChg chg="add del">
          <ac:chgData name="Hugo Lelievre" userId="d358ca1769b93ed4" providerId="LiveId" clId="{00BDDE2F-040B-4C1B-A598-0E457153CA87}" dt="2022-05-28T14:02:05.696" v="3409" actId="26606"/>
          <ac:picMkLst>
            <pc:docMk/>
            <pc:sldMk cId="3304847058" sldId="265"/>
            <ac:picMk id="35" creationId="{D67E1D2A-758A-2AF7-7DF8-ADD5881A6D22}"/>
          </ac:picMkLst>
        </pc:picChg>
        <pc:cxnChg chg="add del">
          <ac:chgData name="Hugo Lelievre" userId="d358ca1769b93ed4" providerId="LiveId" clId="{00BDDE2F-040B-4C1B-A598-0E457153CA87}" dt="2022-05-28T14:01:00.635" v="3388" actId="26606"/>
          <ac:cxnSpMkLst>
            <pc:docMk/>
            <pc:sldMk cId="3304847058" sldId="265"/>
            <ac:cxnSpMk id="15" creationId="{BCDAEC91-5BCE-4B55-9CC0-43EF94CB734B}"/>
          </ac:cxnSpMkLst>
        </pc:cxnChg>
      </pc:sldChg>
      <pc:sldChg chg="new del">
        <pc:chgData name="Hugo Lelievre" userId="d358ca1769b93ed4" providerId="LiveId" clId="{00BDDE2F-040B-4C1B-A598-0E457153CA87}" dt="2022-05-28T14:47:47.070" v="3948" actId="680"/>
        <pc:sldMkLst>
          <pc:docMk/>
          <pc:sldMk cId="710844912" sldId="266"/>
        </pc:sldMkLst>
      </pc:sldChg>
      <pc:sldChg chg="addSp delSp modSp new del mod">
        <pc:chgData name="Hugo Lelievre" userId="d358ca1769b93ed4" providerId="LiveId" clId="{00BDDE2F-040B-4C1B-A598-0E457153CA87}" dt="2022-05-28T16:40:09.497" v="5391" actId="47"/>
        <pc:sldMkLst>
          <pc:docMk/>
          <pc:sldMk cId="2378458457" sldId="266"/>
        </pc:sldMkLst>
        <pc:spChg chg="mod">
          <ac:chgData name="Hugo Lelievre" userId="d358ca1769b93ed4" providerId="LiveId" clId="{00BDDE2F-040B-4C1B-A598-0E457153CA87}" dt="2022-05-28T15:30:53.238" v="4387" actId="2711"/>
          <ac:spMkLst>
            <pc:docMk/>
            <pc:sldMk cId="2378458457" sldId="266"/>
            <ac:spMk id="2" creationId="{93F5361A-71F9-00CE-5582-456C8162F038}"/>
          </ac:spMkLst>
        </pc:spChg>
        <pc:spChg chg="del mod">
          <ac:chgData name="Hugo Lelievre" userId="d358ca1769b93ed4" providerId="LiveId" clId="{00BDDE2F-040B-4C1B-A598-0E457153CA87}" dt="2022-05-28T15:19:34.204" v="4189" actId="478"/>
          <ac:spMkLst>
            <pc:docMk/>
            <pc:sldMk cId="2378458457" sldId="266"/>
            <ac:spMk id="3" creationId="{26DE7270-D769-ABCD-1D45-1D70741BE0D9}"/>
          </ac:spMkLst>
        </pc:spChg>
        <pc:spChg chg="mod">
          <ac:chgData name="Hugo Lelievre" userId="d358ca1769b93ed4" providerId="LiveId" clId="{00BDDE2F-040B-4C1B-A598-0E457153CA87}" dt="2022-05-28T15:07:00.138" v="4038" actId="27803"/>
          <ac:spMkLst>
            <pc:docMk/>
            <pc:sldMk cId="2378458457" sldId="266"/>
            <ac:spMk id="19" creationId="{41BD4AFC-25D3-E839-7316-985F96CA7068}"/>
          </ac:spMkLst>
        </pc:spChg>
        <pc:spChg chg="mod">
          <ac:chgData name="Hugo Lelievre" userId="d358ca1769b93ed4" providerId="LiveId" clId="{00BDDE2F-040B-4C1B-A598-0E457153CA87}" dt="2022-05-28T15:07:00.138" v="4038" actId="27803"/>
          <ac:spMkLst>
            <pc:docMk/>
            <pc:sldMk cId="2378458457" sldId="266"/>
            <ac:spMk id="20" creationId="{51153BBB-6CE2-CC16-A687-DBFE0038E143}"/>
          </ac:spMkLst>
        </pc:spChg>
        <pc:spChg chg="mod">
          <ac:chgData name="Hugo Lelievre" userId="d358ca1769b93ed4" providerId="LiveId" clId="{00BDDE2F-040B-4C1B-A598-0E457153CA87}" dt="2022-05-28T15:07:00.138" v="4038" actId="27803"/>
          <ac:spMkLst>
            <pc:docMk/>
            <pc:sldMk cId="2378458457" sldId="266"/>
            <ac:spMk id="21" creationId="{8FB0BC2C-7525-D090-87BB-8E67D1220B98}"/>
          </ac:spMkLst>
        </pc:spChg>
        <pc:spChg chg="mod">
          <ac:chgData name="Hugo Lelievre" userId="d358ca1769b93ed4" providerId="LiveId" clId="{00BDDE2F-040B-4C1B-A598-0E457153CA87}" dt="2022-05-28T15:07:00.138" v="4038" actId="27803"/>
          <ac:spMkLst>
            <pc:docMk/>
            <pc:sldMk cId="2378458457" sldId="266"/>
            <ac:spMk id="23" creationId="{D9123AF8-7D4C-DF4E-094E-371C1C05F7EE}"/>
          </ac:spMkLst>
        </pc:spChg>
        <pc:spChg chg="mod">
          <ac:chgData name="Hugo Lelievre" userId="d358ca1769b93ed4" providerId="LiveId" clId="{00BDDE2F-040B-4C1B-A598-0E457153CA87}" dt="2022-05-28T15:07:00.138" v="4038" actId="27803"/>
          <ac:spMkLst>
            <pc:docMk/>
            <pc:sldMk cId="2378458457" sldId="266"/>
            <ac:spMk id="24" creationId="{794099F2-6F88-50C5-B714-B8AE34ECE148}"/>
          </ac:spMkLst>
        </pc:spChg>
        <pc:spChg chg="add mod ord">
          <ac:chgData name="Hugo Lelievre" userId="d358ca1769b93ed4" providerId="LiveId" clId="{00BDDE2F-040B-4C1B-A598-0E457153CA87}" dt="2022-05-28T15:28:22.823" v="4352" actId="1076"/>
          <ac:spMkLst>
            <pc:docMk/>
            <pc:sldMk cId="2378458457" sldId="266"/>
            <ac:spMk id="29" creationId="{02886356-E4CB-FFD8-EA2F-310535D525BD}"/>
          </ac:spMkLst>
        </pc:spChg>
        <pc:spChg chg="add mod">
          <ac:chgData name="Hugo Lelievre" userId="d358ca1769b93ed4" providerId="LiveId" clId="{00BDDE2F-040B-4C1B-A598-0E457153CA87}" dt="2022-05-28T15:28:25.700" v="4353" actId="1076"/>
          <ac:spMkLst>
            <pc:docMk/>
            <pc:sldMk cId="2378458457" sldId="266"/>
            <ac:spMk id="33" creationId="{28F98A1D-FE42-0AA4-E56F-CED597CE5473}"/>
          </ac:spMkLst>
        </pc:spChg>
        <pc:spChg chg="add mod">
          <ac:chgData name="Hugo Lelievre" userId="d358ca1769b93ed4" providerId="LiveId" clId="{00BDDE2F-040B-4C1B-A598-0E457153CA87}" dt="2022-05-28T15:28:34.621" v="4354" actId="1076"/>
          <ac:spMkLst>
            <pc:docMk/>
            <pc:sldMk cId="2378458457" sldId="266"/>
            <ac:spMk id="34" creationId="{09033CF9-46CF-46EC-4C16-A2562A4F8B2B}"/>
          </ac:spMkLst>
        </pc:spChg>
        <pc:spChg chg="add mod">
          <ac:chgData name="Hugo Lelievre" userId="d358ca1769b93ed4" providerId="LiveId" clId="{00BDDE2F-040B-4C1B-A598-0E457153CA87}" dt="2022-05-28T15:28:46.335" v="4355" actId="1076"/>
          <ac:spMkLst>
            <pc:docMk/>
            <pc:sldMk cId="2378458457" sldId="266"/>
            <ac:spMk id="35" creationId="{03641AB8-EC7F-CFFA-D28B-317420F9FBA6}"/>
          </ac:spMkLst>
        </pc:spChg>
        <pc:spChg chg="add mod">
          <ac:chgData name="Hugo Lelievre" userId="d358ca1769b93ed4" providerId="LiveId" clId="{00BDDE2F-040B-4C1B-A598-0E457153CA87}" dt="2022-05-28T15:27:33.590" v="4347" actId="1076"/>
          <ac:spMkLst>
            <pc:docMk/>
            <pc:sldMk cId="2378458457" sldId="266"/>
            <ac:spMk id="36" creationId="{85457FC4-88AB-5996-EA7D-077B0156DDEA}"/>
          </ac:spMkLst>
        </pc:spChg>
        <pc:grpChg chg="add del mod">
          <ac:chgData name="Hugo Lelievre" userId="d358ca1769b93ed4" providerId="LiveId" clId="{00BDDE2F-040B-4C1B-A598-0E457153CA87}" dt="2022-05-28T15:07:00.138" v="4038" actId="27803"/>
          <ac:grpSpMkLst>
            <pc:docMk/>
            <pc:sldMk cId="2378458457" sldId="266"/>
            <ac:grpSpMk id="18" creationId="{8A8E7DCC-082A-47E0-86D9-438AF21000AD}"/>
          </ac:grpSpMkLst>
        </pc:grpChg>
        <pc:grpChg chg="add del mod">
          <ac:chgData name="Hugo Lelievre" userId="d358ca1769b93ed4" providerId="LiveId" clId="{00BDDE2F-040B-4C1B-A598-0E457153CA87}" dt="2022-05-28T15:07:00.138" v="4038" actId="27803"/>
          <ac:grpSpMkLst>
            <pc:docMk/>
            <pc:sldMk cId="2378458457" sldId="266"/>
            <ac:grpSpMk id="22" creationId="{274A87C0-4039-23F9-432F-106ED6265ED4}"/>
          </ac:grpSpMkLst>
        </pc:grpChg>
        <pc:grpChg chg="add mod">
          <ac:chgData name="Hugo Lelievre" userId="d358ca1769b93ed4" providerId="LiveId" clId="{00BDDE2F-040B-4C1B-A598-0E457153CA87}" dt="2022-05-28T15:28:22.823" v="4352" actId="1076"/>
          <ac:grpSpMkLst>
            <pc:docMk/>
            <pc:sldMk cId="2378458457" sldId="266"/>
            <ac:grpSpMk id="30" creationId="{4E91AB88-EEBF-C3F5-2F3A-B60C0662A012}"/>
          </ac:grpSpMkLst>
        </pc:grpChg>
        <pc:grpChg chg="add mod">
          <ac:chgData name="Hugo Lelievre" userId="d358ca1769b93ed4" providerId="LiveId" clId="{00BDDE2F-040B-4C1B-A598-0E457153CA87}" dt="2022-05-28T15:28:22.823" v="4352" actId="1076"/>
          <ac:grpSpMkLst>
            <pc:docMk/>
            <pc:sldMk cId="2378458457" sldId="266"/>
            <ac:grpSpMk id="31" creationId="{DB2D6820-B2EB-C4FA-FC7E-F95C8BBB7E11}"/>
          </ac:grpSpMkLst>
        </pc:grpChg>
        <pc:picChg chg="add mod">
          <ac:chgData name="Hugo Lelievre" userId="d358ca1769b93ed4" providerId="LiveId" clId="{00BDDE2F-040B-4C1B-A598-0E457153CA87}" dt="2022-05-28T15:28:22.823" v="4352" actId="1076"/>
          <ac:picMkLst>
            <pc:docMk/>
            <pc:sldMk cId="2378458457" sldId="266"/>
            <ac:picMk id="5" creationId="{A80C7EDA-421D-E654-8838-1ED8016CEB76}"/>
          </ac:picMkLst>
        </pc:picChg>
        <pc:picChg chg="add mod">
          <ac:chgData name="Hugo Lelievre" userId="d358ca1769b93ed4" providerId="LiveId" clId="{00BDDE2F-040B-4C1B-A598-0E457153CA87}" dt="2022-05-28T15:28:22.823" v="4352" actId="1076"/>
          <ac:picMkLst>
            <pc:docMk/>
            <pc:sldMk cId="2378458457" sldId="266"/>
            <ac:picMk id="7" creationId="{1F35E530-9B97-8C3E-4B30-4C5DF1B37C2F}"/>
          </ac:picMkLst>
        </pc:picChg>
        <pc:picChg chg="add mod">
          <ac:chgData name="Hugo Lelievre" userId="d358ca1769b93ed4" providerId="LiveId" clId="{00BDDE2F-040B-4C1B-A598-0E457153CA87}" dt="2022-05-28T15:28:22.823" v="4352" actId="1076"/>
          <ac:picMkLst>
            <pc:docMk/>
            <pc:sldMk cId="2378458457" sldId="266"/>
            <ac:picMk id="9" creationId="{0293AB7A-367B-D332-8412-9212E4ADC91B}"/>
          </ac:picMkLst>
        </pc:picChg>
        <pc:picChg chg="add mod">
          <ac:chgData name="Hugo Lelievre" userId="d358ca1769b93ed4" providerId="LiveId" clId="{00BDDE2F-040B-4C1B-A598-0E457153CA87}" dt="2022-05-28T15:28:22.823" v="4352" actId="1076"/>
          <ac:picMkLst>
            <pc:docMk/>
            <pc:sldMk cId="2378458457" sldId="266"/>
            <ac:picMk id="11" creationId="{49F42E1C-2323-DAB8-E1E6-54409352AD89}"/>
          </ac:picMkLst>
        </pc:picChg>
        <pc:picChg chg="add mod">
          <ac:chgData name="Hugo Lelievre" userId="d358ca1769b93ed4" providerId="LiveId" clId="{00BDDE2F-040B-4C1B-A598-0E457153CA87}" dt="2022-05-28T15:28:22.823" v="4352" actId="1076"/>
          <ac:picMkLst>
            <pc:docMk/>
            <pc:sldMk cId="2378458457" sldId="266"/>
            <ac:picMk id="13" creationId="{F0A9E987-9C5C-7612-A230-6655F549F073}"/>
          </ac:picMkLst>
        </pc:picChg>
        <pc:picChg chg="add del mod">
          <ac:chgData name="Hugo Lelievre" userId="d358ca1769b93ed4" providerId="LiveId" clId="{00BDDE2F-040B-4C1B-A598-0E457153CA87}" dt="2022-05-28T15:07:14.301" v="4045" actId="931"/>
          <ac:picMkLst>
            <pc:docMk/>
            <pc:sldMk cId="2378458457" sldId="266"/>
            <ac:picMk id="15" creationId="{FD8B8F65-278C-FED6-8FF3-9C1A4ABAFE78}"/>
          </ac:picMkLst>
        </pc:picChg>
        <pc:picChg chg="add del mod">
          <ac:chgData name="Hugo Lelievre" userId="d358ca1769b93ed4" providerId="LiveId" clId="{00BDDE2F-040B-4C1B-A598-0E457153CA87}" dt="2022-05-28T15:07:14.301" v="4045" actId="931"/>
          <ac:picMkLst>
            <pc:docMk/>
            <pc:sldMk cId="2378458457" sldId="266"/>
            <ac:picMk id="17" creationId="{7AF6E525-C33B-670C-BB1A-FCD2FDB56B66}"/>
          </ac:picMkLst>
        </pc:picChg>
        <pc:picChg chg="add mod">
          <ac:chgData name="Hugo Lelievre" userId="d358ca1769b93ed4" providerId="LiveId" clId="{00BDDE2F-040B-4C1B-A598-0E457153CA87}" dt="2022-05-28T15:28:22.823" v="4352" actId="1076"/>
          <ac:picMkLst>
            <pc:docMk/>
            <pc:sldMk cId="2378458457" sldId="266"/>
            <ac:picMk id="26" creationId="{624265B6-F8B3-2DAE-1FB7-47228307E2C8}"/>
          </ac:picMkLst>
        </pc:picChg>
        <pc:picChg chg="add mod">
          <ac:chgData name="Hugo Lelievre" userId="d358ca1769b93ed4" providerId="LiveId" clId="{00BDDE2F-040B-4C1B-A598-0E457153CA87}" dt="2022-05-28T15:28:22.823" v="4352" actId="1076"/>
          <ac:picMkLst>
            <pc:docMk/>
            <pc:sldMk cId="2378458457" sldId="266"/>
            <ac:picMk id="28" creationId="{29AFF0BF-1FDB-DAC5-54E8-708CFCFC2117}"/>
          </ac:picMkLst>
        </pc:picChg>
        <pc:picChg chg="add mod">
          <ac:chgData name="Hugo Lelievre" userId="d358ca1769b93ed4" providerId="LiveId" clId="{00BDDE2F-040B-4C1B-A598-0E457153CA87}" dt="2022-05-28T15:28:22.823" v="4352" actId="1076"/>
          <ac:picMkLst>
            <pc:docMk/>
            <pc:sldMk cId="2378458457" sldId="266"/>
            <ac:picMk id="3074" creationId="{7BB06A48-A93E-3E04-658A-5AC4C9FA0E29}"/>
          </ac:picMkLst>
        </pc:picChg>
      </pc:sldChg>
      <pc:sldChg chg="addSp delSp modSp new mod setBg delDesignElem">
        <pc:chgData name="Hugo Lelievre" userId="d358ca1769b93ed4" providerId="LiveId" clId="{00BDDE2F-040B-4C1B-A598-0E457153CA87}" dt="2022-05-30T16:25:02.040" v="9754" actId="20577"/>
        <pc:sldMkLst>
          <pc:docMk/>
          <pc:sldMk cId="2019635258" sldId="267"/>
        </pc:sldMkLst>
        <pc:spChg chg="mod">
          <ac:chgData name="Hugo Lelievre" userId="d358ca1769b93ed4" providerId="LiveId" clId="{00BDDE2F-040B-4C1B-A598-0E457153CA87}" dt="2022-05-29T09:01:01.739" v="5655" actId="1076"/>
          <ac:spMkLst>
            <pc:docMk/>
            <pc:sldMk cId="2019635258" sldId="267"/>
            <ac:spMk id="2" creationId="{D7EBC932-D4D4-864D-F3C7-46FECC753B80}"/>
          </ac:spMkLst>
        </pc:spChg>
        <pc:spChg chg="del">
          <ac:chgData name="Hugo Lelievre" userId="d358ca1769b93ed4" providerId="LiveId" clId="{00BDDE2F-040B-4C1B-A598-0E457153CA87}" dt="2022-05-30T16:22:52.556" v="9706"/>
          <ac:spMkLst>
            <pc:docMk/>
            <pc:sldMk cId="2019635258" sldId="267"/>
            <ac:spMk id="3" creationId="{34B4DAF7-C969-6833-6D1E-186C8D4A635E}"/>
          </ac:spMkLst>
        </pc:spChg>
        <pc:spChg chg="del mod">
          <ac:chgData name="Hugo Lelievre" userId="d358ca1769b93ed4" providerId="LiveId" clId="{00BDDE2F-040B-4C1B-A598-0E457153CA87}" dt="2022-05-28T15:43:10.591" v="4563" actId="478"/>
          <ac:spMkLst>
            <pc:docMk/>
            <pc:sldMk cId="2019635258" sldId="267"/>
            <ac:spMk id="3" creationId="{E0C83168-71DA-3152-09CC-DBA94303B485}"/>
          </ac:spMkLst>
        </pc:spChg>
        <pc:spChg chg="add mod">
          <ac:chgData name="Hugo Lelievre" userId="d358ca1769b93ed4" providerId="LiveId" clId="{00BDDE2F-040B-4C1B-A598-0E457153CA87}" dt="2022-05-28T15:36:01.612" v="4449" actId="14100"/>
          <ac:spMkLst>
            <pc:docMk/>
            <pc:sldMk cId="2019635258" sldId="267"/>
            <ac:spMk id="4" creationId="{6C813ECA-44FA-31BD-AF21-46DEED9E3511}"/>
          </ac:spMkLst>
        </pc:spChg>
        <pc:spChg chg="add mod">
          <ac:chgData name="Hugo Lelievre" userId="d358ca1769b93ed4" providerId="LiveId" clId="{00BDDE2F-040B-4C1B-A598-0E457153CA87}" dt="2022-05-28T15:38:38.791" v="4464" actId="207"/>
          <ac:spMkLst>
            <pc:docMk/>
            <pc:sldMk cId="2019635258" sldId="267"/>
            <ac:spMk id="5" creationId="{9138CF41-EA4F-C256-7E92-25364E020633}"/>
          </ac:spMkLst>
        </pc:spChg>
        <pc:spChg chg="add mod">
          <ac:chgData name="Hugo Lelievre" userId="d358ca1769b93ed4" providerId="LiveId" clId="{00BDDE2F-040B-4C1B-A598-0E457153CA87}" dt="2022-05-28T15:40:03.496" v="4494" actId="20577"/>
          <ac:spMkLst>
            <pc:docMk/>
            <pc:sldMk cId="2019635258" sldId="267"/>
            <ac:spMk id="6" creationId="{0E439407-92D8-4963-207D-FCB3D11121E6}"/>
          </ac:spMkLst>
        </pc:spChg>
        <pc:spChg chg="add mod">
          <ac:chgData name="Hugo Lelievre" userId="d358ca1769b93ed4" providerId="LiveId" clId="{00BDDE2F-040B-4C1B-A598-0E457153CA87}" dt="2022-05-28T15:53:24.325" v="4618" actId="20577"/>
          <ac:spMkLst>
            <pc:docMk/>
            <pc:sldMk cId="2019635258" sldId="267"/>
            <ac:spMk id="7" creationId="{16DFA5AC-7CA2-ED2E-7434-F9B71C8B9DCD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2019635258" sldId="267"/>
            <ac:spMk id="8" creationId="{8DF4D7F6-81B5-452A-9CE6-76D81F91D41B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2019635258" sldId="267"/>
            <ac:spMk id="10" creationId="{4600514D-20FB-4559-97DC-D1DC39E6C3DE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2019635258" sldId="267"/>
            <ac:spMk id="12" creationId="{266F638A-E405-4AC0-B984-72E5813B0DD1}"/>
          </ac:spMkLst>
        </pc:spChg>
        <pc:spChg chg="add mod">
          <ac:chgData name="Hugo Lelievre" userId="d358ca1769b93ed4" providerId="LiveId" clId="{00BDDE2F-040B-4C1B-A598-0E457153CA87}" dt="2022-05-28T15:53:12.915" v="4609" actId="20577"/>
          <ac:spMkLst>
            <pc:docMk/>
            <pc:sldMk cId="2019635258" sldId="267"/>
            <ac:spMk id="15" creationId="{D87A6CB4-3231-4EC5-4C0D-761C673D322A}"/>
          </ac:spMkLst>
        </pc:spChg>
        <pc:spChg chg="add mod">
          <ac:chgData name="Hugo Lelievre" userId="d358ca1769b93ed4" providerId="LiveId" clId="{00BDDE2F-040B-4C1B-A598-0E457153CA87}" dt="2022-05-30T16:25:02.040" v="9754" actId="20577"/>
          <ac:spMkLst>
            <pc:docMk/>
            <pc:sldMk cId="2019635258" sldId="267"/>
            <ac:spMk id="17" creationId="{E08758CA-4C71-E565-DA96-3E9AC03D2FDC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2019635258" sldId="267"/>
            <ac:spMk id="18" creationId="{27B538D5-95DB-47ED-9CB4-34AE5BF78E6B}"/>
          </ac:spMkLst>
        </pc:spChg>
        <pc:cxnChg chg="add del">
          <ac:chgData name="Hugo Lelievre" userId="d358ca1769b93ed4" providerId="LiveId" clId="{00BDDE2F-040B-4C1B-A598-0E457153CA87}" dt="2022-05-30T16:09:20.847" v="9656"/>
          <ac:cxnSpMkLst>
            <pc:docMk/>
            <pc:sldMk cId="2019635258" sldId="267"/>
            <ac:cxnSpMk id="14" creationId="{7D1CBE93-B17D-4509-843C-82287C38032A}"/>
          </ac:cxnSpMkLst>
        </pc:cxnChg>
        <pc:cxnChg chg="add del">
          <ac:chgData name="Hugo Lelievre" userId="d358ca1769b93ed4" providerId="LiveId" clId="{00BDDE2F-040B-4C1B-A598-0E457153CA87}" dt="2022-05-30T16:09:20.847" v="9656"/>
          <ac:cxnSpMkLst>
            <pc:docMk/>
            <pc:sldMk cId="2019635258" sldId="267"/>
            <ac:cxnSpMk id="16" creationId="{AE6277B4-6A43-48AB-89B2-3442221619CC}"/>
          </ac:cxnSpMkLst>
        </pc:cxnChg>
      </pc:sldChg>
      <pc:sldChg chg="modSp new del mod">
        <pc:chgData name="Hugo Lelievre" userId="d358ca1769b93ed4" providerId="LiveId" clId="{00BDDE2F-040B-4C1B-A598-0E457153CA87}" dt="2022-05-28T15:11:13.329" v="4065" actId="47"/>
        <pc:sldMkLst>
          <pc:docMk/>
          <pc:sldMk cId="2123019595" sldId="268"/>
        </pc:sldMkLst>
        <pc:spChg chg="mod">
          <ac:chgData name="Hugo Lelievre" userId="d358ca1769b93ed4" providerId="LiveId" clId="{00BDDE2F-040B-4C1B-A598-0E457153CA87}" dt="2022-05-28T15:10:27.191" v="4064" actId="20577"/>
          <ac:spMkLst>
            <pc:docMk/>
            <pc:sldMk cId="2123019595" sldId="268"/>
            <ac:spMk id="2" creationId="{C0CBE4F8-3B66-D255-5CC8-9AF7159AC1BA}"/>
          </ac:spMkLst>
        </pc:spChg>
      </pc:sldChg>
      <pc:sldChg chg="addSp delSp modSp new mod setBg delDesignElem">
        <pc:chgData name="Hugo Lelievre" userId="d358ca1769b93ed4" providerId="LiveId" clId="{00BDDE2F-040B-4C1B-A598-0E457153CA87}" dt="2022-05-30T16:25:08.964" v="9757" actId="20577"/>
        <pc:sldMkLst>
          <pc:docMk/>
          <pc:sldMk cId="643181480" sldId="269"/>
        </pc:sldMkLst>
        <pc:spChg chg="mod">
          <ac:chgData name="Hugo Lelievre" userId="d358ca1769b93ed4" providerId="LiveId" clId="{00BDDE2F-040B-4C1B-A598-0E457153CA87}" dt="2022-05-29T09:01:14.939" v="5658" actId="1076"/>
          <ac:spMkLst>
            <pc:docMk/>
            <pc:sldMk cId="643181480" sldId="269"/>
            <ac:spMk id="2" creationId="{06046301-14AE-6D46-18B7-BDD1116442C9}"/>
          </ac:spMkLst>
        </pc:spChg>
        <pc:spChg chg="del mod">
          <ac:chgData name="Hugo Lelievre" userId="d358ca1769b93ed4" providerId="LiveId" clId="{00BDDE2F-040B-4C1B-A598-0E457153CA87}" dt="2022-05-28T16:25:10.502" v="5173" actId="478"/>
          <ac:spMkLst>
            <pc:docMk/>
            <pc:sldMk cId="643181480" sldId="269"/>
            <ac:spMk id="3" creationId="{41221B63-CA1F-D60E-5A78-454B3A613A4C}"/>
          </ac:spMkLst>
        </pc:spChg>
        <pc:spChg chg="del">
          <ac:chgData name="Hugo Lelievre" userId="d358ca1769b93ed4" providerId="LiveId" clId="{00BDDE2F-040B-4C1B-A598-0E457153CA87}" dt="2022-05-30T16:22:52.556" v="9706"/>
          <ac:spMkLst>
            <pc:docMk/>
            <pc:sldMk cId="643181480" sldId="269"/>
            <ac:spMk id="3" creationId="{42221EAF-AF3D-86D2-E511-A5F452253A32}"/>
          </ac:spMkLst>
        </pc:spChg>
        <pc:spChg chg="add mod">
          <ac:chgData name="Hugo Lelievre" userId="d358ca1769b93ed4" providerId="LiveId" clId="{00BDDE2F-040B-4C1B-A598-0E457153CA87}" dt="2022-05-28T16:21:55.015" v="5151" actId="1076"/>
          <ac:spMkLst>
            <pc:docMk/>
            <pc:sldMk cId="643181480" sldId="269"/>
            <ac:spMk id="6" creationId="{5C056A58-7D4D-DDDB-AC6E-70461F7804CA}"/>
          </ac:spMkLst>
        </pc:spChg>
        <pc:spChg chg="add del">
          <ac:chgData name="Hugo Lelievre" userId="d358ca1769b93ed4" providerId="LiveId" clId="{00BDDE2F-040B-4C1B-A598-0E457153CA87}" dt="2022-05-28T16:02:47.876" v="4626" actId="26606"/>
          <ac:spMkLst>
            <pc:docMk/>
            <pc:sldMk cId="643181480" sldId="269"/>
            <ac:spMk id="8" creationId="{8DF4D7F6-81B5-452A-9CE6-76D81F91D41B}"/>
          </ac:spMkLst>
        </pc:spChg>
        <pc:spChg chg="add del">
          <ac:chgData name="Hugo Lelievre" userId="d358ca1769b93ed4" providerId="LiveId" clId="{00BDDE2F-040B-4C1B-A598-0E457153CA87}" dt="2022-05-28T16:02:47.876" v="4626" actId="26606"/>
          <ac:spMkLst>
            <pc:docMk/>
            <pc:sldMk cId="643181480" sldId="269"/>
            <ac:spMk id="10" creationId="{4600514D-20FB-4559-97DC-D1DC39E6C3DE}"/>
          </ac:spMkLst>
        </pc:spChg>
        <pc:spChg chg="add del">
          <ac:chgData name="Hugo Lelievre" userId="d358ca1769b93ed4" providerId="LiveId" clId="{00BDDE2F-040B-4C1B-A598-0E457153CA87}" dt="2022-05-28T16:02:47.876" v="4626" actId="26606"/>
          <ac:spMkLst>
            <pc:docMk/>
            <pc:sldMk cId="643181480" sldId="269"/>
            <ac:spMk id="12" creationId="{266F638A-E405-4AC0-B984-72E5813B0DD1}"/>
          </ac:spMkLst>
        </pc:spChg>
        <pc:spChg chg="add del">
          <ac:chgData name="Hugo Lelievre" userId="d358ca1769b93ed4" providerId="LiveId" clId="{00BDDE2F-040B-4C1B-A598-0E457153CA87}" dt="2022-05-28T16:02:47.876" v="4626" actId="26606"/>
          <ac:spMkLst>
            <pc:docMk/>
            <pc:sldMk cId="643181480" sldId="269"/>
            <ac:spMk id="18" creationId="{27B538D5-95DB-47ED-9CB4-34AE5BF78E6B}"/>
          </ac:spMkLst>
        </pc:spChg>
        <pc:spChg chg="add mod">
          <ac:chgData name="Hugo Lelievre" userId="d358ca1769b93ed4" providerId="LiveId" clId="{00BDDE2F-040B-4C1B-A598-0E457153CA87}" dt="2022-05-30T16:25:08.964" v="9757" actId="20577"/>
          <ac:spMkLst>
            <pc:docMk/>
            <pc:sldMk cId="643181480" sldId="269"/>
            <ac:spMk id="20" creationId="{65CE9D1F-91BC-8397-6E21-75225562220B}"/>
          </ac:spMkLst>
        </pc:spChg>
        <pc:spChg chg="add mod">
          <ac:chgData name="Hugo Lelievre" userId="d358ca1769b93ed4" providerId="LiveId" clId="{00BDDE2F-040B-4C1B-A598-0E457153CA87}" dt="2022-05-28T16:25:38.623" v="5177" actId="1076"/>
          <ac:spMkLst>
            <pc:docMk/>
            <pc:sldMk cId="643181480" sldId="269"/>
            <ac:spMk id="21" creationId="{C485FE1E-CF4E-473C-C4C9-E3F05F5B1C9C}"/>
          </ac:spMkLst>
        </pc:spChg>
        <pc:spChg chg="add mod">
          <ac:chgData name="Hugo Lelievre" userId="d358ca1769b93ed4" providerId="LiveId" clId="{00BDDE2F-040B-4C1B-A598-0E457153CA87}" dt="2022-05-28T16:27:59.764" v="5220" actId="1035"/>
          <ac:spMkLst>
            <pc:docMk/>
            <pc:sldMk cId="643181480" sldId="269"/>
            <ac:spMk id="22" creationId="{5C50FD3A-FD84-BA7A-2140-D6758700A976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643181480" sldId="269"/>
            <ac:spMk id="23" creationId="{8DF4D7F6-81B5-452A-9CE6-76D81F91D41B}"/>
          </ac:spMkLst>
        </pc:spChg>
        <pc:spChg chg="add del">
          <ac:chgData name="Hugo Lelievre" userId="d358ca1769b93ed4" providerId="LiveId" clId="{00BDDE2F-040B-4C1B-A598-0E457153CA87}" dt="2022-05-28T16:19:31.398" v="5045" actId="22"/>
          <ac:spMkLst>
            <pc:docMk/>
            <pc:sldMk cId="643181480" sldId="269"/>
            <ac:spMk id="24" creationId="{E7D9F5ED-8022-7F72-994C-AE6BF730A225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643181480" sldId="269"/>
            <ac:spMk id="25" creationId="{4600514D-20FB-4559-97DC-D1DC39E6C3DE}"/>
          </ac:spMkLst>
        </pc:spChg>
        <pc:spChg chg="add mod">
          <ac:chgData name="Hugo Lelievre" userId="d358ca1769b93ed4" providerId="LiveId" clId="{00BDDE2F-040B-4C1B-A598-0E457153CA87}" dt="2022-05-28T16:37:16.938" v="5369" actId="1076"/>
          <ac:spMkLst>
            <pc:docMk/>
            <pc:sldMk cId="643181480" sldId="269"/>
            <ac:spMk id="26" creationId="{1DBEF2AF-06E2-CA85-0C04-A017401CCA03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643181480" sldId="269"/>
            <ac:spMk id="27" creationId="{266F638A-E405-4AC0-B984-72E5813B0DD1}"/>
          </ac:spMkLst>
        </pc:spChg>
        <pc:spChg chg="add mod">
          <ac:chgData name="Hugo Lelievre" userId="d358ca1769b93ed4" providerId="LiveId" clId="{00BDDE2F-040B-4C1B-A598-0E457153CA87}" dt="2022-05-28T16:36:05.208" v="5358" actId="14100"/>
          <ac:spMkLst>
            <pc:docMk/>
            <pc:sldMk cId="643181480" sldId="269"/>
            <ac:spMk id="28" creationId="{BE4A5B55-D600-1C6E-50C6-B7DE80456A6F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643181480" sldId="269"/>
            <ac:spMk id="33" creationId="{27B538D5-95DB-47ED-9CB4-34AE5BF78E6B}"/>
          </ac:spMkLst>
        </pc:spChg>
        <pc:picChg chg="add mod">
          <ac:chgData name="Hugo Lelievre" userId="d358ca1769b93ed4" providerId="LiveId" clId="{00BDDE2F-040B-4C1B-A598-0E457153CA87}" dt="2022-05-28T16:22:29.790" v="5153" actId="1076"/>
          <ac:picMkLst>
            <pc:docMk/>
            <pc:sldMk cId="643181480" sldId="269"/>
            <ac:picMk id="5" creationId="{05229ECD-F941-1740-CCC1-1EBF6CB49866}"/>
          </ac:picMkLst>
        </pc:picChg>
        <pc:picChg chg="add mod">
          <ac:chgData name="Hugo Lelievre" userId="d358ca1769b93ed4" providerId="LiveId" clId="{00BDDE2F-040B-4C1B-A598-0E457153CA87}" dt="2022-05-28T16:11:34.536" v="4663" actId="14100"/>
          <ac:picMkLst>
            <pc:docMk/>
            <pc:sldMk cId="643181480" sldId="269"/>
            <ac:picMk id="9" creationId="{7CC54B8C-9828-9E33-B238-00BB267DB9C4}"/>
          </ac:picMkLst>
        </pc:picChg>
        <pc:picChg chg="add mod">
          <ac:chgData name="Hugo Lelievre" userId="d358ca1769b93ed4" providerId="LiveId" clId="{00BDDE2F-040B-4C1B-A598-0E457153CA87}" dt="2022-05-28T16:29:23.545" v="5255" actId="1076"/>
          <ac:picMkLst>
            <pc:docMk/>
            <pc:sldMk cId="643181480" sldId="269"/>
            <ac:picMk id="32" creationId="{EC64C120-1550-E2A0-868B-CA6B86768A9B}"/>
          </ac:picMkLst>
        </pc:picChg>
        <pc:cxnChg chg="add del">
          <ac:chgData name="Hugo Lelievre" userId="d358ca1769b93ed4" providerId="LiveId" clId="{00BDDE2F-040B-4C1B-A598-0E457153CA87}" dt="2022-05-28T16:02:47.876" v="4626" actId="26606"/>
          <ac:cxnSpMkLst>
            <pc:docMk/>
            <pc:sldMk cId="643181480" sldId="269"/>
            <ac:cxnSpMk id="14" creationId="{7D1CBE93-B17D-4509-843C-82287C38032A}"/>
          </ac:cxnSpMkLst>
        </pc:cxnChg>
        <pc:cxnChg chg="add mod">
          <ac:chgData name="Hugo Lelievre" userId="d358ca1769b93ed4" providerId="LiveId" clId="{00BDDE2F-040B-4C1B-A598-0E457153CA87}" dt="2022-05-28T16:37:54.972" v="5374" actId="14100"/>
          <ac:cxnSpMkLst>
            <pc:docMk/>
            <pc:sldMk cId="643181480" sldId="269"/>
            <ac:cxnSpMk id="15" creationId="{E3493651-FA47-995E-6CA2-69D24A1650E2}"/>
          </ac:cxnSpMkLst>
        </pc:cxnChg>
        <pc:cxnChg chg="add del">
          <ac:chgData name="Hugo Lelievre" userId="d358ca1769b93ed4" providerId="LiveId" clId="{00BDDE2F-040B-4C1B-A598-0E457153CA87}" dt="2022-05-28T16:02:47.876" v="4626" actId="26606"/>
          <ac:cxnSpMkLst>
            <pc:docMk/>
            <pc:sldMk cId="643181480" sldId="269"/>
            <ac:cxnSpMk id="16" creationId="{AE6277B4-6A43-48AB-89B2-3442221619CC}"/>
          </ac:cxnSpMkLst>
        </pc:cxnChg>
        <pc:cxnChg chg="add del">
          <ac:chgData name="Hugo Lelievre" userId="d358ca1769b93ed4" providerId="LiveId" clId="{00BDDE2F-040B-4C1B-A598-0E457153CA87}" dt="2022-05-30T16:09:20.847" v="9656"/>
          <ac:cxnSpMkLst>
            <pc:docMk/>
            <pc:sldMk cId="643181480" sldId="269"/>
            <ac:cxnSpMk id="29" creationId="{7D1CBE93-B17D-4509-843C-82287C38032A}"/>
          </ac:cxnSpMkLst>
        </pc:cxnChg>
        <pc:cxnChg chg="add del">
          <ac:chgData name="Hugo Lelievre" userId="d358ca1769b93ed4" providerId="LiveId" clId="{00BDDE2F-040B-4C1B-A598-0E457153CA87}" dt="2022-05-30T16:09:20.847" v="9656"/>
          <ac:cxnSpMkLst>
            <pc:docMk/>
            <pc:sldMk cId="643181480" sldId="269"/>
            <ac:cxnSpMk id="31" creationId="{AE6277B4-6A43-48AB-89B2-3442221619CC}"/>
          </ac:cxnSpMkLst>
        </pc:cxnChg>
        <pc:cxnChg chg="add mod">
          <ac:chgData name="Hugo Lelievre" userId="d358ca1769b93ed4" providerId="LiveId" clId="{00BDDE2F-040B-4C1B-A598-0E457153CA87}" dt="2022-05-28T16:37:47.394" v="5373" actId="14100"/>
          <ac:cxnSpMkLst>
            <pc:docMk/>
            <pc:sldMk cId="643181480" sldId="269"/>
            <ac:cxnSpMk id="34" creationId="{CE701905-7F19-7AE3-E195-0C44BFD21464}"/>
          </ac:cxnSpMkLst>
        </pc:cxnChg>
      </pc:sldChg>
      <pc:sldChg chg="addSp delSp modSp new mod setBg delDesignElem">
        <pc:chgData name="Hugo Lelievre" userId="d358ca1769b93ed4" providerId="LiveId" clId="{00BDDE2F-040B-4C1B-A598-0E457153CA87}" dt="2022-05-30T16:25:16.513" v="9760" actId="20577"/>
        <pc:sldMkLst>
          <pc:docMk/>
          <pc:sldMk cId="2897315905" sldId="270"/>
        </pc:sldMkLst>
        <pc:spChg chg="mod">
          <ac:chgData name="Hugo Lelievre" userId="d358ca1769b93ed4" providerId="LiveId" clId="{00BDDE2F-040B-4C1B-A598-0E457153CA87}" dt="2022-05-29T09:01:36.683" v="5665" actId="1076"/>
          <ac:spMkLst>
            <pc:docMk/>
            <pc:sldMk cId="2897315905" sldId="270"/>
            <ac:spMk id="2" creationId="{21B98A78-D89A-AF3D-E4F3-31E936658607}"/>
          </ac:spMkLst>
        </pc:spChg>
        <pc:spChg chg="del">
          <ac:chgData name="Hugo Lelievre" userId="d358ca1769b93ed4" providerId="LiveId" clId="{00BDDE2F-040B-4C1B-A598-0E457153CA87}" dt="2022-05-30T16:22:52.556" v="9706"/>
          <ac:spMkLst>
            <pc:docMk/>
            <pc:sldMk cId="2897315905" sldId="270"/>
            <ac:spMk id="3" creationId="{9668F696-3FFB-705C-6E0B-1674EE9FF1C3}"/>
          </ac:spMkLst>
        </pc:spChg>
        <pc:spChg chg="del mod">
          <ac:chgData name="Hugo Lelievre" userId="d358ca1769b93ed4" providerId="LiveId" clId="{00BDDE2F-040B-4C1B-A598-0E457153CA87}" dt="2022-05-28T16:46:18.322" v="5449" actId="21"/>
          <ac:spMkLst>
            <pc:docMk/>
            <pc:sldMk cId="2897315905" sldId="270"/>
            <ac:spMk id="3" creationId="{AA9FBF2E-FBF8-A7C7-D4F8-6BDB7A893ADF}"/>
          </ac:spMkLst>
        </pc:spChg>
        <pc:spChg chg="add del mod">
          <ac:chgData name="Hugo Lelievre" userId="d358ca1769b93ed4" providerId="LiveId" clId="{00BDDE2F-040B-4C1B-A598-0E457153CA87}" dt="2022-05-28T16:50:27.219" v="5465" actId="478"/>
          <ac:spMkLst>
            <pc:docMk/>
            <pc:sldMk cId="2897315905" sldId="270"/>
            <ac:spMk id="5" creationId="{3EF0CD81-FB2D-D512-D025-BB59F51B5409}"/>
          </ac:spMkLst>
        </pc:spChg>
        <pc:spChg chg="add mod">
          <ac:chgData name="Hugo Lelievre" userId="d358ca1769b93ed4" providerId="LiveId" clId="{00BDDE2F-040B-4C1B-A598-0E457153CA87}" dt="2022-05-28T17:06:18.069" v="5562" actId="1076"/>
          <ac:spMkLst>
            <pc:docMk/>
            <pc:sldMk cId="2897315905" sldId="270"/>
            <ac:spMk id="6" creationId="{49FAE8FE-C6AD-5E3D-1818-2D147FB283D7}"/>
          </ac:spMkLst>
        </pc:spChg>
        <pc:spChg chg="add mod">
          <ac:chgData name="Hugo Lelievre" userId="d358ca1769b93ed4" providerId="LiveId" clId="{00BDDE2F-040B-4C1B-A598-0E457153CA87}" dt="2022-05-28T17:21:09.430" v="5627" actId="1076"/>
          <ac:spMkLst>
            <pc:docMk/>
            <pc:sldMk cId="2897315905" sldId="270"/>
            <ac:spMk id="7" creationId="{9C859FFE-E587-AA43-38C7-AF75F73F7581}"/>
          </ac:spMkLst>
        </pc:spChg>
        <pc:spChg chg="add mod">
          <ac:chgData name="Hugo Lelievre" userId="d358ca1769b93ed4" providerId="LiveId" clId="{00BDDE2F-040B-4C1B-A598-0E457153CA87}" dt="2022-05-28T17:19:39.017" v="5616" actId="115"/>
          <ac:spMkLst>
            <pc:docMk/>
            <pc:sldMk cId="2897315905" sldId="270"/>
            <ac:spMk id="8" creationId="{D2E70FA2-06A6-3C2D-291F-4C110D449199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2897315905" sldId="270"/>
            <ac:spMk id="10" creationId="{8DF4D7F6-81B5-452A-9CE6-76D81F91D41B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2897315905" sldId="270"/>
            <ac:spMk id="12" creationId="{4600514D-20FB-4559-97DC-D1DC39E6C3DE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2897315905" sldId="270"/>
            <ac:spMk id="14" creationId="{266F638A-E405-4AC0-B984-72E5813B0DD1}"/>
          </ac:spMkLst>
        </pc:spChg>
        <pc:spChg chg="add mod">
          <ac:chgData name="Hugo Lelievre" userId="d358ca1769b93ed4" providerId="LiveId" clId="{00BDDE2F-040B-4C1B-A598-0E457153CA87}" dt="2022-05-28T17:19:43.200" v="5617" actId="115"/>
          <ac:spMkLst>
            <pc:docMk/>
            <pc:sldMk cId="2897315905" sldId="270"/>
            <ac:spMk id="15" creationId="{B13E744D-0C25-40A6-3D23-CAE44624E7E3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2897315905" sldId="270"/>
            <ac:spMk id="20" creationId="{27B538D5-95DB-47ED-9CB4-34AE5BF78E6B}"/>
          </ac:spMkLst>
        </pc:spChg>
        <pc:spChg chg="mod">
          <ac:chgData name="Hugo Lelievre" userId="d358ca1769b93ed4" providerId="LiveId" clId="{00BDDE2F-040B-4C1B-A598-0E457153CA87}" dt="2022-05-28T17:06:07.753" v="5561" actId="14100"/>
          <ac:spMkLst>
            <pc:docMk/>
            <pc:sldMk cId="2897315905" sldId="270"/>
            <ac:spMk id="21" creationId="{5CDB512B-5ACD-1EC9-CC2D-43DEE2EC8360}"/>
          </ac:spMkLst>
        </pc:spChg>
        <pc:spChg chg="mod">
          <ac:chgData name="Hugo Lelievre" userId="d358ca1769b93ed4" providerId="LiveId" clId="{00BDDE2F-040B-4C1B-A598-0E457153CA87}" dt="2022-05-28T17:21:36.218" v="5632" actId="1076"/>
          <ac:spMkLst>
            <pc:docMk/>
            <pc:sldMk cId="2897315905" sldId="270"/>
            <ac:spMk id="23" creationId="{FFC84419-4DC4-8E4A-9783-BBD5C12590B0}"/>
          </ac:spMkLst>
        </pc:spChg>
        <pc:spChg chg="mod">
          <ac:chgData name="Hugo Lelievre" userId="d358ca1769b93ed4" providerId="LiveId" clId="{00BDDE2F-040B-4C1B-A598-0E457153CA87}" dt="2022-05-28T17:19:34.426" v="5615" actId="115"/>
          <ac:spMkLst>
            <pc:docMk/>
            <pc:sldMk cId="2897315905" sldId="270"/>
            <ac:spMk id="24" creationId="{4D812A81-975F-A662-3C33-B5A8509F42FC}"/>
          </ac:spMkLst>
        </pc:spChg>
        <pc:spChg chg="mod">
          <ac:chgData name="Hugo Lelievre" userId="d358ca1769b93ed4" providerId="LiveId" clId="{00BDDE2F-040B-4C1B-A598-0E457153CA87}" dt="2022-05-28T17:19:47.883" v="5618" actId="115"/>
          <ac:spMkLst>
            <pc:docMk/>
            <pc:sldMk cId="2897315905" sldId="270"/>
            <ac:spMk id="25" creationId="{475A984E-1E04-A392-4A61-C48906AB4494}"/>
          </ac:spMkLst>
        </pc:spChg>
        <pc:spChg chg="add mod">
          <ac:chgData name="Hugo Lelievre" userId="d358ca1769b93ed4" providerId="LiveId" clId="{00BDDE2F-040B-4C1B-A598-0E457153CA87}" dt="2022-05-28T17:19:10.491" v="5612" actId="115"/>
          <ac:spMkLst>
            <pc:docMk/>
            <pc:sldMk cId="2897315905" sldId="270"/>
            <ac:spMk id="26" creationId="{7CA49AAE-C881-C75B-E812-173AF8C9F851}"/>
          </ac:spMkLst>
        </pc:spChg>
        <pc:spChg chg="add mod">
          <ac:chgData name="Hugo Lelievre" userId="d358ca1769b93ed4" providerId="LiveId" clId="{00BDDE2F-040B-4C1B-A598-0E457153CA87}" dt="2022-05-28T17:20:03.235" v="5620" actId="20577"/>
          <ac:spMkLst>
            <pc:docMk/>
            <pc:sldMk cId="2897315905" sldId="270"/>
            <ac:spMk id="27" creationId="{936E984E-6BA9-5BF2-FD07-6760F7DF095F}"/>
          </ac:spMkLst>
        </pc:spChg>
        <pc:spChg chg="add mod">
          <ac:chgData name="Hugo Lelievre" userId="d358ca1769b93ed4" providerId="LiveId" clId="{00BDDE2F-040B-4C1B-A598-0E457153CA87}" dt="2022-05-30T16:25:16.513" v="9760" actId="20577"/>
          <ac:spMkLst>
            <pc:docMk/>
            <pc:sldMk cId="2897315905" sldId="270"/>
            <ac:spMk id="28" creationId="{33A78709-CDB7-AB93-0664-DEB5D71AECD7}"/>
          </ac:spMkLst>
        </pc:spChg>
        <pc:grpChg chg="add mod">
          <ac:chgData name="Hugo Lelievre" userId="d358ca1769b93ed4" providerId="LiveId" clId="{00BDDE2F-040B-4C1B-A598-0E457153CA87}" dt="2022-05-28T17:03:17.468" v="5508" actId="164"/>
          <ac:grpSpMkLst>
            <pc:docMk/>
            <pc:sldMk cId="2897315905" sldId="270"/>
            <ac:grpSpMk id="9" creationId="{38309842-169C-AE23-5B07-954964C15D1C}"/>
          </ac:grpSpMkLst>
        </pc:grpChg>
        <pc:grpChg chg="add mod">
          <ac:chgData name="Hugo Lelievre" userId="d358ca1769b93ed4" providerId="LiveId" clId="{00BDDE2F-040B-4C1B-A598-0E457153CA87}" dt="2022-05-28T17:06:22.640" v="5572" actId="1035"/>
          <ac:grpSpMkLst>
            <pc:docMk/>
            <pc:sldMk cId="2897315905" sldId="270"/>
            <ac:grpSpMk id="11" creationId="{B01FC0FE-ED49-389C-8530-CD37EC1141BD}"/>
          </ac:grpSpMkLst>
        </pc:grpChg>
        <pc:grpChg chg="add mod">
          <ac:chgData name="Hugo Lelievre" userId="d358ca1769b93ed4" providerId="LiveId" clId="{00BDDE2F-040B-4C1B-A598-0E457153CA87}" dt="2022-05-28T17:21:28.520" v="5631" actId="1076"/>
          <ac:grpSpMkLst>
            <pc:docMk/>
            <pc:sldMk cId="2897315905" sldId="270"/>
            <ac:grpSpMk id="19" creationId="{0264C041-F5D4-24E5-1F2F-C872833F47B5}"/>
          </ac:grpSpMkLst>
        </pc:grpChg>
        <pc:grpChg chg="mod">
          <ac:chgData name="Hugo Lelievre" userId="d358ca1769b93ed4" providerId="LiveId" clId="{00BDDE2F-040B-4C1B-A598-0E457153CA87}" dt="2022-05-28T17:03:34.781" v="5510"/>
          <ac:grpSpMkLst>
            <pc:docMk/>
            <pc:sldMk cId="2897315905" sldId="270"/>
            <ac:grpSpMk id="22" creationId="{99CA5E29-4806-F70F-930C-041DC96D84BB}"/>
          </ac:grpSpMkLst>
        </pc:grpChg>
        <pc:cxnChg chg="add del">
          <ac:chgData name="Hugo Lelievre" userId="d358ca1769b93ed4" providerId="LiveId" clId="{00BDDE2F-040B-4C1B-A598-0E457153CA87}" dt="2022-05-30T16:09:20.847" v="9656"/>
          <ac:cxnSpMkLst>
            <pc:docMk/>
            <pc:sldMk cId="2897315905" sldId="270"/>
            <ac:cxnSpMk id="16" creationId="{7D1CBE93-B17D-4509-843C-82287C38032A}"/>
          </ac:cxnSpMkLst>
        </pc:cxnChg>
        <pc:cxnChg chg="add del">
          <ac:chgData name="Hugo Lelievre" userId="d358ca1769b93ed4" providerId="LiveId" clId="{00BDDE2F-040B-4C1B-A598-0E457153CA87}" dt="2022-05-30T16:09:20.847" v="9656"/>
          <ac:cxnSpMkLst>
            <pc:docMk/>
            <pc:sldMk cId="2897315905" sldId="270"/>
            <ac:cxnSpMk id="18" creationId="{AE6277B4-6A43-48AB-89B2-3442221619CC}"/>
          </ac:cxnSpMkLst>
        </pc:cxnChg>
      </pc:sldChg>
      <pc:sldChg chg="addSp delSp modSp new mod setBg delDesignElem">
        <pc:chgData name="Hugo Lelievre" userId="d358ca1769b93ed4" providerId="LiveId" clId="{00BDDE2F-040B-4C1B-A598-0E457153CA87}" dt="2022-05-30T16:25:34.978" v="9766" actId="20577"/>
        <pc:sldMkLst>
          <pc:docMk/>
          <pc:sldMk cId="2290297854" sldId="271"/>
        </pc:sldMkLst>
        <pc:spChg chg="mod">
          <ac:chgData name="Hugo Lelievre" userId="d358ca1769b93ed4" providerId="LiveId" clId="{00BDDE2F-040B-4C1B-A598-0E457153CA87}" dt="2022-05-29T09:01:53.771" v="5667" actId="1076"/>
          <ac:spMkLst>
            <pc:docMk/>
            <pc:sldMk cId="2290297854" sldId="271"/>
            <ac:spMk id="2" creationId="{CB70A6F3-4CB3-0389-FF15-778C654F2431}"/>
          </ac:spMkLst>
        </pc:spChg>
        <pc:spChg chg="del">
          <ac:chgData name="Hugo Lelievre" userId="d358ca1769b93ed4" providerId="LiveId" clId="{00BDDE2F-040B-4C1B-A598-0E457153CA87}" dt="2022-05-28T16:46:23.398" v="5450"/>
          <ac:spMkLst>
            <pc:docMk/>
            <pc:sldMk cId="2290297854" sldId="271"/>
            <ac:spMk id="3" creationId="{D937E382-57AE-2F04-4B60-E11B7B3591B6}"/>
          </ac:spMkLst>
        </pc:spChg>
        <pc:spChg chg="add mod">
          <ac:chgData name="Hugo Lelievre" userId="d358ca1769b93ed4" providerId="LiveId" clId="{00BDDE2F-040B-4C1B-A598-0E457153CA87}" dt="2022-05-30T12:52:43.712" v="9214" actId="1076"/>
          <ac:spMkLst>
            <pc:docMk/>
            <pc:sldMk cId="2290297854" sldId="271"/>
            <ac:spMk id="3" creationId="{F092DBE7-B8BD-1C8B-BB8B-071AF68B8792}"/>
          </ac:spMkLst>
        </pc:spChg>
        <pc:spChg chg="add mod">
          <ac:chgData name="Hugo Lelievre" userId="d358ca1769b93ed4" providerId="LiveId" clId="{00BDDE2F-040B-4C1B-A598-0E457153CA87}" dt="2022-05-30T16:04:56.722" v="9604"/>
          <ac:spMkLst>
            <pc:docMk/>
            <pc:sldMk cId="2290297854" sldId="271"/>
            <ac:spMk id="4" creationId="{15C567CA-8250-5427-1D1E-A216945CD67B}"/>
          </ac:spMkLst>
        </pc:spChg>
        <pc:spChg chg="del">
          <ac:chgData name="Hugo Lelievre" userId="d358ca1769b93ed4" providerId="LiveId" clId="{00BDDE2F-040B-4C1B-A598-0E457153CA87}" dt="2022-05-30T16:22:52.556" v="9706"/>
          <ac:spMkLst>
            <pc:docMk/>
            <pc:sldMk cId="2290297854" sldId="271"/>
            <ac:spMk id="5" creationId="{4F852ED0-1073-F0EA-3928-44637BD3778F}"/>
          </ac:spMkLst>
        </pc:spChg>
        <pc:spChg chg="add mod">
          <ac:chgData name="Hugo Lelievre" userId="d358ca1769b93ed4" providerId="LiveId" clId="{00BDDE2F-040B-4C1B-A598-0E457153CA87}" dt="2022-05-29T09:28:51.535" v="6302" actId="14100"/>
          <ac:spMkLst>
            <pc:docMk/>
            <pc:sldMk cId="2290297854" sldId="271"/>
            <ac:spMk id="7" creationId="{A2A41470-842D-77A2-39F6-9C499E3AD4FF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2290297854" sldId="271"/>
            <ac:spMk id="9" creationId="{8DF4D7F6-81B5-452A-9CE6-76D81F91D41B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2290297854" sldId="271"/>
            <ac:spMk id="11" creationId="{4600514D-20FB-4559-97DC-D1DC39E6C3DE}"/>
          </ac:spMkLst>
        </pc:spChg>
        <pc:spChg chg="add mod">
          <ac:chgData name="Hugo Lelievre" userId="d358ca1769b93ed4" providerId="LiveId" clId="{00BDDE2F-040B-4C1B-A598-0E457153CA87}" dt="2022-05-29T09:28:29.069" v="6298" actId="21"/>
          <ac:spMkLst>
            <pc:docMk/>
            <pc:sldMk cId="2290297854" sldId="271"/>
            <ac:spMk id="12" creationId="{4CE113B6-0B30-E264-D866-D569152A7AC5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2290297854" sldId="271"/>
            <ac:spMk id="13" creationId="{266F638A-E405-4AC0-B984-72E5813B0DD1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2290297854" sldId="271"/>
            <ac:spMk id="19" creationId="{27B538D5-95DB-47ED-9CB4-34AE5BF78E6B}"/>
          </ac:spMkLst>
        </pc:spChg>
        <pc:spChg chg="add mod">
          <ac:chgData name="Hugo Lelievre" userId="d358ca1769b93ed4" providerId="LiveId" clId="{00BDDE2F-040B-4C1B-A598-0E457153CA87}" dt="2022-05-29T09:32:36.180" v="6385" actId="20577"/>
          <ac:spMkLst>
            <pc:docMk/>
            <pc:sldMk cId="2290297854" sldId="271"/>
            <ac:spMk id="21" creationId="{1AD7415C-E3EB-9B9A-5EAC-4121EC98A474}"/>
          </ac:spMkLst>
        </pc:spChg>
        <pc:spChg chg="add mod">
          <ac:chgData name="Hugo Lelievre" userId="d358ca1769b93ed4" providerId="LiveId" clId="{00BDDE2F-040B-4C1B-A598-0E457153CA87}" dt="2022-05-30T16:25:34.978" v="9766" actId="20577"/>
          <ac:spMkLst>
            <pc:docMk/>
            <pc:sldMk cId="2290297854" sldId="271"/>
            <ac:spMk id="26" creationId="{E771D41D-6298-DD7D-33C7-3F62DC413712}"/>
          </ac:spMkLst>
        </pc:spChg>
        <pc:spChg chg="add mod">
          <ac:chgData name="Hugo Lelievre" userId="d358ca1769b93ed4" providerId="LiveId" clId="{00BDDE2F-040B-4C1B-A598-0E457153CA87}" dt="2022-05-29T09:38:52.080" v="6485" actId="207"/>
          <ac:spMkLst>
            <pc:docMk/>
            <pc:sldMk cId="2290297854" sldId="271"/>
            <ac:spMk id="29" creationId="{A5CF9FFC-4727-FB3A-7783-A00A98675C58}"/>
          </ac:spMkLst>
        </pc:spChg>
        <pc:spChg chg="add mod">
          <ac:chgData name="Hugo Lelievre" userId="d358ca1769b93ed4" providerId="LiveId" clId="{00BDDE2F-040B-4C1B-A598-0E457153CA87}" dt="2022-05-29T09:36:56.679" v="6442" actId="20577"/>
          <ac:spMkLst>
            <pc:docMk/>
            <pc:sldMk cId="2290297854" sldId="271"/>
            <ac:spMk id="30" creationId="{EE5972A5-A0AD-30AF-0307-9F7EE1600D75}"/>
          </ac:spMkLst>
        </pc:spChg>
        <pc:spChg chg="add mod">
          <ac:chgData name="Hugo Lelievre" userId="d358ca1769b93ed4" providerId="LiveId" clId="{00BDDE2F-040B-4C1B-A598-0E457153CA87}" dt="2022-05-29T09:37:04.303" v="6453" actId="20577"/>
          <ac:spMkLst>
            <pc:docMk/>
            <pc:sldMk cId="2290297854" sldId="271"/>
            <ac:spMk id="31" creationId="{858D5DE9-248B-EA5A-6267-44B190C3D5CF}"/>
          </ac:spMkLst>
        </pc:spChg>
        <pc:picChg chg="add mod ord">
          <ac:chgData name="Hugo Lelievre" userId="d358ca1769b93ed4" providerId="LiveId" clId="{00BDDE2F-040B-4C1B-A598-0E457153CA87}" dt="2022-05-29T09:40:47.402" v="6507" actId="1076"/>
          <ac:picMkLst>
            <pc:docMk/>
            <pc:sldMk cId="2290297854" sldId="271"/>
            <ac:picMk id="6" creationId="{215D29A4-DCD3-6996-2430-510F7061AF7C}"/>
          </ac:picMkLst>
        </pc:picChg>
        <pc:picChg chg="add mod">
          <ac:chgData name="Hugo Lelievre" userId="d358ca1769b93ed4" providerId="LiveId" clId="{00BDDE2F-040B-4C1B-A598-0E457153CA87}" dt="2022-05-29T09:10:36.013" v="5867" actId="1076"/>
          <ac:picMkLst>
            <pc:docMk/>
            <pc:sldMk cId="2290297854" sldId="271"/>
            <ac:picMk id="10" creationId="{B7ACAB5E-18B5-AE53-A76D-3E3BB1249898}"/>
          </ac:picMkLst>
        </pc:picChg>
        <pc:picChg chg="add mod">
          <ac:chgData name="Hugo Lelievre" userId="d358ca1769b93ed4" providerId="LiveId" clId="{00BDDE2F-040B-4C1B-A598-0E457153CA87}" dt="2022-05-29T09:11:29.032" v="5871" actId="1076"/>
          <ac:picMkLst>
            <pc:docMk/>
            <pc:sldMk cId="2290297854" sldId="271"/>
            <ac:picMk id="16" creationId="{736AAD87-00CD-CCEA-073D-4B0688B80B8A}"/>
          </ac:picMkLst>
        </pc:picChg>
        <pc:picChg chg="add mod">
          <ac:chgData name="Hugo Lelievre" userId="d358ca1769b93ed4" providerId="LiveId" clId="{00BDDE2F-040B-4C1B-A598-0E457153CA87}" dt="2022-05-29T09:20:59.816" v="6245" actId="1076"/>
          <ac:picMkLst>
            <pc:docMk/>
            <pc:sldMk cId="2290297854" sldId="271"/>
            <ac:picMk id="20" creationId="{F75F1A33-16CA-0504-43DC-751D0F1D8AC5}"/>
          </ac:picMkLst>
        </pc:picChg>
        <pc:picChg chg="add mod">
          <ac:chgData name="Hugo Lelievre" userId="d358ca1769b93ed4" providerId="LiveId" clId="{00BDDE2F-040B-4C1B-A598-0E457153CA87}" dt="2022-05-29T09:39:56.422" v="6505" actId="1036"/>
          <ac:picMkLst>
            <pc:docMk/>
            <pc:sldMk cId="2290297854" sldId="271"/>
            <ac:picMk id="37" creationId="{3BAE00E2-F968-7B6C-CD0B-9144FE81F2D8}"/>
          </ac:picMkLst>
        </pc:picChg>
        <pc:cxnChg chg="add del">
          <ac:chgData name="Hugo Lelievre" userId="d358ca1769b93ed4" providerId="LiveId" clId="{00BDDE2F-040B-4C1B-A598-0E457153CA87}" dt="2022-05-30T16:09:20.847" v="9656"/>
          <ac:cxnSpMkLst>
            <pc:docMk/>
            <pc:sldMk cId="2290297854" sldId="271"/>
            <ac:cxnSpMk id="15" creationId="{7D1CBE93-B17D-4509-843C-82287C38032A}"/>
          </ac:cxnSpMkLst>
        </pc:cxnChg>
        <pc:cxnChg chg="add del">
          <ac:chgData name="Hugo Lelievre" userId="d358ca1769b93ed4" providerId="LiveId" clId="{00BDDE2F-040B-4C1B-A598-0E457153CA87}" dt="2022-05-30T16:09:20.847" v="9656"/>
          <ac:cxnSpMkLst>
            <pc:docMk/>
            <pc:sldMk cId="2290297854" sldId="271"/>
            <ac:cxnSpMk id="17" creationId="{AE6277B4-6A43-48AB-89B2-3442221619CC}"/>
          </ac:cxnSpMkLst>
        </pc:cxnChg>
        <pc:cxnChg chg="add mod">
          <ac:chgData name="Hugo Lelievre" userId="d358ca1769b93ed4" providerId="LiveId" clId="{00BDDE2F-040B-4C1B-A598-0E457153CA87}" dt="2022-05-29T09:37:40.389" v="6463" actId="692"/>
          <ac:cxnSpMkLst>
            <pc:docMk/>
            <pc:sldMk cId="2290297854" sldId="271"/>
            <ac:cxnSpMk id="23" creationId="{8CBCFB94-2DD2-2820-6394-C90778CB100A}"/>
          </ac:cxnSpMkLst>
        </pc:cxnChg>
        <pc:cxnChg chg="add mod">
          <ac:chgData name="Hugo Lelievre" userId="d358ca1769b93ed4" providerId="LiveId" clId="{00BDDE2F-040B-4C1B-A598-0E457153CA87}" dt="2022-05-29T09:38:20.839" v="6482" actId="14100"/>
          <ac:cxnSpMkLst>
            <pc:docMk/>
            <pc:sldMk cId="2290297854" sldId="271"/>
            <ac:cxnSpMk id="24" creationId="{FAA887FA-A5E8-D6FF-0258-5CE4DE658E5C}"/>
          </ac:cxnSpMkLst>
        </pc:cxnChg>
        <pc:cxnChg chg="add mod">
          <ac:chgData name="Hugo Lelievre" userId="d358ca1769b93ed4" providerId="LiveId" clId="{00BDDE2F-040B-4C1B-A598-0E457153CA87}" dt="2022-05-29T09:38:25.634" v="6483" actId="14100"/>
          <ac:cxnSpMkLst>
            <pc:docMk/>
            <pc:sldMk cId="2290297854" sldId="271"/>
            <ac:cxnSpMk id="25" creationId="{114189E8-2EE7-14DC-A04E-D3EBF5022D56}"/>
          </ac:cxnSpMkLst>
        </pc:cxnChg>
      </pc:sldChg>
      <pc:sldChg chg="addSp delSp modSp new mod setBg delDesignElem">
        <pc:chgData name="Hugo Lelievre" userId="d358ca1769b93ed4" providerId="LiveId" clId="{00BDDE2F-040B-4C1B-A598-0E457153CA87}" dt="2022-05-30T16:25:41.607" v="9769" actId="20577"/>
        <pc:sldMkLst>
          <pc:docMk/>
          <pc:sldMk cId="3350415588" sldId="272"/>
        </pc:sldMkLst>
        <pc:spChg chg="del">
          <ac:chgData name="Hugo Lelievre" userId="d358ca1769b93ed4" providerId="LiveId" clId="{00BDDE2F-040B-4C1B-A598-0E457153CA87}" dt="2022-05-30T16:22:52.556" v="9706"/>
          <ac:spMkLst>
            <pc:docMk/>
            <pc:sldMk cId="3350415588" sldId="272"/>
            <ac:spMk id="2" creationId="{58AA332C-31FD-C40C-5E1E-DF41AB07B46F}"/>
          </ac:spMkLst>
        </pc:spChg>
        <pc:spChg chg="del mod">
          <ac:chgData name="Hugo Lelievre" userId="d358ca1769b93ed4" providerId="LiveId" clId="{00BDDE2F-040B-4C1B-A598-0E457153CA87}" dt="2022-05-29T09:58:04.524" v="6613" actId="478"/>
          <ac:spMkLst>
            <pc:docMk/>
            <pc:sldMk cId="3350415588" sldId="272"/>
            <ac:spMk id="2" creationId="{6243B127-DBAD-38A9-72A1-D80157DD87C7}"/>
          </ac:spMkLst>
        </pc:spChg>
        <pc:spChg chg="del mod">
          <ac:chgData name="Hugo Lelievre" userId="d358ca1769b93ed4" providerId="LiveId" clId="{00BDDE2F-040B-4C1B-A598-0E457153CA87}" dt="2022-05-29T09:49:57.226" v="6568" actId="931"/>
          <ac:spMkLst>
            <pc:docMk/>
            <pc:sldMk cId="3350415588" sldId="272"/>
            <ac:spMk id="3" creationId="{C36BE851-ACB2-AF5A-A95B-D26F1748B66C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3350415588" sldId="272"/>
            <ac:spMk id="8" creationId="{8DF4D7F6-81B5-452A-9CE6-76D81F91D41B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3350415588" sldId="272"/>
            <ac:spMk id="10" creationId="{4600514D-20FB-4559-97DC-D1DC39E6C3DE}"/>
          </ac:spMkLst>
        </pc:spChg>
        <pc:spChg chg="add del mod">
          <ac:chgData name="Hugo Lelievre" userId="d358ca1769b93ed4" providerId="LiveId" clId="{00BDDE2F-040B-4C1B-A598-0E457153CA87}" dt="2022-05-29T09:50:28.477" v="6573" actId="931"/>
          <ac:spMkLst>
            <pc:docMk/>
            <pc:sldMk cId="3350415588" sldId="272"/>
            <ac:spMk id="11" creationId="{4B956038-2737-D9CA-F02D-8F96C639BA74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3350415588" sldId="272"/>
            <ac:spMk id="12" creationId="{266F638A-E405-4AC0-B984-72E5813B0DD1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3350415588" sldId="272"/>
            <ac:spMk id="18" creationId="{27B538D5-95DB-47ED-9CB4-34AE5BF78E6B}"/>
          </ac:spMkLst>
        </pc:spChg>
        <pc:spChg chg="add mod">
          <ac:chgData name="Hugo Lelievre" userId="d358ca1769b93ed4" providerId="LiveId" clId="{00BDDE2F-040B-4C1B-A598-0E457153CA87}" dt="2022-05-30T14:07:19.555" v="9388" actId="1076"/>
          <ac:spMkLst>
            <pc:docMk/>
            <pc:sldMk cId="3350415588" sldId="272"/>
            <ac:spMk id="23" creationId="{4E1C52D1-C9F4-B52E-B04D-B770FA642E04}"/>
          </ac:spMkLst>
        </pc:spChg>
        <pc:spChg chg="add mod">
          <ac:chgData name="Hugo Lelievre" userId="d358ca1769b93ed4" providerId="LiveId" clId="{00BDDE2F-040B-4C1B-A598-0E457153CA87}" dt="2022-05-29T10:12:48.346" v="6737" actId="1076"/>
          <ac:spMkLst>
            <pc:docMk/>
            <pc:sldMk cId="3350415588" sldId="272"/>
            <ac:spMk id="24" creationId="{0F57F96B-0D2E-955D-E9EA-EDD14D9A20C5}"/>
          </ac:spMkLst>
        </pc:spChg>
        <pc:spChg chg="add mod">
          <ac:chgData name="Hugo Lelievre" userId="d358ca1769b93ed4" providerId="LiveId" clId="{00BDDE2F-040B-4C1B-A598-0E457153CA87}" dt="2022-05-29T10:09:07.841" v="6708" actId="1076"/>
          <ac:spMkLst>
            <pc:docMk/>
            <pc:sldMk cId="3350415588" sldId="272"/>
            <ac:spMk id="25" creationId="{1BFD7737-F109-79B5-2900-424889CFC7DC}"/>
          </ac:spMkLst>
        </pc:spChg>
        <pc:spChg chg="add del mod">
          <ac:chgData name="Hugo Lelievre" userId="d358ca1769b93ed4" providerId="LiveId" clId="{00BDDE2F-040B-4C1B-A598-0E457153CA87}" dt="2022-05-30T14:06:41.110" v="9382" actId="478"/>
          <ac:spMkLst>
            <pc:docMk/>
            <pc:sldMk cId="3350415588" sldId="272"/>
            <ac:spMk id="26" creationId="{5728F561-D0D5-12BB-5748-78C40E5CD443}"/>
          </ac:spMkLst>
        </pc:spChg>
        <pc:spChg chg="add mod">
          <ac:chgData name="Hugo Lelievre" userId="d358ca1769b93ed4" providerId="LiveId" clId="{00BDDE2F-040B-4C1B-A598-0E457153CA87}" dt="2022-05-30T16:25:41.607" v="9769" actId="20577"/>
          <ac:spMkLst>
            <pc:docMk/>
            <pc:sldMk cId="3350415588" sldId="272"/>
            <ac:spMk id="27" creationId="{0F2709E1-4713-A0DD-70D6-57AAD2C0372E}"/>
          </ac:spMkLst>
        </pc:spChg>
        <pc:grpChg chg="add del mod ord">
          <ac:chgData name="Hugo Lelievre" userId="d358ca1769b93ed4" providerId="LiveId" clId="{00BDDE2F-040B-4C1B-A598-0E457153CA87}" dt="2022-05-30T14:01:49.486" v="9243" actId="21"/>
          <ac:grpSpMkLst>
            <pc:docMk/>
            <pc:sldMk cId="3350415588" sldId="272"/>
            <ac:grpSpMk id="13" creationId="{67EE615F-312B-9BC4-D09F-171D7361F03D}"/>
          </ac:grpSpMkLst>
        </pc:grpChg>
        <pc:picChg chg="add del mod">
          <ac:chgData name="Hugo Lelievre" userId="d358ca1769b93ed4" providerId="LiveId" clId="{00BDDE2F-040B-4C1B-A598-0E457153CA87}" dt="2022-05-29T09:50:19.953" v="6572" actId="478"/>
          <ac:picMkLst>
            <pc:docMk/>
            <pc:sldMk cId="3350415588" sldId="272"/>
            <ac:picMk id="5" creationId="{E1A38426-2ACD-739B-2BBC-F58F2DE5BCF6}"/>
          </ac:picMkLst>
        </pc:picChg>
        <pc:picChg chg="add del mod">
          <ac:chgData name="Hugo Lelievre" userId="d358ca1769b93ed4" providerId="LiveId" clId="{00BDDE2F-040B-4C1B-A598-0E457153CA87}" dt="2022-05-29T09:50:19.953" v="6572" actId="478"/>
          <ac:picMkLst>
            <pc:docMk/>
            <pc:sldMk cId="3350415588" sldId="272"/>
            <ac:picMk id="7" creationId="{1D9A0247-B7F3-1C52-EDBA-520BAAE5CE4D}"/>
          </ac:picMkLst>
        </pc:picChg>
        <pc:picChg chg="add mod ord">
          <ac:chgData name="Hugo Lelievre" userId="d358ca1769b93ed4" providerId="LiveId" clId="{00BDDE2F-040B-4C1B-A598-0E457153CA87}" dt="2022-05-29T10:11:13.139" v="6726" actId="171"/>
          <ac:picMkLst>
            <pc:docMk/>
            <pc:sldMk cId="3350415588" sldId="272"/>
            <ac:picMk id="15" creationId="{906C273C-C2FA-0F75-F3E9-5CEDADCB47F5}"/>
          </ac:picMkLst>
        </pc:picChg>
        <pc:picChg chg="mod">
          <ac:chgData name="Hugo Lelievre" userId="d358ca1769b93ed4" providerId="LiveId" clId="{00BDDE2F-040B-4C1B-A598-0E457153CA87}" dt="2022-05-30T14:00:40.686" v="9237"/>
          <ac:picMkLst>
            <pc:docMk/>
            <pc:sldMk cId="3350415588" sldId="272"/>
            <ac:picMk id="17" creationId="{93E34120-D70B-677E-2DC9-6A7D13ACFFA1}"/>
          </ac:picMkLst>
        </pc:picChg>
        <pc:picChg chg="add del mod ord modCrop">
          <ac:chgData name="Hugo Lelievre" userId="d358ca1769b93ed4" providerId="LiveId" clId="{00BDDE2F-040B-4C1B-A598-0E457153CA87}" dt="2022-05-30T14:00:54.065" v="9239" actId="478"/>
          <ac:picMkLst>
            <pc:docMk/>
            <pc:sldMk cId="3350415588" sldId="272"/>
            <ac:picMk id="19" creationId="{044BA979-10C9-9FC5-F02C-9EF3AE713B7B}"/>
          </ac:picMkLst>
        </pc:picChg>
        <pc:picChg chg="mod">
          <ac:chgData name="Hugo Lelievre" userId="d358ca1769b93ed4" providerId="LiveId" clId="{00BDDE2F-040B-4C1B-A598-0E457153CA87}" dt="2022-05-30T14:00:40.686" v="9237"/>
          <ac:picMkLst>
            <pc:docMk/>
            <pc:sldMk cId="3350415588" sldId="272"/>
            <ac:picMk id="20" creationId="{A487737B-2945-3E35-5F32-27C7FD700B82}"/>
          </ac:picMkLst>
        </pc:picChg>
        <pc:picChg chg="mod">
          <ac:chgData name="Hugo Lelievre" userId="d358ca1769b93ed4" providerId="LiveId" clId="{00BDDE2F-040B-4C1B-A598-0E457153CA87}" dt="2022-05-30T14:00:40.686" v="9237"/>
          <ac:picMkLst>
            <pc:docMk/>
            <pc:sldMk cId="3350415588" sldId="272"/>
            <ac:picMk id="21" creationId="{969272AC-65D5-B85F-2B50-E2342DD9D3AC}"/>
          </ac:picMkLst>
        </pc:picChg>
        <pc:picChg chg="add del mod">
          <ac:chgData name="Hugo Lelievre" userId="d358ca1769b93ed4" providerId="LiveId" clId="{00BDDE2F-040B-4C1B-A598-0E457153CA87}" dt="2022-05-29T10:01:39.737" v="6630" actId="21"/>
          <ac:picMkLst>
            <pc:docMk/>
            <pc:sldMk cId="3350415588" sldId="272"/>
            <ac:picMk id="21" creationId="{C29AEABA-D8B5-3E6C-33FD-4C81924069B9}"/>
          </ac:picMkLst>
        </pc:picChg>
        <pc:picChg chg="add mod ord">
          <ac:chgData name="Hugo Lelievre" userId="d358ca1769b93ed4" providerId="LiveId" clId="{00BDDE2F-040B-4C1B-A598-0E457153CA87}" dt="2022-05-30T14:07:32.879" v="9390" actId="170"/>
          <ac:picMkLst>
            <pc:docMk/>
            <pc:sldMk cId="3350415588" sldId="272"/>
            <ac:picMk id="22" creationId="{62217286-9450-1C28-F903-6575DA9A6154}"/>
          </ac:picMkLst>
        </pc:picChg>
        <pc:picChg chg="add del mod">
          <ac:chgData name="Hugo Lelievre" userId="d358ca1769b93ed4" providerId="LiveId" clId="{00BDDE2F-040B-4C1B-A598-0E457153CA87}" dt="2022-05-29T10:01:49.586" v="6633" actId="21"/>
          <ac:picMkLst>
            <pc:docMk/>
            <pc:sldMk cId="3350415588" sldId="272"/>
            <ac:picMk id="23" creationId="{4722B0FB-2181-2548-42B1-C0450BF7157E}"/>
          </ac:picMkLst>
        </pc:picChg>
        <pc:cxnChg chg="add del">
          <ac:chgData name="Hugo Lelievre" userId="d358ca1769b93ed4" providerId="LiveId" clId="{00BDDE2F-040B-4C1B-A598-0E457153CA87}" dt="2022-05-30T16:09:20.847" v="9656"/>
          <ac:cxnSpMkLst>
            <pc:docMk/>
            <pc:sldMk cId="3350415588" sldId="272"/>
            <ac:cxnSpMk id="14" creationId="{7D1CBE93-B17D-4509-843C-82287C38032A}"/>
          </ac:cxnSpMkLst>
        </pc:cxnChg>
        <pc:cxnChg chg="add del">
          <ac:chgData name="Hugo Lelievre" userId="d358ca1769b93ed4" providerId="LiveId" clId="{00BDDE2F-040B-4C1B-A598-0E457153CA87}" dt="2022-05-30T16:09:20.847" v="9656"/>
          <ac:cxnSpMkLst>
            <pc:docMk/>
            <pc:sldMk cId="3350415588" sldId="272"/>
            <ac:cxnSpMk id="16" creationId="{AE6277B4-6A43-48AB-89B2-3442221619CC}"/>
          </ac:cxnSpMkLst>
        </pc:cxnChg>
      </pc:sldChg>
      <pc:sldChg chg="addSp delSp modSp new mod setBg delDesignElem">
        <pc:chgData name="Hugo Lelievre" userId="d358ca1769b93ed4" providerId="LiveId" clId="{00BDDE2F-040B-4C1B-A598-0E457153CA87}" dt="2022-05-30T16:25:49.839" v="9773" actId="20577"/>
        <pc:sldMkLst>
          <pc:docMk/>
          <pc:sldMk cId="75246334" sldId="273"/>
        </pc:sldMkLst>
        <pc:spChg chg="del mod">
          <ac:chgData name="Hugo Lelievre" userId="d358ca1769b93ed4" providerId="LiveId" clId="{00BDDE2F-040B-4C1B-A598-0E457153CA87}" dt="2022-05-29T10:01:28.493" v="6628" actId="478"/>
          <ac:spMkLst>
            <pc:docMk/>
            <pc:sldMk cId="75246334" sldId="273"/>
            <ac:spMk id="2" creationId="{93C51D23-5D7F-21BA-9F01-E79D985C58AF}"/>
          </ac:spMkLst>
        </pc:spChg>
        <pc:spChg chg="del">
          <ac:chgData name="Hugo Lelievre" userId="d358ca1769b93ed4" providerId="LiveId" clId="{00BDDE2F-040B-4C1B-A598-0E457153CA87}" dt="2022-05-30T16:22:52.556" v="9706"/>
          <ac:spMkLst>
            <pc:docMk/>
            <pc:sldMk cId="75246334" sldId="273"/>
            <ac:spMk id="2" creationId="{D60C05A1-E647-232A-21F9-17728B3F75E5}"/>
          </ac:spMkLst>
        </pc:spChg>
        <pc:spChg chg="del mod">
          <ac:chgData name="Hugo Lelievre" userId="d358ca1769b93ed4" providerId="LiveId" clId="{00BDDE2F-040B-4C1B-A598-0E457153CA87}" dt="2022-05-29T10:01:25.282" v="6627" actId="478"/>
          <ac:spMkLst>
            <pc:docMk/>
            <pc:sldMk cId="75246334" sldId="273"/>
            <ac:spMk id="3" creationId="{E872CD02-E34A-111E-8AAF-A868F6268089}"/>
          </ac:spMkLst>
        </pc:spChg>
        <pc:spChg chg="add mod">
          <ac:chgData name="Hugo Lelievre" userId="d358ca1769b93ed4" providerId="LiveId" clId="{00BDDE2F-040B-4C1B-A598-0E457153CA87}" dt="2022-05-30T14:08:10.622" v="9392" actId="1076"/>
          <ac:spMkLst>
            <pc:docMk/>
            <pc:sldMk cId="75246334" sldId="273"/>
            <ac:spMk id="6" creationId="{BCCED0B6-A75A-B3B0-4A98-7822C9245D92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75246334" sldId="273"/>
            <ac:spMk id="8" creationId="{8DF4D7F6-81B5-452A-9CE6-76D81F91D41B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75246334" sldId="273"/>
            <ac:spMk id="10" creationId="{4600514D-20FB-4559-97DC-D1DC39E6C3DE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75246334" sldId="273"/>
            <ac:spMk id="12" creationId="{266F638A-E405-4AC0-B984-72E5813B0DD1}"/>
          </ac:spMkLst>
        </pc:spChg>
        <pc:spChg chg="add mod">
          <ac:chgData name="Hugo Lelievre" userId="d358ca1769b93ed4" providerId="LiveId" clId="{00BDDE2F-040B-4C1B-A598-0E457153CA87}" dt="2022-05-30T16:25:49.839" v="9773" actId="20577"/>
          <ac:spMkLst>
            <pc:docMk/>
            <pc:sldMk cId="75246334" sldId="273"/>
            <ac:spMk id="17" creationId="{2145A16E-61D9-BF89-2336-F2ACB73DFE1A}"/>
          </ac:spMkLst>
        </pc:spChg>
        <pc:spChg chg="add del mod">
          <ac:chgData name="Hugo Lelievre" userId="d358ca1769b93ed4" providerId="LiveId" clId="{00BDDE2F-040B-4C1B-A598-0E457153CA87}" dt="2022-05-29T10:19:58.886" v="6764" actId="478"/>
          <ac:spMkLst>
            <pc:docMk/>
            <pc:sldMk cId="75246334" sldId="273"/>
            <ac:spMk id="17" creationId="{653E7664-78ED-C680-481F-86C20CB16F54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75246334" sldId="273"/>
            <ac:spMk id="18" creationId="{27B538D5-95DB-47ED-9CB4-34AE5BF78E6B}"/>
          </ac:spMkLst>
        </pc:spChg>
        <pc:spChg chg="add del mod">
          <ac:chgData name="Hugo Lelievre" userId="d358ca1769b93ed4" providerId="LiveId" clId="{00BDDE2F-040B-4C1B-A598-0E457153CA87}" dt="2022-05-30T14:07:07.266" v="9386" actId="21"/>
          <ac:spMkLst>
            <pc:docMk/>
            <pc:sldMk cId="75246334" sldId="273"/>
            <ac:spMk id="19" creationId="{ED1A5D7B-A9F0-FDF0-DAA9-EFD808114960}"/>
          </ac:spMkLst>
        </pc:spChg>
        <pc:spChg chg="add mod">
          <ac:chgData name="Hugo Lelievre" userId="d358ca1769b93ed4" providerId="LiveId" clId="{00BDDE2F-040B-4C1B-A598-0E457153CA87}" dt="2022-05-29T10:23:20.097" v="6878" actId="2711"/>
          <ac:spMkLst>
            <pc:docMk/>
            <pc:sldMk cId="75246334" sldId="273"/>
            <ac:spMk id="20" creationId="{2785C10A-0550-F0D3-B801-A44FFF0C6E83}"/>
          </ac:spMkLst>
        </pc:spChg>
        <pc:picChg chg="add mod ord">
          <ac:chgData name="Hugo Lelievre" userId="d358ca1769b93ed4" providerId="LiveId" clId="{00BDDE2F-040B-4C1B-A598-0E457153CA87}" dt="2022-05-29T10:24:00.957" v="6884" actId="170"/>
          <ac:picMkLst>
            <pc:docMk/>
            <pc:sldMk cId="75246334" sldId="273"/>
            <ac:picMk id="5" creationId="{B863EAD3-F94B-40E4-AD08-BE5E9BB84B9D}"/>
          </ac:picMkLst>
        </pc:picChg>
        <pc:picChg chg="add mod ord">
          <ac:chgData name="Hugo Lelievre" userId="d358ca1769b93ed4" providerId="LiveId" clId="{00BDDE2F-040B-4C1B-A598-0E457153CA87}" dt="2022-05-30T14:08:07.062" v="9391" actId="1076"/>
          <ac:picMkLst>
            <pc:docMk/>
            <pc:sldMk cId="75246334" sldId="273"/>
            <ac:picMk id="13" creationId="{FA5DCA99-F64E-20A5-9B97-1B873A7318D6}"/>
          </ac:picMkLst>
        </pc:picChg>
        <pc:picChg chg="add del mod ord">
          <ac:chgData name="Hugo Lelievre" userId="d358ca1769b93ed4" providerId="LiveId" clId="{00BDDE2F-040B-4C1B-A598-0E457153CA87}" dt="2022-05-30T14:06:50.391" v="9383" actId="21"/>
          <ac:picMkLst>
            <pc:docMk/>
            <pc:sldMk cId="75246334" sldId="273"/>
            <ac:picMk id="15" creationId="{AF43FA88-EF78-3164-35BB-F2DA3D28E5E5}"/>
          </ac:picMkLst>
        </pc:picChg>
        <pc:cxnChg chg="add del">
          <ac:chgData name="Hugo Lelievre" userId="d358ca1769b93ed4" providerId="LiveId" clId="{00BDDE2F-040B-4C1B-A598-0E457153CA87}" dt="2022-05-30T16:09:20.847" v="9656"/>
          <ac:cxnSpMkLst>
            <pc:docMk/>
            <pc:sldMk cId="75246334" sldId="273"/>
            <ac:cxnSpMk id="14" creationId="{7D1CBE93-B17D-4509-843C-82287C38032A}"/>
          </ac:cxnSpMkLst>
        </pc:cxnChg>
        <pc:cxnChg chg="add del">
          <ac:chgData name="Hugo Lelievre" userId="d358ca1769b93ed4" providerId="LiveId" clId="{00BDDE2F-040B-4C1B-A598-0E457153CA87}" dt="2022-05-30T16:09:20.847" v="9656"/>
          <ac:cxnSpMkLst>
            <pc:docMk/>
            <pc:sldMk cId="75246334" sldId="273"/>
            <ac:cxnSpMk id="16" creationId="{AE6277B4-6A43-48AB-89B2-3442221619CC}"/>
          </ac:cxnSpMkLst>
        </pc:cxnChg>
      </pc:sldChg>
      <pc:sldChg chg="addSp delSp modSp new mod setBg delDesignElem">
        <pc:chgData name="Hugo Lelievre" userId="d358ca1769b93ed4" providerId="LiveId" clId="{00BDDE2F-040B-4C1B-A598-0E457153CA87}" dt="2022-05-30T16:24:55.344" v="9751" actId="20577"/>
        <pc:sldMkLst>
          <pc:docMk/>
          <pc:sldMk cId="84793437" sldId="274"/>
        </pc:sldMkLst>
        <pc:spChg chg="del">
          <ac:chgData name="Hugo Lelievre" userId="d358ca1769b93ed4" providerId="LiveId" clId="{00BDDE2F-040B-4C1B-A598-0E457153CA87}" dt="2022-05-30T16:22:52.556" v="9706"/>
          <ac:spMkLst>
            <pc:docMk/>
            <pc:sldMk cId="84793437" sldId="274"/>
            <ac:spMk id="2" creationId="{4A2C5FE8-C4B4-A082-4641-E714C9B37399}"/>
          </ac:spMkLst>
        </pc:spChg>
        <pc:spChg chg="del mod">
          <ac:chgData name="Hugo Lelievre" userId="d358ca1769b93ed4" providerId="LiveId" clId="{00BDDE2F-040B-4C1B-A598-0E457153CA87}" dt="2022-05-28T16:39:10.855" v="5383" actId="478"/>
          <ac:spMkLst>
            <pc:docMk/>
            <pc:sldMk cId="84793437" sldId="274"/>
            <ac:spMk id="2" creationId="{550D4FC2-D186-4B0B-CF6A-374100A4622F}"/>
          </ac:spMkLst>
        </pc:spChg>
        <pc:spChg chg="del mod">
          <ac:chgData name="Hugo Lelievre" userId="d358ca1769b93ed4" providerId="LiveId" clId="{00BDDE2F-040B-4C1B-A598-0E457153CA87}" dt="2022-05-28T16:39:08.720" v="5382" actId="478"/>
          <ac:spMkLst>
            <pc:docMk/>
            <pc:sldMk cId="84793437" sldId="274"/>
            <ac:spMk id="3" creationId="{D7C1738D-9613-213B-FEC5-B8E0671F9E33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84793437" sldId="274"/>
            <ac:spMk id="8" creationId="{8DF4D7F6-81B5-452A-9CE6-76D81F91D41B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84793437" sldId="274"/>
            <ac:spMk id="10" creationId="{4600514D-20FB-4559-97DC-D1DC39E6C3DE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84793437" sldId="274"/>
            <ac:spMk id="12" creationId="{266F638A-E405-4AC0-B984-72E5813B0DD1}"/>
          </ac:spMkLst>
        </pc:spChg>
        <pc:spChg chg="mod">
          <ac:chgData name="Hugo Lelievre" userId="d358ca1769b93ed4" providerId="LiveId" clId="{00BDDE2F-040B-4C1B-A598-0E457153CA87}" dt="2022-05-28T16:40:22.421" v="5417" actId="1037"/>
          <ac:spMkLst>
            <pc:docMk/>
            <pc:sldMk cId="84793437" sldId="274"/>
            <ac:spMk id="13" creationId="{6A61D63F-5A08-1A2B-5E25-83F412A24ACE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84793437" sldId="274"/>
            <ac:spMk id="18" creationId="{27B538D5-95DB-47ED-9CB4-34AE5BF78E6B}"/>
          </ac:spMkLst>
        </pc:spChg>
        <pc:spChg chg="add mod">
          <ac:chgData name="Hugo Lelievre" userId="d358ca1769b93ed4" providerId="LiveId" clId="{00BDDE2F-040B-4C1B-A598-0E457153CA87}" dt="2022-05-28T16:39:27.311" v="5385"/>
          <ac:spMkLst>
            <pc:docMk/>
            <pc:sldMk cId="84793437" sldId="274"/>
            <ac:spMk id="26" creationId="{1C3E65E6-7889-F3E2-7489-0CC3A92215CE}"/>
          </ac:spMkLst>
        </pc:spChg>
        <pc:spChg chg="add mod">
          <ac:chgData name="Hugo Lelievre" userId="d358ca1769b93ed4" providerId="LiveId" clId="{00BDDE2F-040B-4C1B-A598-0E457153CA87}" dt="2022-05-28T16:39:38.258" v="5387" actId="14100"/>
          <ac:spMkLst>
            <pc:docMk/>
            <pc:sldMk cId="84793437" sldId="274"/>
            <ac:spMk id="27" creationId="{7CFCBA1C-1F34-030E-45F3-E33CC2E90CC7}"/>
          </ac:spMkLst>
        </pc:spChg>
        <pc:spChg chg="add mod">
          <ac:chgData name="Hugo Lelievre" userId="d358ca1769b93ed4" providerId="LiveId" clId="{00BDDE2F-040B-4C1B-A598-0E457153CA87}" dt="2022-05-28T16:40:32.565" v="5439" actId="1038"/>
          <ac:spMkLst>
            <pc:docMk/>
            <pc:sldMk cId="84793437" sldId="274"/>
            <ac:spMk id="28" creationId="{51F6C4BF-5C2E-BFE8-B366-06DD639A016C}"/>
          </ac:spMkLst>
        </pc:spChg>
        <pc:spChg chg="add mod">
          <ac:chgData name="Hugo Lelievre" userId="d358ca1769b93ed4" providerId="LiveId" clId="{00BDDE2F-040B-4C1B-A598-0E457153CA87}" dt="2022-05-28T16:40:28.131" v="5431" actId="1038"/>
          <ac:spMkLst>
            <pc:docMk/>
            <pc:sldMk cId="84793437" sldId="274"/>
            <ac:spMk id="29" creationId="{11384BE6-7CA6-19BE-4FE0-CC4CE051F340}"/>
          </ac:spMkLst>
        </pc:spChg>
        <pc:spChg chg="add mod">
          <ac:chgData name="Hugo Lelievre" userId="d358ca1769b93ed4" providerId="LiveId" clId="{00BDDE2F-040B-4C1B-A598-0E457153CA87}" dt="2022-05-28T16:40:35.166" v="5445" actId="1038"/>
          <ac:spMkLst>
            <pc:docMk/>
            <pc:sldMk cId="84793437" sldId="274"/>
            <ac:spMk id="30" creationId="{EB05C60B-E528-3A7E-3B82-CE5E1908EACB}"/>
          </ac:spMkLst>
        </pc:spChg>
        <pc:spChg chg="add del mod">
          <ac:chgData name="Hugo Lelievre" userId="d358ca1769b93ed4" providerId="LiveId" clId="{00BDDE2F-040B-4C1B-A598-0E457153CA87}" dt="2022-05-30T16:24:49.932" v="9748" actId="478"/>
          <ac:spMkLst>
            <pc:docMk/>
            <pc:sldMk cId="84793437" sldId="274"/>
            <ac:spMk id="31" creationId="{34CF9B12-B935-98F6-FB4D-AE7754B16C0C}"/>
          </ac:spMkLst>
        </pc:spChg>
        <pc:spChg chg="add mod">
          <ac:chgData name="Hugo Lelievre" userId="d358ca1769b93ed4" providerId="LiveId" clId="{00BDDE2F-040B-4C1B-A598-0E457153CA87}" dt="2022-05-30T16:24:55.344" v="9751" actId="20577"/>
          <ac:spMkLst>
            <pc:docMk/>
            <pc:sldMk cId="84793437" sldId="274"/>
            <ac:spMk id="32" creationId="{D18C2A59-1274-EFC4-C096-B7D572C13819}"/>
          </ac:spMkLst>
        </pc:spChg>
        <pc:grpChg chg="add mod">
          <ac:chgData name="Hugo Lelievre" userId="d358ca1769b93ed4" providerId="LiveId" clId="{00BDDE2F-040B-4C1B-A598-0E457153CA87}" dt="2022-05-28T16:40:22.421" v="5417" actId="1037"/>
          <ac:grpSpMkLst>
            <pc:docMk/>
            <pc:sldMk cId="84793437" sldId="274"/>
            <ac:grpSpMk id="11" creationId="{61D23E8B-ED83-E6EC-7F00-E5C36091B40C}"/>
          </ac:grpSpMkLst>
        </pc:grpChg>
        <pc:grpChg chg="mod">
          <ac:chgData name="Hugo Lelievre" userId="d358ca1769b93ed4" providerId="LiveId" clId="{00BDDE2F-040B-4C1B-A598-0E457153CA87}" dt="2022-05-28T16:40:22.421" v="5417" actId="1037"/>
          <ac:grpSpMkLst>
            <pc:docMk/>
            <pc:sldMk cId="84793437" sldId="274"/>
            <ac:grpSpMk id="15" creationId="{D88E9FDA-7A11-8544-84C4-833663AD5D1C}"/>
          </ac:grpSpMkLst>
        </pc:grpChg>
        <pc:picChg chg="mod">
          <ac:chgData name="Hugo Lelievre" userId="d358ca1769b93ed4" providerId="LiveId" clId="{00BDDE2F-040B-4C1B-A598-0E457153CA87}" dt="2022-05-28T16:40:22.421" v="5417" actId="1037"/>
          <ac:picMkLst>
            <pc:docMk/>
            <pc:sldMk cId="84793437" sldId="274"/>
            <ac:picMk id="17" creationId="{78264364-1532-1847-EC06-61778B60CB5D}"/>
          </ac:picMkLst>
        </pc:picChg>
        <pc:picChg chg="mod">
          <ac:chgData name="Hugo Lelievre" userId="d358ca1769b93ed4" providerId="LiveId" clId="{00BDDE2F-040B-4C1B-A598-0E457153CA87}" dt="2022-05-28T16:40:22.421" v="5417" actId="1037"/>
          <ac:picMkLst>
            <pc:docMk/>
            <pc:sldMk cId="84793437" sldId="274"/>
            <ac:picMk id="19" creationId="{38075369-DBC0-0A10-4C16-CCAF74B23848}"/>
          </ac:picMkLst>
        </pc:picChg>
        <pc:picChg chg="mod">
          <ac:chgData name="Hugo Lelievre" userId="d358ca1769b93ed4" providerId="LiveId" clId="{00BDDE2F-040B-4C1B-A598-0E457153CA87}" dt="2022-05-28T16:40:22.421" v="5417" actId="1037"/>
          <ac:picMkLst>
            <pc:docMk/>
            <pc:sldMk cId="84793437" sldId="274"/>
            <ac:picMk id="20" creationId="{ADE207C3-945F-A208-C698-931112967167}"/>
          </ac:picMkLst>
        </pc:picChg>
        <pc:picChg chg="mod">
          <ac:chgData name="Hugo Lelievre" userId="d358ca1769b93ed4" providerId="LiveId" clId="{00BDDE2F-040B-4C1B-A598-0E457153CA87}" dt="2022-05-28T16:40:22.421" v="5417" actId="1037"/>
          <ac:picMkLst>
            <pc:docMk/>
            <pc:sldMk cId="84793437" sldId="274"/>
            <ac:picMk id="21" creationId="{B9FF9FF3-7F24-9A71-F7A7-D5258DA46747}"/>
          </ac:picMkLst>
        </pc:picChg>
        <pc:picChg chg="mod">
          <ac:chgData name="Hugo Lelievre" userId="d358ca1769b93ed4" providerId="LiveId" clId="{00BDDE2F-040B-4C1B-A598-0E457153CA87}" dt="2022-05-28T16:40:22.421" v="5417" actId="1037"/>
          <ac:picMkLst>
            <pc:docMk/>
            <pc:sldMk cId="84793437" sldId="274"/>
            <ac:picMk id="22" creationId="{0C76B9F8-BBD1-A448-FD1D-19A3782169A9}"/>
          </ac:picMkLst>
        </pc:picChg>
        <pc:picChg chg="mod">
          <ac:chgData name="Hugo Lelievre" userId="d358ca1769b93ed4" providerId="LiveId" clId="{00BDDE2F-040B-4C1B-A598-0E457153CA87}" dt="2022-05-28T16:40:22.421" v="5417" actId="1037"/>
          <ac:picMkLst>
            <pc:docMk/>
            <pc:sldMk cId="84793437" sldId="274"/>
            <ac:picMk id="23" creationId="{0D62F582-20D2-A1C1-D796-3F9936B4E54F}"/>
          </ac:picMkLst>
        </pc:picChg>
        <pc:picChg chg="mod">
          <ac:chgData name="Hugo Lelievre" userId="d358ca1769b93ed4" providerId="LiveId" clId="{00BDDE2F-040B-4C1B-A598-0E457153CA87}" dt="2022-05-28T16:40:22.421" v="5417" actId="1037"/>
          <ac:picMkLst>
            <pc:docMk/>
            <pc:sldMk cId="84793437" sldId="274"/>
            <ac:picMk id="24" creationId="{914752A5-4BC2-F0D5-DF51-02C0BF0AAAFB}"/>
          </ac:picMkLst>
        </pc:picChg>
        <pc:picChg chg="mod">
          <ac:chgData name="Hugo Lelievre" userId="d358ca1769b93ed4" providerId="LiveId" clId="{00BDDE2F-040B-4C1B-A598-0E457153CA87}" dt="2022-05-28T16:40:22.421" v="5417" actId="1037"/>
          <ac:picMkLst>
            <pc:docMk/>
            <pc:sldMk cId="84793437" sldId="274"/>
            <ac:picMk id="25" creationId="{A3748F35-C01D-A645-40E4-27718BBEA610}"/>
          </ac:picMkLst>
        </pc:picChg>
        <pc:cxnChg chg="add del">
          <ac:chgData name="Hugo Lelievre" userId="d358ca1769b93ed4" providerId="LiveId" clId="{00BDDE2F-040B-4C1B-A598-0E457153CA87}" dt="2022-05-30T16:09:20.847" v="9656"/>
          <ac:cxnSpMkLst>
            <pc:docMk/>
            <pc:sldMk cId="84793437" sldId="274"/>
            <ac:cxnSpMk id="14" creationId="{7D1CBE93-B17D-4509-843C-82287C38032A}"/>
          </ac:cxnSpMkLst>
        </pc:cxnChg>
        <pc:cxnChg chg="add del">
          <ac:chgData name="Hugo Lelievre" userId="d358ca1769b93ed4" providerId="LiveId" clId="{00BDDE2F-040B-4C1B-A598-0E457153CA87}" dt="2022-05-30T16:09:20.847" v="9656"/>
          <ac:cxnSpMkLst>
            <pc:docMk/>
            <pc:sldMk cId="84793437" sldId="274"/>
            <ac:cxnSpMk id="16" creationId="{AE6277B4-6A43-48AB-89B2-3442221619CC}"/>
          </ac:cxnSpMkLst>
        </pc:cxnChg>
      </pc:sldChg>
      <pc:sldChg chg="addSp delSp modSp new mod setBg delDesignElem">
        <pc:chgData name="Hugo Lelievre" userId="d358ca1769b93ed4" providerId="LiveId" clId="{00BDDE2F-040B-4C1B-A598-0E457153CA87}" dt="2022-05-30T16:25:57.757" v="9777" actId="20577"/>
        <pc:sldMkLst>
          <pc:docMk/>
          <pc:sldMk cId="2660576520" sldId="275"/>
        </pc:sldMkLst>
        <pc:spChg chg="mod">
          <ac:chgData name="Hugo Lelievre" userId="d358ca1769b93ed4" providerId="LiveId" clId="{00BDDE2F-040B-4C1B-A598-0E457153CA87}" dt="2022-05-30T09:52:07.302" v="9137" actId="1076"/>
          <ac:spMkLst>
            <pc:docMk/>
            <pc:sldMk cId="2660576520" sldId="275"/>
            <ac:spMk id="2" creationId="{540AE7CF-A6DE-9E81-A3A9-1B97753D9BE5}"/>
          </ac:spMkLst>
        </pc:spChg>
        <pc:spChg chg="mod">
          <ac:chgData name="Hugo Lelievre" userId="d358ca1769b93ed4" providerId="LiveId" clId="{00BDDE2F-040B-4C1B-A598-0E457153CA87}" dt="2022-05-30T16:04:56.722" v="9604"/>
          <ac:spMkLst>
            <pc:docMk/>
            <pc:sldMk cId="2660576520" sldId="275"/>
            <ac:spMk id="3" creationId="{01543B02-F29E-E393-37E4-2FCE52A62385}"/>
          </ac:spMkLst>
        </pc:spChg>
        <pc:spChg chg="add mod">
          <ac:chgData name="Hugo Lelievre" userId="d358ca1769b93ed4" providerId="LiveId" clId="{00BDDE2F-040B-4C1B-A598-0E457153CA87}" dt="2022-05-29T10:56:57.059" v="7080" actId="164"/>
          <ac:spMkLst>
            <pc:docMk/>
            <pc:sldMk cId="2660576520" sldId="275"/>
            <ac:spMk id="4" creationId="{1F77CFFA-5BD5-94B0-693F-C9C1FC6E1EAD}"/>
          </ac:spMkLst>
        </pc:spChg>
        <pc:spChg chg="add mod">
          <ac:chgData name="Hugo Lelievre" userId="d358ca1769b93ed4" providerId="LiveId" clId="{00BDDE2F-040B-4C1B-A598-0E457153CA87}" dt="2022-05-29T10:56:57.059" v="7080" actId="164"/>
          <ac:spMkLst>
            <pc:docMk/>
            <pc:sldMk cId="2660576520" sldId="275"/>
            <ac:spMk id="6" creationId="{7135D619-54BB-1961-71F0-0BB5E80314C8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2660576520" sldId="275"/>
            <ac:spMk id="8" creationId="{8DF4D7F6-81B5-452A-9CE6-76D81F91D41B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2660576520" sldId="275"/>
            <ac:spMk id="10" creationId="{4600514D-20FB-4559-97DC-D1DC39E6C3DE}"/>
          </ac:spMkLst>
        </pc:spChg>
        <pc:spChg chg="add mod">
          <ac:chgData name="Hugo Lelievre" userId="d358ca1769b93ed4" providerId="LiveId" clId="{00BDDE2F-040B-4C1B-A598-0E457153CA87}" dt="2022-05-29T10:56:57.059" v="7080" actId="164"/>
          <ac:spMkLst>
            <pc:docMk/>
            <pc:sldMk cId="2660576520" sldId="275"/>
            <ac:spMk id="11" creationId="{812077A0-1C9F-6501-F603-4C3EE8DF21AC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2660576520" sldId="275"/>
            <ac:spMk id="12" creationId="{266F638A-E405-4AC0-B984-72E5813B0DD1}"/>
          </ac:spMkLst>
        </pc:spChg>
        <pc:spChg chg="add mod">
          <ac:chgData name="Hugo Lelievre" userId="d358ca1769b93ed4" providerId="LiveId" clId="{00BDDE2F-040B-4C1B-A598-0E457153CA87}" dt="2022-05-29T10:57:09.099" v="7083" actId="164"/>
          <ac:spMkLst>
            <pc:docMk/>
            <pc:sldMk cId="2660576520" sldId="275"/>
            <ac:spMk id="13" creationId="{E733CEDB-E3D4-4590-9F1B-3F5F3335BC0E}"/>
          </ac:spMkLst>
        </pc:spChg>
        <pc:spChg chg="del">
          <ac:chgData name="Hugo Lelievre" userId="d358ca1769b93ed4" providerId="LiveId" clId="{00BDDE2F-040B-4C1B-A598-0E457153CA87}" dt="2022-05-30T16:22:52.556" v="9706"/>
          <ac:spMkLst>
            <pc:docMk/>
            <pc:sldMk cId="2660576520" sldId="275"/>
            <ac:spMk id="15" creationId="{EF4D8FE2-9DC1-1230-B183-53D247661472}"/>
          </ac:spMkLst>
        </pc:spChg>
        <pc:spChg chg="add del">
          <ac:chgData name="Hugo Lelievre" userId="d358ca1769b93ed4" providerId="LiveId" clId="{00BDDE2F-040B-4C1B-A598-0E457153CA87}" dt="2022-05-29T10:50:28.382" v="6990" actId="22"/>
          <ac:spMkLst>
            <pc:docMk/>
            <pc:sldMk cId="2660576520" sldId="275"/>
            <ac:spMk id="15" creationId="{F9D7498A-248A-BC9A-5C49-3868378A4583}"/>
          </ac:spMkLst>
        </pc:spChg>
        <pc:spChg chg="add mod">
          <ac:chgData name="Hugo Lelievre" userId="d358ca1769b93ed4" providerId="LiveId" clId="{00BDDE2F-040B-4C1B-A598-0E457153CA87}" dt="2022-05-29T10:56:57.059" v="7080" actId="164"/>
          <ac:spMkLst>
            <pc:docMk/>
            <pc:sldMk cId="2660576520" sldId="275"/>
            <ac:spMk id="17" creationId="{08EB7108-C581-DE4C-4424-7A383179B64D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2660576520" sldId="275"/>
            <ac:spMk id="18" creationId="{27B538D5-95DB-47ED-9CB4-34AE5BF78E6B}"/>
          </ac:spMkLst>
        </pc:spChg>
        <pc:spChg chg="add mod">
          <ac:chgData name="Hugo Lelievre" userId="d358ca1769b93ed4" providerId="LiveId" clId="{00BDDE2F-040B-4C1B-A598-0E457153CA87}" dt="2022-05-30T09:52:29.203" v="9139" actId="164"/>
          <ac:spMkLst>
            <pc:docMk/>
            <pc:sldMk cId="2660576520" sldId="275"/>
            <ac:spMk id="26" creationId="{C40E8A69-A0F6-2E8C-6024-11E4FD488139}"/>
          </ac:spMkLst>
        </pc:spChg>
        <pc:spChg chg="add mod">
          <ac:chgData name="Hugo Lelievre" userId="d358ca1769b93ed4" providerId="LiveId" clId="{00BDDE2F-040B-4C1B-A598-0E457153CA87}" dt="2022-05-30T16:25:57.757" v="9777" actId="20577"/>
          <ac:spMkLst>
            <pc:docMk/>
            <pc:sldMk cId="2660576520" sldId="275"/>
            <ac:spMk id="28" creationId="{34AB34E3-B00B-B157-BA7B-F34AFCE53E77}"/>
          </ac:spMkLst>
        </pc:spChg>
        <pc:grpChg chg="add mod">
          <ac:chgData name="Hugo Lelievre" userId="d358ca1769b93ed4" providerId="LiveId" clId="{00BDDE2F-040B-4C1B-A598-0E457153CA87}" dt="2022-05-30T09:52:34.983" v="9143" actId="1036"/>
          <ac:grpSpMkLst>
            <pc:docMk/>
            <pc:sldMk cId="2660576520" sldId="275"/>
            <ac:grpSpMk id="7" creationId="{88ED7DBD-C3B0-E9A7-4953-40AEE247A3C4}"/>
          </ac:grpSpMkLst>
        </pc:grpChg>
        <pc:grpChg chg="add mod">
          <ac:chgData name="Hugo Lelievre" userId="d358ca1769b93ed4" providerId="LiveId" clId="{00BDDE2F-040B-4C1B-A598-0E457153CA87}" dt="2022-05-29T10:57:09.099" v="7083" actId="164"/>
          <ac:grpSpMkLst>
            <pc:docMk/>
            <pc:sldMk cId="2660576520" sldId="275"/>
            <ac:grpSpMk id="24" creationId="{4BA66BD7-D08D-4E5D-1854-A8B8DD4E2DEB}"/>
          </ac:grpSpMkLst>
        </pc:grpChg>
        <pc:grpChg chg="add mod">
          <ac:chgData name="Hugo Lelievre" userId="d358ca1769b93ed4" providerId="LiveId" clId="{00BDDE2F-040B-4C1B-A598-0E457153CA87}" dt="2022-05-30T09:52:29.203" v="9139" actId="164"/>
          <ac:grpSpMkLst>
            <pc:docMk/>
            <pc:sldMk cId="2660576520" sldId="275"/>
            <ac:grpSpMk id="25" creationId="{E0E4FAA2-4E9F-51C7-2207-AB8E9EAF598F}"/>
          </ac:grpSpMkLst>
        </pc:grpChg>
        <pc:cxnChg chg="add mod">
          <ac:chgData name="Hugo Lelievre" userId="d358ca1769b93ed4" providerId="LiveId" clId="{00BDDE2F-040B-4C1B-A598-0E457153CA87}" dt="2022-05-29T10:56:57.059" v="7080" actId="164"/>
          <ac:cxnSpMkLst>
            <pc:docMk/>
            <pc:sldMk cId="2660576520" sldId="275"/>
            <ac:cxnSpMk id="9" creationId="{2DC4F497-FE7A-01FF-5C7F-FCA3F06B15D0}"/>
          </ac:cxnSpMkLst>
        </pc:cxnChg>
        <pc:cxnChg chg="add del">
          <ac:chgData name="Hugo Lelievre" userId="d358ca1769b93ed4" providerId="LiveId" clId="{00BDDE2F-040B-4C1B-A598-0E457153CA87}" dt="2022-05-30T16:09:20.847" v="9656"/>
          <ac:cxnSpMkLst>
            <pc:docMk/>
            <pc:sldMk cId="2660576520" sldId="275"/>
            <ac:cxnSpMk id="14" creationId="{7D1CBE93-B17D-4509-843C-82287C38032A}"/>
          </ac:cxnSpMkLst>
        </pc:cxnChg>
        <pc:cxnChg chg="add del">
          <ac:chgData name="Hugo Lelievre" userId="d358ca1769b93ed4" providerId="LiveId" clId="{00BDDE2F-040B-4C1B-A598-0E457153CA87}" dt="2022-05-30T16:09:20.847" v="9656"/>
          <ac:cxnSpMkLst>
            <pc:docMk/>
            <pc:sldMk cId="2660576520" sldId="275"/>
            <ac:cxnSpMk id="16" creationId="{AE6277B4-6A43-48AB-89B2-3442221619CC}"/>
          </ac:cxnSpMkLst>
        </pc:cxnChg>
        <pc:cxnChg chg="add mod">
          <ac:chgData name="Hugo Lelievre" userId="d358ca1769b93ed4" providerId="LiveId" clId="{00BDDE2F-040B-4C1B-A598-0E457153CA87}" dt="2022-05-29T10:56:57.059" v="7080" actId="164"/>
          <ac:cxnSpMkLst>
            <pc:docMk/>
            <pc:sldMk cId="2660576520" sldId="275"/>
            <ac:cxnSpMk id="19" creationId="{EA993B01-AC83-F95B-73B8-7191239A613F}"/>
          </ac:cxnSpMkLst>
        </pc:cxnChg>
        <pc:cxnChg chg="add mod">
          <ac:chgData name="Hugo Lelievre" userId="d358ca1769b93ed4" providerId="LiveId" clId="{00BDDE2F-040B-4C1B-A598-0E457153CA87}" dt="2022-05-29T10:56:57.059" v="7080" actId="164"/>
          <ac:cxnSpMkLst>
            <pc:docMk/>
            <pc:sldMk cId="2660576520" sldId="275"/>
            <ac:cxnSpMk id="20" creationId="{AD987A1F-BA1C-EF51-E02F-BB52B0B915E2}"/>
          </ac:cxnSpMkLst>
        </pc:cxnChg>
        <pc:cxnChg chg="add mod">
          <ac:chgData name="Hugo Lelievre" userId="d358ca1769b93ed4" providerId="LiveId" clId="{00BDDE2F-040B-4C1B-A598-0E457153CA87}" dt="2022-05-29T10:56:57.059" v="7080" actId="164"/>
          <ac:cxnSpMkLst>
            <pc:docMk/>
            <pc:sldMk cId="2660576520" sldId="275"/>
            <ac:cxnSpMk id="22" creationId="{0B58AC88-77B3-05A0-FE20-CC2B43F1FF09}"/>
          </ac:cxnSpMkLst>
        </pc:cxnChg>
        <pc:cxnChg chg="add mod">
          <ac:chgData name="Hugo Lelievre" userId="d358ca1769b93ed4" providerId="LiveId" clId="{00BDDE2F-040B-4C1B-A598-0E457153CA87}" dt="2022-05-30T09:52:29.203" v="9139" actId="164"/>
          <ac:cxnSpMkLst>
            <pc:docMk/>
            <pc:sldMk cId="2660576520" sldId="275"/>
            <ac:cxnSpMk id="27" creationId="{E85C2964-E093-F45C-62C6-024CFD6FEF6C}"/>
          </ac:cxnSpMkLst>
        </pc:cxnChg>
      </pc:sldChg>
      <pc:sldChg chg="addSp delSp modSp new mod setBg delDesignElem">
        <pc:chgData name="Hugo Lelievre" userId="d358ca1769b93ed4" providerId="LiveId" clId="{00BDDE2F-040B-4C1B-A598-0E457153CA87}" dt="2022-05-30T16:26:04.743" v="9779" actId="20577"/>
        <pc:sldMkLst>
          <pc:docMk/>
          <pc:sldMk cId="2495784964" sldId="276"/>
        </pc:sldMkLst>
        <pc:spChg chg="mod">
          <ac:chgData name="Hugo Lelievre" userId="d358ca1769b93ed4" providerId="LiveId" clId="{00BDDE2F-040B-4C1B-A598-0E457153CA87}" dt="2022-05-30T09:07:59.872" v="9129" actId="1076"/>
          <ac:spMkLst>
            <pc:docMk/>
            <pc:sldMk cId="2495784964" sldId="276"/>
            <ac:spMk id="2" creationId="{B069FE77-B70C-934F-C501-034AD7812441}"/>
          </ac:spMkLst>
        </pc:spChg>
        <pc:spChg chg="del">
          <ac:chgData name="Hugo Lelievre" userId="d358ca1769b93ed4" providerId="LiveId" clId="{00BDDE2F-040B-4C1B-A598-0E457153CA87}" dt="2022-05-30T16:22:52.556" v="9706"/>
          <ac:spMkLst>
            <pc:docMk/>
            <pc:sldMk cId="2495784964" sldId="276"/>
            <ac:spMk id="3" creationId="{702C948E-6CE9-C1C7-9774-EBA909B01890}"/>
          </ac:spMkLst>
        </pc:spChg>
        <pc:spChg chg="del mod">
          <ac:chgData name="Hugo Lelievre" userId="d358ca1769b93ed4" providerId="LiveId" clId="{00BDDE2F-040B-4C1B-A598-0E457153CA87}" dt="2022-05-29T12:11:47.831" v="8096" actId="21"/>
          <ac:spMkLst>
            <pc:docMk/>
            <pc:sldMk cId="2495784964" sldId="276"/>
            <ac:spMk id="3" creationId="{B7B1E5E4-DA74-15D7-A4E5-4ED2D876E1B2}"/>
          </ac:spMkLst>
        </pc:spChg>
        <pc:spChg chg="add mod">
          <ac:chgData name="Hugo Lelievre" userId="d358ca1769b93ed4" providerId="LiveId" clId="{00BDDE2F-040B-4C1B-A598-0E457153CA87}" dt="2022-05-29T12:13:52.491" v="8105" actId="207"/>
          <ac:spMkLst>
            <pc:docMk/>
            <pc:sldMk cId="2495784964" sldId="276"/>
            <ac:spMk id="4" creationId="{C6C64B1D-25CA-6FD6-2862-21537A74BA8B}"/>
          </ac:spMkLst>
        </pc:spChg>
        <pc:spChg chg="add mod">
          <ac:chgData name="Hugo Lelievre" userId="d358ca1769b93ed4" providerId="LiveId" clId="{00BDDE2F-040B-4C1B-A598-0E457153CA87}" dt="2022-05-29T12:11:55.338" v="8097" actId="1076"/>
          <ac:spMkLst>
            <pc:docMk/>
            <pc:sldMk cId="2495784964" sldId="276"/>
            <ac:spMk id="5" creationId="{42814272-420E-6D00-6EB5-B61EE0852F52}"/>
          </ac:spMkLst>
        </pc:spChg>
        <pc:spChg chg="add del mod">
          <ac:chgData name="Hugo Lelievre" userId="d358ca1769b93ed4" providerId="LiveId" clId="{00BDDE2F-040B-4C1B-A598-0E457153CA87}" dt="2022-05-29T12:04:37.072" v="7494"/>
          <ac:spMkLst>
            <pc:docMk/>
            <pc:sldMk cId="2495784964" sldId="276"/>
            <ac:spMk id="6" creationId="{F0A08F9F-3CEB-A940-DAF3-40F7183CC973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2495784964" sldId="276"/>
            <ac:spMk id="8" creationId="{8DF4D7F6-81B5-452A-9CE6-76D81F91D41B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2495784964" sldId="276"/>
            <ac:spMk id="10" creationId="{4600514D-20FB-4559-97DC-D1DC39E6C3DE}"/>
          </ac:spMkLst>
        </pc:spChg>
        <pc:spChg chg="add mod">
          <ac:chgData name="Hugo Lelievre" userId="d358ca1769b93ed4" providerId="LiveId" clId="{00BDDE2F-040B-4C1B-A598-0E457153CA87}" dt="2022-05-29T12:14:02.477" v="8107" actId="207"/>
          <ac:spMkLst>
            <pc:docMk/>
            <pc:sldMk cId="2495784964" sldId="276"/>
            <ac:spMk id="11" creationId="{DA5EFEF0-CC63-DE5D-F8DF-7A6CB7FEFE81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2495784964" sldId="276"/>
            <ac:spMk id="12" creationId="{266F638A-E405-4AC0-B984-72E5813B0DD1}"/>
          </ac:spMkLst>
        </pc:spChg>
        <pc:spChg chg="add mod ord">
          <ac:chgData name="Hugo Lelievre" userId="d358ca1769b93ed4" providerId="LiveId" clId="{00BDDE2F-040B-4C1B-A598-0E457153CA87}" dt="2022-05-29T12:13:40.223" v="8103" actId="1076"/>
          <ac:spMkLst>
            <pc:docMk/>
            <pc:sldMk cId="2495784964" sldId="276"/>
            <ac:spMk id="15" creationId="{DD41B343-43F5-6DC8-8FF9-77237E21C232}"/>
          </ac:spMkLst>
        </pc:spChg>
        <pc:spChg chg="add mod">
          <ac:chgData name="Hugo Lelievre" userId="d358ca1769b93ed4" providerId="LiveId" clId="{00BDDE2F-040B-4C1B-A598-0E457153CA87}" dt="2022-05-29T12:07:56.130" v="7741" actId="20577"/>
          <ac:spMkLst>
            <pc:docMk/>
            <pc:sldMk cId="2495784964" sldId="276"/>
            <ac:spMk id="17" creationId="{4580E1FF-E483-0D4E-D133-0A2058327480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2495784964" sldId="276"/>
            <ac:spMk id="18" creationId="{27B538D5-95DB-47ED-9CB4-34AE5BF78E6B}"/>
          </ac:spMkLst>
        </pc:spChg>
        <pc:spChg chg="add mod">
          <ac:chgData name="Hugo Lelievre" userId="d358ca1769b93ed4" providerId="LiveId" clId="{00BDDE2F-040B-4C1B-A598-0E457153CA87}" dt="2022-05-30T16:26:04.743" v="9779" actId="20577"/>
          <ac:spMkLst>
            <pc:docMk/>
            <pc:sldMk cId="2495784964" sldId="276"/>
            <ac:spMk id="19" creationId="{023BFE6D-71C9-2E02-4DD1-5BD9D441799A}"/>
          </ac:spMkLst>
        </pc:spChg>
        <pc:spChg chg="add del mod">
          <ac:chgData name="Hugo Lelievre" userId="d358ca1769b93ed4" providerId="LiveId" clId="{00BDDE2F-040B-4C1B-A598-0E457153CA87}" dt="2022-05-29T12:08:12.975" v="7743" actId="21"/>
          <ac:spMkLst>
            <pc:docMk/>
            <pc:sldMk cId="2495784964" sldId="276"/>
            <ac:spMk id="19" creationId="{C00D343E-3833-5F4F-9A1E-185504DC4D75}"/>
          </ac:spMkLst>
        </pc:spChg>
        <pc:cxnChg chg="add mod">
          <ac:chgData name="Hugo Lelievre" userId="d358ca1769b93ed4" providerId="LiveId" clId="{00BDDE2F-040B-4C1B-A598-0E457153CA87}" dt="2022-05-29T12:16:50.533" v="8127" actId="692"/>
          <ac:cxnSpMkLst>
            <pc:docMk/>
            <pc:sldMk cId="2495784964" sldId="276"/>
            <ac:cxnSpMk id="13" creationId="{4C189406-B6CB-1DED-99B9-2CB78507046F}"/>
          </ac:cxnSpMkLst>
        </pc:cxnChg>
        <pc:cxnChg chg="add del">
          <ac:chgData name="Hugo Lelievre" userId="d358ca1769b93ed4" providerId="LiveId" clId="{00BDDE2F-040B-4C1B-A598-0E457153CA87}" dt="2022-05-30T16:09:20.847" v="9656"/>
          <ac:cxnSpMkLst>
            <pc:docMk/>
            <pc:sldMk cId="2495784964" sldId="276"/>
            <ac:cxnSpMk id="14" creationId="{7D1CBE93-B17D-4509-843C-82287C38032A}"/>
          </ac:cxnSpMkLst>
        </pc:cxnChg>
        <pc:cxnChg chg="add del">
          <ac:chgData name="Hugo Lelievre" userId="d358ca1769b93ed4" providerId="LiveId" clId="{00BDDE2F-040B-4C1B-A598-0E457153CA87}" dt="2022-05-30T16:09:20.847" v="9656"/>
          <ac:cxnSpMkLst>
            <pc:docMk/>
            <pc:sldMk cId="2495784964" sldId="276"/>
            <ac:cxnSpMk id="16" creationId="{AE6277B4-6A43-48AB-89B2-3442221619CC}"/>
          </ac:cxnSpMkLst>
        </pc:cxnChg>
        <pc:cxnChg chg="add mod">
          <ac:chgData name="Hugo Lelievre" userId="d358ca1769b93ed4" providerId="LiveId" clId="{00BDDE2F-040B-4C1B-A598-0E457153CA87}" dt="2022-05-29T12:16:54.596" v="8128" actId="692"/>
          <ac:cxnSpMkLst>
            <pc:docMk/>
            <pc:sldMk cId="2495784964" sldId="276"/>
            <ac:cxnSpMk id="21" creationId="{846C9F74-CB79-A188-ADC0-C6EE6C8A7F5F}"/>
          </ac:cxnSpMkLst>
        </pc:cxnChg>
        <pc:cxnChg chg="add mod">
          <ac:chgData name="Hugo Lelievre" userId="d358ca1769b93ed4" providerId="LiveId" clId="{00BDDE2F-040B-4C1B-A598-0E457153CA87}" dt="2022-05-29T12:16:22.418" v="8122" actId="692"/>
          <ac:cxnSpMkLst>
            <pc:docMk/>
            <pc:sldMk cId="2495784964" sldId="276"/>
            <ac:cxnSpMk id="22" creationId="{C99E36A9-DF39-7F4B-0ABA-7C602F258101}"/>
          </ac:cxnSpMkLst>
        </pc:cxnChg>
        <pc:cxnChg chg="add mod">
          <ac:chgData name="Hugo Lelievre" userId="d358ca1769b93ed4" providerId="LiveId" clId="{00BDDE2F-040B-4C1B-A598-0E457153CA87}" dt="2022-05-29T12:16:43.478" v="8126" actId="692"/>
          <ac:cxnSpMkLst>
            <pc:docMk/>
            <pc:sldMk cId="2495784964" sldId="276"/>
            <ac:cxnSpMk id="24" creationId="{D01048D7-1A0A-0B39-4A28-2F85A9F92419}"/>
          </ac:cxnSpMkLst>
        </pc:cxnChg>
      </pc:sldChg>
      <pc:sldChg chg="addSp delSp modSp new mod setBg delDesignElem">
        <pc:chgData name="Hugo Lelievre" userId="d358ca1769b93ed4" providerId="LiveId" clId="{00BDDE2F-040B-4C1B-A598-0E457153CA87}" dt="2022-05-30T16:26:14.750" v="9783" actId="20577"/>
        <pc:sldMkLst>
          <pc:docMk/>
          <pc:sldMk cId="582659868" sldId="277"/>
        </pc:sldMkLst>
        <pc:spChg chg="del">
          <ac:chgData name="Hugo Lelievre" userId="d358ca1769b93ed4" providerId="LiveId" clId="{00BDDE2F-040B-4C1B-A598-0E457153CA87}" dt="2022-05-30T16:22:52.556" v="9706"/>
          <ac:spMkLst>
            <pc:docMk/>
            <pc:sldMk cId="582659868" sldId="277"/>
            <ac:spMk id="2" creationId="{61BA3E6C-B304-CAAA-CF90-886CB29290C1}"/>
          </ac:spMkLst>
        </pc:spChg>
        <pc:spChg chg="del mod">
          <ac:chgData name="Hugo Lelievre" userId="d358ca1769b93ed4" providerId="LiveId" clId="{00BDDE2F-040B-4C1B-A598-0E457153CA87}" dt="2022-05-29T12:26:21.297" v="8228"/>
          <ac:spMkLst>
            <pc:docMk/>
            <pc:sldMk cId="582659868" sldId="277"/>
            <ac:spMk id="2" creationId="{ACD283A4-99E6-C3C7-EB03-F0DFD0BF1E57}"/>
          </ac:spMkLst>
        </pc:spChg>
        <pc:spChg chg="mod">
          <ac:chgData name="Hugo Lelievre" userId="d358ca1769b93ed4" providerId="LiveId" clId="{00BDDE2F-040B-4C1B-A598-0E457153CA87}" dt="2022-05-30T16:04:56.722" v="9604"/>
          <ac:spMkLst>
            <pc:docMk/>
            <pc:sldMk cId="582659868" sldId="277"/>
            <ac:spMk id="3" creationId="{F4077851-E57B-B1DE-7461-29CFD779238F}"/>
          </ac:spMkLst>
        </pc:spChg>
        <pc:spChg chg="add mod">
          <ac:chgData name="Hugo Lelievre" userId="d358ca1769b93ed4" providerId="LiveId" clId="{00BDDE2F-040B-4C1B-A598-0E457153CA87}" dt="2022-05-30T09:08:20.820" v="9131" actId="1076"/>
          <ac:spMkLst>
            <pc:docMk/>
            <pc:sldMk cId="582659868" sldId="277"/>
            <ac:spMk id="4" creationId="{AE86709D-4D25-F909-2230-1E6B4B741576}"/>
          </ac:spMkLst>
        </pc:spChg>
        <pc:spChg chg="add mod">
          <ac:chgData name="Hugo Lelievre" userId="d358ca1769b93ed4" providerId="LiveId" clId="{00BDDE2F-040B-4C1B-A598-0E457153CA87}" dt="2022-05-30T09:08:31.628" v="9134" actId="1076"/>
          <ac:spMkLst>
            <pc:docMk/>
            <pc:sldMk cId="582659868" sldId="277"/>
            <ac:spMk id="5" creationId="{B682277D-EEDD-1391-C109-593918387B43}"/>
          </ac:spMkLst>
        </pc:spChg>
        <pc:spChg chg="add mod">
          <ac:chgData name="Hugo Lelievre" userId="d358ca1769b93ed4" providerId="LiveId" clId="{00BDDE2F-040B-4C1B-A598-0E457153CA87}" dt="2022-05-30T09:08:38.878" v="9136" actId="1076"/>
          <ac:spMkLst>
            <pc:docMk/>
            <pc:sldMk cId="582659868" sldId="277"/>
            <ac:spMk id="6" creationId="{27F85753-0B4B-264E-EA75-852FBED53242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582659868" sldId="277"/>
            <ac:spMk id="8" creationId="{8DF4D7F6-81B5-452A-9CE6-76D81F91D41B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582659868" sldId="277"/>
            <ac:spMk id="10" creationId="{4600514D-20FB-4559-97DC-D1DC39E6C3DE}"/>
          </ac:spMkLst>
        </pc:spChg>
        <pc:spChg chg="add mod">
          <ac:chgData name="Hugo Lelievre" userId="d358ca1769b93ed4" providerId="LiveId" clId="{00BDDE2F-040B-4C1B-A598-0E457153CA87}" dt="2022-05-30T09:08:11.195" v="9130" actId="1076"/>
          <ac:spMkLst>
            <pc:docMk/>
            <pc:sldMk cId="582659868" sldId="277"/>
            <ac:spMk id="11" creationId="{2EE19DF0-8AEE-C859-8D19-BE7C7CEADA37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582659868" sldId="277"/>
            <ac:spMk id="12" creationId="{266F638A-E405-4AC0-B984-72E5813B0DD1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582659868" sldId="277"/>
            <ac:spMk id="18" creationId="{27B538D5-95DB-47ED-9CB4-34AE5BF78E6B}"/>
          </ac:spMkLst>
        </pc:spChg>
        <pc:spChg chg="add mod">
          <ac:chgData name="Hugo Lelievre" userId="d358ca1769b93ed4" providerId="LiveId" clId="{00BDDE2F-040B-4C1B-A598-0E457153CA87}" dt="2022-05-30T16:26:14.750" v="9783" actId="20577"/>
          <ac:spMkLst>
            <pc:docMk/>
            <pc:sldMk cId="582659868" sldId="277"/>
            <ac:spMk id="19" creationId="{54CEAEE8-C0DE-3DE8-F9CF-0A59A1BBCE3A}"/>
          </ac:spMkLst>
        </pc:spChg>
        <pc:cxnChg chg="add mod">
          <ac:chgData name="Hugo Lelievre" userId="d358ca1769b93ed4" providerId="LiveId" clId="{00BDDE2F-040B-4C1B-A598-0E457153CA87}" dt="2022-05-30T09:08:28.295" v="9133" actId="1076"/>
          <ac:cxnSpMkLst>
            <pc:docMk/>
            <pc:sldMk cId="582659868" sldId="277"/>
            <ac:cxnSpMk id="9" creationId="{762E1502-FDB3-2574-57D6-FAAA092339AB}"/>
          </ac:cxnSpMkLst>
        </pc:cxnChg>
        <pc:cxnChg chg="add del">
          <ac:chgData name="Hugo Lelievre" userId="d358ca1769b93ed4" providerId="LiveId" clId="{00BDDE2F-040B-4C1B-A598-0E457153CA87}" dt="2022-05-30T16:09:20.847" v="9656"/>
          <ac:cxnSpMkLst>
            <pc:docMk/>
            <pc:sldMk cId="582659868" sldId="277"/>
            <ac:cxnSpMk id="14" creationId="{7D1CBE93-B17D-4509-843C-82287C38032A}"/>
          </ac:cxnSpMkLst>
        </pc:cxnChg>
        <pc:cxnChg chg="add del">
          <ac:chgData name="Hugo Lelievre" userId="d358ca1769b93ed4" providerId="LiveId" clId="{00BDDE2F-040B-4C1B-A598-0E457153CA87}" dt="2022-05-30T16:09:20.847" v="9656"/>
          <ac:cxnSpMkLst>
            <pc:docMk/>
            <pc:sldMk cId="582659868" sldId="277"/>
            <ac:cxnSpMk id="16" creationId="{AE6277B4-6A43-48AB-89B2-3442221619CC}"/>
          </ac:cxnSpMkLst>
        </pc:cxnChg>
        <pc:cxnChg chg="add mod">
          <ac:chgData name="Hugo Lelievre" userId="d358ca1769b93ed4" providerId="LiveId" clId="{00BDDE2F-040B-4C1B-A598-0E457153CA87}" dt="2022-05-30T09:08:35.337" v="9135" actId="1076"/>
          <ac:cxnSpMkLst>
            <pc:docMk/>
            <pc:sldMk cId="582659868" sldId="277"/>
            <ac:cxnSpMk id="17" creationId="{64CB1E1A-D122-5D28-0552-958AF1E473BE}"/>
          </ac:cxnSpMkLst>
        </pc:cxnChg>
      </pc:sldChg>
      <pc:sldChg chg="addSp delSp modSp new mod setBg delDesignElem">
        <pc:chgData name="Hugo Lelievre" userId="d358ca1769b93ed4" providerId="LiveId" clId="{00BDDE2F-040B-4C1B-A598-0E457153CA87}" dt="2022-05-30T16:26:23.553" v="9787" actId="20577"/>
        <pc:sldMkLst>
          <pc:docMk/>
          <pc:sldMk cId="2414405954" sldId="278"/>
        </pc:sldMkLst>
        <pc:spChg chg="mod">
          <ac:chgData name="Hugo Lelievre" userId="d358ca1769b93ed4" providerId="LiveId" clId="{00BDDE2F-040B-4C1B-A598-0E457153CA87}" dt="2022-05-30T15:55:26.768" v="9537" actId="1076"/>
          <ac:spMkLst>
            <pc:docMk/>
            <pc:sldMk cId="2414405954" sldId="278"/>
            <ac:spMk id="2" creationId="{E82CE1C0-BAC3-D8E8-323F-774FE0326650}"/>
          </ac:spMkLst>
        </pc:spChg>
        <pc:spChg chg="del mod">
          <ac:chgData name="Hugo Lelievre" userId="d358ca1769b93ed4" providerId="LiveId" clId="{00BDDE2F-040B-4C1B-A598-0E457153CA87}" dt="2022-05-30T15:55:06.972" v="9530" actId="21"/>
          <ac:spMkLst>
            <pc:docMk/>
            <pc:sldMk cId="2414405954" sldId="278"/>
            <ac:spMk id="3" creationId="{E35B2CA2-01C9-68D2-31F2-7D9BFBFDE466}"/>
          </ac:spMkLst>
        </pc:spChg>
        <pc:spChg chg="del">
          <ac:chgData name="Hugo Lelievre" userId="d358ca1769b93ed4" providerId="LiveId" clId="{00BDDE2F-040B-4C1B-A598-0E457153CA87}" dt="2022-05-30T16:22:52.556" v="9706"/>
          <ac:spMkLst>
            <pc:docMk/>
            <pc:sldMk cId="2414405954" sldId="278"/>
            <ac:spMk id="4" creationId="{373CAC64-13EC-2E77-2D11-2C8112221CC1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2414405954" sldId="278"/>
            <ac:spMk id="8" creationId="{8DF4D7F6-81B5-452A-9CE6-76D81F91D41B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2414405954" sldId="278"/>
            <ac:spMk id="10" creationId="{4600514D-20FB-4559-97DC-D1DC39E6C3DE}"/>
          </ac:spMkLst>
        </pc:spChg>
        <pc:spChg chg="add mod">
          <ac:chgData name="Hugo Lelievre" userId="d358ca1769b93ed4" providerId="LiveId" clId="{00BDDE2F-040B-4C1B-A598-0E457153CA87}" dt="2022-05-30T16:26:23.553" v="9787" actId="20577"/>
          <ac:spMkLst>
            <pc:docMk/>
            <pc:sldMk cId="2414405954" sldId="278"/>
            <ac:spMk id="11" creationId="{1FD29BCE-71F8-269B-36F7-2CB8974D9170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2414405954" sldId="278"/>
            <ac:spMk id="12" creationId="{266F638A-E405-4AC0-B984-72E5813B0DD1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2414405954" sldId="278"/>
            <ac:spMk id="18" creationId="{27B538D5-95DB-47ED-9CB4-34AE5BF78E6B}"/>
          </ac:spMkLst>
        </pc:spChg>
        <pc:cxnChg chg="add del">
          <ac:chgData name="Hugo Lelievre" userId="d358ca1769b93ed4" providerId="LiveId" clId="{00BDDE2F-040B-4C1B-A598-0E457153CA87}" dt="2022-05-30T16:09:20.847" v="9656"/>
          <ac:cxnSpMkLst>
            <pc:docMk/>
            <pc:sldMk cId="2414405954" sldId="278"/>
            <ac:cxnSpMk id="14" creationId="{7D1CBE93-B17D-4509-843C-82287C38032A}"/>
          </ac:cxnSpMkLst>
        </pc:cxnChg>
        <pc:cxnChg chg="add del">
          <ac:chgData name="Hugo Lelievre" userId="d358ca1769b93ed4" providerId="LiveId" clId="{00BDDE2F-040B-4C1B-A598-0E457153CA87}" dt="2022-05-30T16:09:20.847" v="9656"/>
          <ac:cxnSpMkLst>
            <pc:docMk/>
            <pc:sldMk cId="2414405954" sldId="278"/>
            <ac:cxnSpMk id="16" creationId="{AE6277B4-6A43-48AB-89B2-3442221619CC}"/>
          </ac:cxnSpMkLst>
        </pc:cxnChg>
      </pc:sldChg>
      <pc:sldChg chg="addSp delSp modSp new del mod setBg">
        <pc:chgData name="Hugo Lelievre" userId="d358ca1769b93ed4" providerId="LiveId" clId="{00BDDE2F-040B-4C1B-A598-0E457153CA87}" dt="2022-05-30T15:55:32.158" v="9538" actId="2696"/>
        <pc:sldMkLst>
          <pc:docMk/>
          <pc:sldMk cId="1546174700" sldId="279"/>
        </pc:sldMkLst>
        <pc:spChg chg="del mod">
          <ac:chgData name="Hugo Lelievre" userId="d358ca1769b93ed4" providerId="LiveId" clId="{00BDDE2F-040B-4C1B-A598-0E457153CA87}" dt="2022-05-30T13:58:39.399" v="9215" actId="478"/>
          <ac:spMkLst>
            <pc:docMk/>
            <pc:sldMk cId="1546174700" sldId="279"/>
            <ac:spMk id="2" creationId="{C06F0580-236A-7461-C849-79B9A6BC31B8}"/>
          </ac:spMkLst>
        </pc:spChg>
        <pc:spChg chg="del mod">
          <ac:chgData name="Hugo Lelievre" userId="d358ca1769b93ed4" providerId="LiveId" clId="{00BDDE2F-040B-4C1B-A598-0E457153CA87}" dt="2022-05-30T13:58:45.887" v="9218" actId="478"/>
          <ac:spMkLst>
            <pc:docMk/>
            <pc:sldMk cId="1546174700" sldId="279"/>
            <ac:spMk id="3" creationId="{038E51DA-40F5-F812-E8A1-B6D3247A4B4F}"/>
          </ac:spMkLst>
        </pc:spChg>
        <pc:spChg chg="add del mod">
          <ac:chgData name="Hugo Lelievre" userId="d358ca1769b93ed4" providerId="LiveId" clId="{00BDDE2F-040B-4C1B-A598-0E457153CA87}" dt="2022-05-30T13:58:42.671" v="9217" actId="478"/>
          <ac:spMkLst>
            <pc:docMk/>
            <pc:sldMk cId="1546174700" sldId="279"/>
            <ac:spMk id="5" creationId="{86DDAFD1-EE5B-0B67-0FB8-483FD7F28318}"/>
          </ac:spMkLst>
        </pc:spChg>
        <pc:spChg chg="add del mod">
          <ac:chgData name="Hugo Lelievre" userId="d358ca1769b93ed4" providerId="LiveId" clId="{00BDDE2F-040B-4C1B-A598-0E457153CA87}" dt="2022-05-30T13:58:48.067" v="9219" actId="478"/>
          <ac:spMkLst>
            <pc:docMk/>
            <pc:sldMk cId="1546174700" sldId="279"/>
            <ac:spMk id="7" creationId="{0BAA2BB2-C59B-B487-2720-AF52BF6B0192}"/>
          </ac:spMkLst>
        </pc:spChg>
        <pc:spChg chg="add">
          <ac:chgData name="Hugo Lelievre" userId="d358ca1769b93ed4" providerId="LiveId" clId="{00BDDE2F-040B-4C1B-A598-0E457153CA87}" dt="2022-05-28T16:49:23.902" v="5464" actId="26606"/>
          <ac:spMkLst>
            <pc:docMk/>
            <pc:sldMk cId="1546174700" sldId="279"/>
            <ac:spMk id="8" creationId="{8DF4D7F6-81B5-452A-9CE6-76D81F91D41B}"/>
          </ac:spMkLst>
        </pc:spChg>
        <pc:spChg chg="add">
          <ac:chgData name="Hugo Lelievre" userId="d358ca1769b93ed4" providerId="LiveId" clId="{00BDDE2F-040B-4C1B-A598-0E457153CA87}" dt="2022-05-28T16:49:23.902" v="5464" actId="26606"/>
          <ac:spMkLst>
            <pc:docMk/>
            <pc:sldMk cId="1546174700" sldId="279"/>
            <ac:spMk id="10" creationId="{4600514D-20FB-4559-97DC-D1DC39E6C3DE}"/>
          </ac:spMkLst>
        </pc:spChg>
        <pc:spChg chg="add">
          <ac:chgData name="Hugo Lelievre" userId="d358ca1769b93ed4" providerId="LiveId" clId="{00BDDE2F-040B-4C1B-A598-0E457153CA87}" dt="2022-05-28T16:49:23.902" v="5464" actId="26606"/>
          <ac:spMkLst>
            <pc:docMk/>
            <pc:sldMk cId="1546174700" sldId="279"/>
            <ac:spMk id="12" creationId="{266F638A-E405-4AC0-B984-72E5813B0DD1}"/>
          </ac:spMkLst>
        </pc:spChg>
        <pc:spChg chg="add">
          <ac:chgData name="Hugo Lelievre" userId="d358ca1769b93ed4" providerId="LiveId" clId="{00BDDE2F-040B-4C1B-A598-0E457153CA87}" dt="2022-05-28T16:49:23.902" v="5464" actId="26606"/>
          <ac:spMkLst>
            <pc:docMk/>
            <pc:sldMk cId="1546174700" sldId="279"/>
            <ac:spMk id="18" creationId="{27B538D5-95DB-47ED-9CB4-34AE5BF78E6B}"/>
          </ac:spMkLst>
        </pc:spChg>
        <pc:grpChg chg="add del mod">
          <ac:chgData name="Hugo Lelievre" userId="d358ca1769b93ed4" providerId="LiveId" clId="{00BDDE2F-040B-4C1B-A598-0E457153CA87}" dt="2022-05-30T14:00:33.414" v="9236" actId="21"/>
          <ac:grpSpMkLst>
            <pc:docMk/>
            <pc:sldMk cId="1546174700" sldId="279"/>
            <ac:grpSpMk id="9" creationId="{E3C16856-D17B-45E7-0EC3-E163A5D6EBBA}"/>
          </ac:grpSpMkLst>
        </pc:grpChg>
        <pc:picChg chg="add mod modCrop">
          <ac:chgData name="Hugo Lelievre" userId="d358ca1769b93ed4" providerId="LiveId" clId="{00BDDE2F-040B-4C1B-A598-0E457153CA87}" dt="2022-05-30T14:00:08.616" v="9233" actId="164"/>
          <ac:picMkLst>
            <pc:docMk/>
            <pc:sldMk cId="1546174700" sldId="279"/>
            <ac:picMk id="15" creationId="{0048280C-5BC1-1F95-F5A6-FA665B29416E}"/>
          </ac:picMkLst>
        </pc:picChg>
        <pc:picChg chg="add mod modCrop">
          <ac:chgData name="Hugo Lelievre" userId="d358ca1769b93ed4" providerId="LiveId" clId="{00BDDE2F-040B-4C1B-A598-0E457153CA87}" dt="2022-05-30T14:00:08.616" v="9233" actId="164"/>
          <ac:picMkLst>
            <pc:docMk/>
            <pc:sldMk cId="1546174700" sldId="279"/>
            <ac:picMk id="17" creationId="{860B4C43-F065-FF09-B185-FCB3988E5BFC}"/>
          </ac:picMkLst>
        </pc:picChg>
        <pc:picChg chg="add mod modCrop">
          <ac:chgData name="Hugo Lelievre" userId="d358ca1769b93ed4" providerId="LiveId" clId="{00BDDE2F-040B-4C1B-A598-0E457153CA87}" dt="2022-05-30T14:00:08.616" v="9233" actId="164"/>
          <ac:picMkLst>
            <pc:docMk/>
            <pc:sldMk cId="1546174700" sldId="279"/>
            <ac:picMk id="19" creationId="{7D31723F-6B40-EE48-C80D-D50A8F8FB7D8}"/>
          </ac:picMkLst>
        </pc:picChg>
        <pc:picChg chg="add del mod">
          <ac:chgData name="Hugo Lelievre" userId="d358ca1769b93ed4" providerId="LiveId" clId="{00BDDE2F-040B-4C1B-A598-0E457153CA87}" dt="2022-05-30T13:58:52.298" v="9224"/>
          <ac:picMkLst>
            <pc:docMk/>
            <pc:sldMk cId="1546174700" sldId="279"/>
            <ac:picMk id="20" creationId="{25292C06-A7BC-6D32-A6C1-35EAC326BDAB}"/>
          </ac:picMkLst>
        </pc:picChg>
        <pc:cxnChg chg="add">
          <ac:chgData name="Hugo Lelievre" userId="d358ca1769b93ed4" providerId="LiveId" clId="{00BDDE2F-040B-4C1B-A598-0E457153CA87}" dt="2022-05-28T16:49:23.902" v="5464" actId="26606"/>
          <ac:cxnSpMkLst>
            <pc:docMk/>
            <pc:sldMk cId="1546174700" sldId="279"/>
            <ac:cxnSpMk id="14" creationId="{7D1CBE93-B17D-4509-843C-82287C38032A}"/>
          </ac:cxnSpMkLst>
        </pc:cxnChg>
        <pc:cxnChg chg="add">
          <ac:chgData name="Hugo Lelievre" userId="d358ca1769b93ed4" providerId="LiveId" clId="{00BDDE2F-040B-4C1B-A598-0E457153CA87}" dt="2022-05-28T16:49:23.902" v="5464" actId="26606"/>
          <ac:cxnSpMkLst>
            <pc:docMk/>
            <pc:sldMk cId="1546174700" sldId="279"/>
            <ac:cxnSpMk id="16" creationId="{AE6277B4-6A43-48AB-89B2-3442221619CC}"/>
          </ac:cxnSpMkLst>
        </pc:cxnChg>
      </pc:sldChg>
      <pc:sldChg chg="addSp modSp new del mod setBg">
        <pc:chgData name="Hugo Lelievre" userId="d358ca1769b93ed4" providerId="LiveId" clId="{00BDDE2F-040B-4C1B-A598-0E457153CA87}" dt="2022-05-30T14:06:34.429" v="9381" actId="47"/>
        <pc:sldMkLst>
          <pc:docMk/>
          <pc:sldMk cId="1698919223" sldId="280"/>
        </pc:sldMkLst>
        <pc:spChg chg="mod">
          <ac:chgData name="Hugo Lelievre" userId="d358ca1769b93ed4" providerId="LiveId" clId="{00BDDE2F-040B-4C1B-A598-0E457153CA87}" dt="2022-05-29T09:33:42.839" v="6403" actId="20577"/>
          <ac:spMkLst>
            <pc:docMk/>
            <pc:sldMk cId="1698919223" sldId="280"/>
            <ac:spMk id="2" creationId="{86F59254-3F56-2CC9-1EF3-6C8AE3CBF6D8}"/>
          </ac:spMkLst>
        </pc:spChg>
        <pc:spChg chg="mod">
          <ac:chgData name="Hugo Lelievre" userId="d358ca1769b93ed4" providerId="LiveId" clId="{00BDDE2F-040B-4C1B-A598-0E457153CA87}" dt="2022-05-29T09:33:31.188" v="6388" actId="26606"/>
          <ac:spMkLst>
            <pc:docMk/>
            <pc:sldMk cId="1698919223" sldId="280"/>
            <ac:spMk id="3" creationId="{E29A2329-83D1-E66F-A1B2-08705E8FDE5E}"/>
          </ac:spMkLst>
        </pc:spChg>
        <pc:spChg chg="add">
          <ac:chgData name="Hugo Lelievre" userId="d358ca1769b93ed4" providerId="LiveId" clId="{00BDDE2F-040B-4C1B-A598-0E457153CA87}" dt="2022-05-29T09:33:31.188" v="6388" actId="26606"/>
          <ac:spMkLst>
            <pc:docMk/>
            <pc:sldMk cId="1698919223" sldId="280"/>
            <ac:spMk id="8" creationId="{8DF4D7F6-81B5-452A-9CE6-76D81F91D41B}"/>
          </ac:spMkLst>
        </pc:spChg>
        <pc:spChg chg="add">
          <ac:chgData name="Hugo Lelievre" userId="d358ca1769b93ed4" providerId="LiveId" clId="{00BDDE2F-040B-4C1B-A598-0E457153CA87}" dt="2022-05-29T09:33:31.188" v="6388" actId="26606"/>
          <ac:spMkLst>
            <pc:docMk/>
            <pc:sldMk cId="1698919223" sldId="280"/>
            <ac:spMk id="10" creationId="{4600514D-20FB-4559-97DC-D1DC39E6C3DE}"/>
          </ac:spMkLst>
        </pc:spChg>
        <pc:spChg chg="add">
          <ac:chgData name="Hugo Lelievre" userId="d358ca1769b93ed4" providerId="LiveId" clId="{00BDDE2F-040B-4C1B-A598-0E457153CA87}" dt="2022-05-29T09:33:31.188" v="6388" actId="26606"/>
          <ac:spMkLst>
            <pc:docMk/>
            <pc:sldMk cId="1698919223" sldId="280"/>
            <ac:spMk id="12" creationId="{266F638A-E405-4AC0-B984-72E5813B0DD1}"/>
          </ac:spMkLst>
        </pc:spChg>
        <pc:spChg chg="add">
          <ac:chgData name="Hugo Lelievre" userId="d358ca1769b93ed4" providerId="LiveId" clId="{00BDDE2F-040B-4C1B-A598-0E457153CA87}" dt="2022-05-29T09:33:31.188" v="6388" actId="26606"/>
          <ac:spMkLst>
            <pc:docMk/>
            <pc:sldMk cId="1698919223" sldId="280"/>
            <ac:spMk id="18" creationId="{27B538D5-95DB-47ED-9CB4-34AE5BF78E6B}"/>
          </ac:spMkLst>
        </pc:spChg>
        <pc:cxnChg chg="add">
          <ac:chgData name="Hugo Lelievre" userId="d358ca1769b93ed4" providerId="LiveId" clId="{00BDDE2F-040B-4C1B-A598-0E457153CA87}" dt="2022-05-29T09:33:31.188" v="6388" actId="26606"/>
          <ac:cxnSpMkLst>
            <pc:docMk/>
            <pc:sldMk cId="1698919223" sldId="280"/>
            <ac:cxnSpMk id="14" creationId="{7D1CBE93-B17D-4509-843C-82287C38032A}"/>
          </ac:cxnSpMkLst>
        </pc:cxnChg>
        <pc:cxnChg chg="add">
          <ac:chgData name="Hugo Lelievre" userId="d358ca1769b93ed4" providerId="LiveId" clId="{00BDDE2F-040B-4C1B-A598-0E457153CA87}" dt="2022-05-29T09:33:31.188" v="6388" actId="26606"/>
          <ac:cxnSpMkLst>
            <pc:docMk/>
            <pc:sldMk cId="1698919223" sldId="280"/>
            <ac:cxnSpMk id="16" creationId="{AE6277B4-6A43-48AB-89B2-3442221619CC}"/>
          </ac:cxnSpMkLst>
        </pc:cxnChg>
      </pc:sldChg>
      <pc:sldChg chg="addSp delSp modSp new mod setBg delDesignElem">
        <pc:chgData name="Hugo Lelievre" userId="d358ca1769b93ed4" providerId="LiveId" clId="{00BDDE2F-040B-4C1B-A598-0E457153CA87}" dt="2022-05-30T16:25:25.033" v="9763" actId="20577"/>
        <pc:sldMkLst>
          <pc:docMk/>
          <pc:sldMk cId="480517236" sldId="281"/>
        </pc:sldMkLst>
        <pc:spChg chg="del mod">
          <ac:chgData name="Hugo Lelievre" userId="d358ca1769b93ed4" providerId="LiveId" clId="{00BDDE2F-040B-4C1B-A598-0E457153CA87}" dt="2022-05-30T14:02:41.919" v="9249" actId="478"/>
          <ac:spMkLst>
            <pc:docMk/>
            <pc:sldMk cId="480517236" sldId="281"/>
            <ac:spMk id="2" creationId="{8B265B4B-3A67-6D38-102D-CB768C0E7B25}"/>
          </ac:spMkLst>
        </pc:spChg>
        <pc:spChg chg="del mod">
          <ac:chgData name="Hugo Lelievre" userId="d358ca1769b93ed4" providerId="LiveId" clId="{00BDDE2F-040B-4C1B-A598-0E457153CA87}" dt="2022-05-30T11:53:16.754" v="9177" actId="931"/>
          <ac:spMkLst>
            <pc:docMk/>
            <pc:sldMk cId="480517236" sldId="281"/>
            <ac:spMk id="3" creationId="{65C63748-A6E9-BD13-E20E-01FE05E634F0}"/>
          </ac:spMkLst>
        </pc:spChg>
        <pc:spChg chg="add del mod">
          <ac:chgData name="Hugo Lelievre" userId="d358ca1769b93ed4" providerId="LiveId" clId="{00BDDE2F-040B-4C1B-A598-0E457153CA87}" dt="2022-05-30T14:02:44.820" v="9251" actId="478"/>
          <ac:spMkLst>
            <pc:docMk/>
            <pc:sldMk cId="480517236" sldId="281"/>
            <ac:spMk id="7" creationId="{49463D5D-1A48-5585-07CB-E4ED19276C07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480517236" sldId="281"/>
            <ac:spMk id="8" creationId="{8DF4D7F6-81B5-452A-9CE6-76D81F91D41B}"/>
          </ac:spMkLst>
        </pc:spChg>
        <pc:spChg chg="add mod">
          <ac:chgData name="Hugo Lelievre" userId="d358ca1769b93ed4" providerId="LiveId" clId="{00BDDE2F-040B-4C1B-A598-0E457153CA87}" dt="2022-05-30T14:06:22.392" v="9380" actId="1076"/>
          <ac:spMkLst>
            <pc:docMk/>
            <pc:sldMk cId="480517236" sldId="281"/>
            <ac:spMk id="9" creationId="{F3239507-CA98-1C5B-8951-3720FA5CBD56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480517236" sldId="281"/>
            <ac:spMk id="10" creationId="{4600514D-20FB-4559-97DC-D1DC39E6C3DE}"/>
          </ac:spMkLst>
        </pc:spChg>
        <pc:spChg chg="add mod">
          <ac:chgData name="Hugo Lelievre" userId="d358ca1769b93ed4" providerId="LiveId" clId="{00BDDE2F-040B-4C1B-A598-0E457153CA87}" dt="2022-05-30T14:06:14.524" v="9379" actId="122"/>
          <ac:spMkLst>
            <pc:docMk/>
            <pc:sldMk cId="480517236" sldId="281"/>
            <ac:spMk id="11" creationId="{4CD627A6-5A5E-41CC-21B4-733952397C39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480517236" sldId="281"/>
            <ac:spMk id="12" creationId="{266F638A-E405-4AC0-B984-72E5813B0DD1}"/>
          </ac:spMkLst>
        </pc:spChg>
        <pc:spChg chg="add del">
          <ac:chgData name="Hugo Lelievre" userId="d358ca1769b93ed4" providerId="LiveId" clId="{00BDDE2F-040B-4C1B-A598-0E457153CA87}" dt="2022-05-30T16:09:20.847" v="9656"/>
          <ac:spMkLst>
            <pc:docMk/>
            <pc:sldMk cId="480517236" sldId="281"/>
            <ac:spMk id="18" creationId="{27B538D5-95DB-47ED-9CB4-34AE5BF78E6B}"/>
          </ac:spMkLst>
        </pc:spChg>
        <pc:spChg chg="del">
          <ac:chgData name="Hugo Lelievre" userId="d358ca1769b93ed4" providerId="LiveId" clId="{00BDDE2F-040B-4C1B-A598-0E457153CA87}" dt="2022-05-30T16:22:52.556" v="9706"/>
          <ac:spMkLst>
            <pc:docMk/>
            <pc:sldMk cId="480517236" sldId="281"/>
            <ac:spMk id="20" creationId="{152AC02E-EC92-B441-4365-D24E2B3CE9C2}"/>
          </ac:spMkLst>
        </pc:spChg>
        <pc:spChg chg="add mod">
          <ac:chgData name="Hugo Lelievre" userId="d358ca1769b93ed4" providerId="LiveId" clId="{00BDDE2F-040B-4C1B-A598-0E457153CA87}" dt="2022-05-30T16:25:25.033" v="9763" actId="20577"/>
          <ac:spMkLst>
            <pc:docMk/>
            <pc:sldMk cId="480517236" sldId="281"/>
            <ac:spMk id="21" creationId="{B5A489FC-BB5C-8831-9BA0-7D4DA251827B}"/>
          </ac:spMkLst>
        </pc:spChg>
        <pc:grpChg chg="add mod">
          <ac:chgData name="Hugo Lelievre" userId="d358ca1769b93ed4" providerId="LiveId" clId="{00BDDE2F-040B-4C1B-A598-0E457153CA87}" dt="2022-05-30T14:04:01.391" v="9295" actId="1076"/>
          <ac:grpSpMkLst>
            <pc:docMk/>
            <pc:sldMk cId="480517236" sldId="281"/>
            <ac:grpSpMk id="13" creationId="{8CA243A6-3B0C-03B5-5AF3-ABED562CDD79}"/>
          </ac:grpSpMkLst>
        </pc:grpChg>
        <pc:picChg chg="add mod ord">
          <ac:chgData name="Hugo Lelievre" userId="d358ca1769b93ed4" providerId="LiveId" clId="{00BDDE2F-040B-4C1B-A598-0E457153CA87}" dt="2022-05-30T14:03:56.701" v="9294" actId="1076"/>
          <ac:picMkLst>
            <pc:docMk/>
            <pc:sldMk cId="480517236" sldId="281"/>
            <ac:picMk id="5" creationId="{A2E4886F-245A-4E4E-BC98-5974177A8417}"/>
          </ac:picMkLst>
        </pc:picChg>
        <pc:picChg chg="mod">
          <ac:chgData name="Hugo Lelievre" userId="d358ca1769b93ed4" providerId="LiveId" clId="{00BDDE2F-040B-4C1B-A598-0E457153CA87}" dt="2022-05-30T14:02:17.654" v="9244"/>
          <ac:picMkLst>
            <pc:docMk/>
            <pc:sldMk cId="480517236" sldId="281"/>
            <ac:picMk id="15" creationId="{81CDA82E-9B64-C0B3-F099-3647CB17F47A}"/>
          </ac:picMkLst>
        </pc:picChg>
        <pc:picChg chg="mod">
          <ac:chgData name="Hugo Lelievre" userId="d358ca1769b93ed4" providerId="LiveId" clId="{00BDDE2F-040B-4C1B-A598-0E457153CA87}" dt="2022-05-30T14:02:17.654" v="9244"/>
          <ac:picMkLst>
            <pc:docMk/>
            <pc:sldMk cId="480517236" sldId="281"/>
            <ac:picMk id="17" creationId="{1EE28026-0711-819A-0A8D-CAD540EDFF76}"/>
          </ac:picMkLst>
        </pc:picChg>
        <pc:picChg chg="mod">
          <ac:chgData name="Hugo Lelievre" userId="d358ca1769b93ed4" providerId="LiveId" clId="{00BDDE2F-040B-4C1B-A598-0E457153CA87}" dt="2022-05-30T14:02:17.654" v="9244"/>
          <ac:picMkLst>
            <pc:docMk/>
            <pc:sldMk cId="480517236" sldId="281"/>
            <ac:picMk id="19" creationId="{AE6A78D9-5978-0B02-6B4A-F3F962D0BAEA}"/>
          </ac:picMkLst>
        </pc:picChg>
        <pc:cxnChg chg="add del">
          <ac:chgData name="Hugo Lelievre" userId="d358ca1769b93ed4" providerId="LiveId" clId="{00BDDE2F-040B-4C1B-A598-0E457153CA87}" dt="2022-05-30T16:09:20.847" v="9656"/>
          <ac:cxnSpMkLst>
            <pc:docMk/>
            <pc:sldMk cId="480517236" sldId="281"/>
            <ac:cxnSpMk id="14" creationId="{7D1CBE93-B17D-4509-843C-82287C38032A}"/>
          </ac:cxnSpMkLst>
        </pc:cxnChg>
        <pc:cxnChg chg="add del">
          <ac:chgData name="Hugo Lelievre" userId="d358ca1769b93ed4" providerId="LiveId" clId="{00BDDE2F-040B-4C1B-A598-0E457153CA87}" dt="2022-05-30T16:09:20.847" v="9656"/>
          <ac:cxnSpMkLst>
            <pc:docMk/>
            <pc:sldMk cId="480517236" sldId="281"/>
            <ac:cxnSpMk id="16" creationId="{AE6277B4-6A43-48AB-89B2-3442221619CC}"/>
          </ac:cxnSpMkLst>
        </pc:cxnChg>
      </pc:sldChg>
      <pc:sldChg chg="new del">
        <pc:chgData name="Hugo Lelievre" userId="d358ca1769b93ed4" providerId="LiveId" clId="{00BDDE2F-040B-4C1B-A598-0E457153CA87}" dt="2022-05-30T11:51:53.032" v="9145" actId="2696"/>
        <pc:sldMkLst>
          <pc:docMk/>
          <pc:sldMk cId="2941278023" sldId="281"/>
        </pc:sldMkLst>
      </pc:sldChg>
      <pc:sldMasterChg chg="add del addSldLayout delSldLayout">
        <pc:chgData name="Hugo Lelievre" userId="d358ca1769b93ed4" providerId="LiveId" clId="{00BDDE2F-040B-4C1B-A598-0E457153CA87}" dt="2022-05-12T14:54:26.898" v="5" actId="26606"/>
        <pc:sldMasterMkLst>
          <pc:docMk/>
          <pc:sldMasterMk cId="1422427875" sldId="2147483648"/>
        </pc:sldMasterMkLst>
        <pc:sldLayoutChg chg="add del">
          <pc:chgData name="Hugo Lelievre" userId="d358ca1769b93ed4" providerId="LiveId" clId="{00BDDE2F-040B-4C1B-A598-0E457153CA87}" dt="2022-05-12T14:54:26.898" v="5" actId="26606"/>
          <pc:sldLayoutMkLst>
            <pc:docMk/>
            <pc:sldMasterMk cId="1422427875" sldId="2147483648"/>
            <pc:sldLayoutMk cId="3119273823" sldId="2147483649"/>
          </pc:sldLayoutMkLst>
        </pc:sldLayoutChg>
        <pc:sldLayoutChg chg="add del">
          <pc:chgData name="Hugo Lelievre" userId="d358ca1769b93ed4" providerId="LiveId" clId="{00BDDE2F-040B-4C1B-A598-0E457153CA87}" dt="2022-05-12T14:54:26.898" v="5" actId="26606"/>
          <pc:sldLayoutMkLst>
            <pc:docMk/>
            <pc:sldMasterMk cId="1422427875" sldId="2147483648"/>
            <pc:sldLayoutMk cId="4068550815" sldId="2147483650"/>
          </pc:sldLayoutMkLst>
        </pc:sldLayoutChg>
        <pc:sldLayoutChg chg="add del">
          <pc:chgData name="Hugo Lelievre" userId="d358ca1769b93ed4" providerId="LiveId" clId="{00BDDE2F-040B-4C1B-A598-0E457153CA87}" dt="2022-05-12T14:54:26.898" v="5" actId="26606"/>
          <pc:sldLayoutMkLst>
            <pc:docMk/>
            <pc:sldMasterMk cId="1422427875" sldId="2147483648"/>
            <pc:sldLayoutMk cId="3782224657" sldId="2147483651"/>
          </pc:sldLayoutMkLst>
        </pc:sldLayoutChg>
        <pc:sldLayoutChg chg="add del">
          <pc:chgData name="Hugo Lelievre" userId="d358ca1769b93ed4" providerId="LiveId" clId="{00BDDE2F-040B-4C1B-A598-0E457153CA87}" dt="2022-05-12T14:54:26.898" v="5" actId="26606"/>
          <pc:sldLayoutMkLst>
            <pc:docMk/>
            <pc:sldMasterMk cId="1422427875" sldId="2147483648"/>
            <pc:sldLayoutMk cId="3125900254" sldId="2147483652"/>
          </pc:sldLayoutMkLst>
        </pc:sldLayoutChg>
        <pc:sldLayoutChg chg="add del">
          <pc:chgData name="Hugo Lelievre" userId="d358ca1769b93ed4" providerId="LiveId" clId="{00BDDE2F-040B-4C1B-A598-0E457153CA87}" dt="2022-05-12T14:54:26.898" v="5" actId="26606"/>
          <pc:sldLayoutMkLst>
            <pc:docMk/>
            <pc:sldMasterMk cId="1422427875" sldId="2147483648"/>
            <pc:sldLayoutMk cId="2141796843" sldId="2147483653"/>
          </pc:sldLayoutMkLst>
        </pc:sldLayoutChg>
        <pc:sldLayoutChg chg="add del">
          <pc:chgData name="Hugo Lelievre" userId="d358ca1769b93ed4" providerId="LiveId" clId="{00BDDE2F-040B-4C1B-A598-0E457153CA87}" dt="2022-05-12T14:54:26.898" v="5" actId="26606"/>
          <pc:sldLayoutMkLst>
            <pc:docMk/>
            <pc:sldMasterMk cId="1422427875" sldId="2147483648"/>
            <pc:sldLayoutMk cId="3325241059" sldId="2147483654"/>
          </pc:sldLayoutMkLst>
        </pc:sldLayoutChg>
        <pc:sldLayoutChg chg="add del">
          <pc:chgData name="Hugo Lelievre" userId="d358ca1769b93ed4" providerId="LiveId" clId="{00BDDE2F-040B-4C1B-A598-0E457153CA87}" dt="2022-05-12T14:54:26.898" v="5" actId="26606"/>
          <pc:sldLayoutMkLst>
            <pc:docMk/>
            <pc:sldMasterMk cId="1422427875" sldId="2147483648"/>
            <pc:sldLayoutMk cId="503682531" sldId="2147483655"/>
          </pc:sldLayoutMkLst>
        </pc:sldLayoutChg>
        <pc:sldLayoutChg chg="add del">
          <pc:chgData name="Hugo Lelievre" userId="d358ca1769b93ed4" providerId="LiveId" clId="{00BDDE2F-040B-4C1B-A598-0E457153CA87}" dt="2022-05-12T14:54:26.898" v="5" actId="26606"/>
          <pc:sldLayoutMkLst>
            <pc:docMk/>
            <pc:sldMasterMk cId="1422427875" sldId="2147483648"/>
            <pc:sldLayoutMk cId="3555614851" sldId="2147483656"/>
          </pc:sldLayoutMkLst>
        </pc:sldLayoutChg>
        <pc:sldLayoutChg chg="add del">
          <pc:chgData name="Hugo Lelievre" userId="d358ca1769b93ed4" providerId="LiveId" clId="{00BDDE2F-040B-4C1B-A598-0E457153CA87}" dt="2022-05-12T14:54:26.898" v="5" actId="26606"/>
          <pc:sldLayoutMkLst>
            <pc:docMk/>
            <pc:sldMasterMk cId="1422427875" sldId="2147483648"/>
            <pc:sldLayoutMk cId="3059548635" sldId="2147483657"/>
          </pc:sldLayoutMkLst>
        </pc:sldLayoutChg>
        <pc:sldLayoutChg chg="add del">
          <pc:chgData name="Hugo Lelievre" userId="d358ca1769b93ed4" providerId="LiveId" clId="{00BDDE2F-040B-4C1B-A598-0E457153CA87}" dt="2022-05-12T14:54:26.898" v="5" actId="26606"/>
          <pc:sldLayoutMkLst>
            <pc:docMk/>
            <pc:sldMasterMk cId="1422427875" sldId="2147483648"/>
            <pc:sldLayoutMk cId="1185737425" sldId="2147483658"/>
          </pc:sldLayoutMkLst>
        </pc:sldLayoutChg>
        <pc:sldLayoutChg chg="add del">
          <pc:chgData name="Hugo Lelievre" userId="d358ca1769b93ed4" providerId="LiveId" clId="{00BDDE2F-040B-4C1B-A598-0E457153CA87}" dt="2022-05-12T14:54:26.898" v="5" actId="26606"/>
          <pc:sldLayoutMkLst>
            <pc:docMk/>
            <pc:sldMasterMk cId="1422427875" sldId="2147483648"/>
            <pc:sldLayoutMk cId="4130238544" sldId="2147483659"/>
          </pc:sldLayoutMkLst>
        </pc:sldLayoutChg>
      </pc:sldMasterChg>
      <pc:sldMasterChg chg="add del replId addSldLayout delSldLayout">
        <pc:chgData name="Hugo Lelievre" userId="d358ca1769b93ed4" providerId="LiveId" clId="{00BDDE2F-040B-4C1B-A598-0E457153CA87}" dt="2022-05-12T14:54:26.898" v="5" actId="26606"/>
        <pc:sldMasterMkLst>
          <pc:docMk/>
          <pc:sldMasterMk cId="2751088754" sldId="2147483660"/>
        </pc:sldMasterMkLst>
        <pc:sldLayoutChg chg="add del">
          <pc:chgData name="Hugo Lelievre" userId="d358ca1769b93ed4" providerId="LiveId" clId="{00BDDE2F-040B-4C1B-A598-0E457153CA87}" dt="2022-05-12T14:54:26.898" v="5" actId="26606"/>
          <pc:sldLayoutMkLst>
            <pc:docMk/>
            <pc:sldMasterMk cId="2751088754" sldId="2147483660"/>
            <pc:sldLayoutMk cId="3956267016" sldId="2147483661"/>
          </pc:sldLayoutMkLst>
        </pc:sldLayoutChg>
        <pc:sldLayoutChg chg="add del replId">
          <pc:chgData name="Hugo Lelievre" userId="d358ca1769b93ed4" providerId="LiveId" clId="{00BDDE2F-040B-4C1B-A598-0E457153CA87}" dt="2022-05-12T14:54:26.898" v="5" actId="26606"/>
          <pc:sldLayoutMkLst>
            <pc:docMk/>
            <pc:sldMasterMk cId="2751088754" sldId="2147483660"/>
            <pc:sldLayoutMk cId="1421575136" sldId="2147483662"/>
          </pc:sldLayoutMkLst>
        </pc:sldLayoutChg>
        <pc:sldLayoutChg chg="add del replId">
          <pc:chgData name="Hugo Lelievre" userId="d358ca1769b93ed4" providerId="LiveId" clId="{00BDDE2F-040B-4C1B-A598-0E457153CA87}" dt="2022-05-12T14:54:26.898" v="5" actId="26606"/>
          <pc:sldLayoutMkLst>
            <pc:docMk/>
            <pc:sldMasterMk cId="2751088754" sldId="2147483660"/>
            <pc:sldLayoutMk cId="1915096011" sldId="2147483663"/>
          </pc:sldLayoutMkLst>
        </pc:sldLayoutChg>
        <pc:sldLayoutChg chg="add del replId">
          <pc:chgData name="Hugo Lelievre" userId="d358ca1769b93ed4" providerId="LiveId" clId="{00BDDE2F-040B-4C1B-A598-0E457153CA87}" dt="2022-05-12T14:54:26.898" v="5" actId="26606"/>
          <pc:sldLayoutMkLst>
            <pc:docMk/>
            <pc:sldMasterMk cId="2751088754" sldId="2147483660"/>
            <pc:sldLayoutMk cId="3216471610" sldId="2147483664"/>
          </pc:sldLayoutMkLst>
        </pc:sldLayoutChg>
        <pc:sldLayoutChg chg="add del replId">
          <pc:chgData name="Hugo Lelievre" userId="d358ca1769b93ed4" providerId="LiveId" clId="{00BDDE2F-040B-4C1B-A598-0E457153CA87}" dt="2022-05-12T14:54:26.898" v="5" actId="26606"/>
          <pc:sldLayoutMkLst>
            <pc:docMk/>
            <pc:sldMasterMk cId="2751088754" sldId="2147483660"/>
            <pc:sldLayoutMk cId="2827388798" sldId="2147483665"/>
          </pc:sldLayoutMkLst>
        </pc:sldLayoutChg>
        <pc:sldLayoutChg chg="add del replId">
          <pc:chgData name="Hugo Lelievre" userId="d358ca1769b93ed4" providerId="LiveId" clId="{00BDDE2F-040B-4C1B-A598-0E457153CA87}" dt="2022-05-12T14:54:26.898" v="5" actId="26606"/>
          <pc:sldLayoutMkLst>
            <pc:docMk/>
            <pc:sldMasterMk cId="2751088754" sldId="2147483660"/>
            <pc:sldLayoutMk cId="1054643853" sldId="2147483666"/>
          </pc:sldLayoutMkLst>
        </pc:sldLayoutChg>
        <pc:sldLayoutChg chg="add del replId">
          <pc:chgData name="Hugo Lelievre" userId="d358ca1769b93ed4" providerId="LiveId" clId="{00BDDE2F-040B-4C1B-A598-0E457153CA87}" dt="2022-05-12T14:54:26.898" v="5" actId="26606"/>
          <pc:sldLayoutMkLst>
            <pc:docMk/>
            <pc:sldMasterMk cId="2751088754" sldId="2147483660"/>
            <pc:sldLayoutMk cId="2229561701" sldId="2147483667"/>
          </pc:sldLayoutMkLst>
        </pc:sldLayoutChg>
        <pc:sldLayoutChg chg="add del replId">
          <pc:chgData name="Hugo Lelievre" userId="d358ca1769b93ed4" providerId="LiveId" clId="{00BDDE2F-040B-4C1B-A598-0E457153CA87}" dt="2022-05-12T14:54:26.898" v="5" actId="26606"/>
          <pc:sldLayoutMkLst>
            <pc:docMk/>
            <pc:sldMasterMk cId="2751088754" sldId="2147483660"/>
            <pc:sldLayoutMk cId="4150393318" sldId="2147483668"/>
          </pc:sldLayoutMkLst>
        </pc:sldLayoutChg>
        <pc:sldLayoutChg chg="add del replId">
          <pc:chgData name="Hugo Lelievre" userId="d358ca1769b93ed4" providerId="LiveId" clId="{00BDDE2F-040B-4C1B-A598-0E457153CA87}" dt="2022-05-12T14:54:26.898" v="5" actId="26606"/>
          <pc:sldLayoutMkLst>
            <pc:docMk/>
            <pc:sldMasterMk cId="2751088754" sldId="2147483660"/>
            <pc:sldLayoutMk cId="2588190329" sldId="2147483669"/>
          </pc:sldLayoutMkLst>
        </pc:sldLayoutChg>
        <pc:sldLayoutChg chg="add del replId">
          <pc:chgData name="Hugo Lelievre" userId="d358ca1769b93ed4" providerId="LiveId" clId="{00BDDE2F-040B-4C1B-A598-0E457153CA87}" dt="2022-05-12T14:54:26.898" v="5" actId="26606"/>
          <pc:sldLayoutMkLst>
            <pc:docMk/>
            <pc:sldMasterMk cId="2751088754" sldId="2147483660"/>
            <pc:sldLayoutMk cId="2997306051" sldId="2147483670"/>
          </pc:sldLayoutMkLst>
        </pc:sldLayoutChg>
        <pc:sldLayoutChg chg="add del replId">
          <pc:chgData name="Hugo Lelievre" userId="d358ca1769b93ed4" providerId="LiveId" clId="{00BDDE2F-040B-4C1B-A598-0E457153CA87}" dt="2022-05-12T14:54:26.898" v="5" actId="26606"/>
          <pc:sldLayoutMkLst>
            <pc:docMk/>
            <pc:sldMasterMk cId="2751088754" sldId="2147483660"/>
            <pc:sldLayoutMk cId="632983339" sldId="2147483671"/>
          </pc:sldLayoutMkLst>
        </pc:sldLayoutChg>
      </pc:sldMasterChg>
      <pc:sldMasterChg chg="setBg modSldLayout">
        <pc:chgData name="Hugo Lelievre" userId="d358ca1769b93ed4" providerId="LiveId" clId="{00BDDE2F-040B-4C1B-A598-0E457153CA87}" dt="2022-05-28T14:22:29.310" v="3442"/>
        <pc:sldMasterMkLst>
          <pc:docMk/>
          <pc:sldMasterMk cId="533106021" sldId="2147483848"/>
        </pc:sldMasterMkLst>
        <pc:sldLayoutChg chg="setBg">
          <pc:chgData name="Hugo Lelievre" userId="d358ca1769b93ed4" providerId="LiveId" clId="{00BDDE2F-040B-4C1B-A598-0E457153CA87}" dt="2022-05-28T14:22:29.310" v="3442"/>
          <pc:sldLayoutMkLst>
            <pc:docMk/>
            <pc:sldMasterMk cId="533106021" sldId="2147483848"/>
            <pc:sldLayoutMk cId="2823017953" sldId="2147483849"/>
          </pc:sldLayoutMkLst>
        </pc:sldLayoutChg>
        <pc:sldLayoutChg chg="setBg">
          <pc:chgData name="Hugo Lelievre" userId="d358ca1769b93ed4" providerId="LiveId" clId="{00BDDE2F-040B-4C1B-A598-0E457153CA87}" dt="2022-05-28T14:22:29.310" v="3442"/>
          <pc:sldLayoutMkLst>
            <pc:docMk/>
            <pc:sldMasterMk cId="533106021" sldId="2147483848"/>
            <pc:sldLayoutMk cId="2024650976" sldId="2147483850"/>
          </pc:sldLayoutMkLst>
        </pc:sldLayoutChg>
        <pc:sldLayoutChg chg="setBg">
          <pc:chgData name="Hugo Lelievre" userId="d358ca1769b93ed4" providerId="LiveId" clId="{00BDDE2F-040B-4C1B-A598-0E457153CA87}" dt="2022-05-28T14:22:29.310" v="3442"/>
          <pc:sldLayoutMkLst>
            <pc:docMk/>
            <pc:sldMasterMk cId="533106021" sldId="2147483848"/>
            <pc:sldLayoutMk cId="2292568570" sldId="2147483851"/>
          </pc:sldLayoutMkLst>
        </pc:sldLayoutChg>
        <pc:sldLayoutChg chg="setBg">
          <pc:chgData name="Hugo Lelievre" userId="d358ca1769b93ed4" providerId="LiveId" clId="{00BDDE2F-040B-4C1B-A598-0E457153CA87}" dt="2022-05-28T14:22:29.310" v="3442"/>
          <pc:sldLayoutMkLst>
            <pc:docMk/>
            <pc:sldMasterMk cId="533106021" sldId="2147483848"/>
            <pc:sldLayoutMk cId="3683863340" sldId="2147483852"/>
          </pc:sldLayoutMkLst>
        </pc:sldLayoutChg>
        <pc:sldLayoutChg chg="setBg">
          <pc:chgData name="Hugo Lelievre" userId="d358ca1769b93ed4" providerId="LiveId" clId="{00BDDE2F-040B-4C1B-A598-0E457153CA87}" dt="2022-05-28T14:22:29.310" v="3442"/>
          <pc:sldLayoutMkLst>
            <pc:docMk/>
            <pc:sldMasterMk cId="533106021" sldId="2147483848"/>
            <pc:sldLayoutMk cId="3782778016" sldId="2147483853"/>
          </pc:sldLayoutMkLst>
        </pc:sldLayoutChg>
        <pc:sldLayoutChg chg="setBg">
          <pc:chgData name="Hugo Lelievre" userId="d358ca1769b93ed4" providerId="LiveId" clId="{00BDDE2F-040B-4C1B-A598-0E457153CA87}" dt="2022-05-28T14:22:29.310" v="3442"/>
          <pc:sldLayoutMkLst>
            <pc:docMk/>
            <pc:sldMasterMk cId="533106021" sldId="2147483848"/>
            <pc:sldLayoutMk cId="3638046439" sldId="2147483854"/>
          </pc:sldLayoutMkLst>
        </pc:sldLayoutChg>
        <pc:sldLayoutChg chg="setBg">
          <pc:chgData name="Hugo Lelievre" userId="d358ca1769b93ed4" providerId="LiveId" clId="{00BDDE2F-040B-4C1B-A598-0E457153CA87}" dt="2022-05-28T14:22:29.310" v="3442"/>
          <pc:sldLayoutMkLst>
            <pc:docMk/>
            <pc:sldMasterMk cId="533106021" sldId="2147483848"/>
            <pc:sldLayoutMk cId="1432385988" sldId="2147483855"/>
          </pc:sldLayoutMkLst>
        </pc:sldLayoutChg>
        <pc:sldLayoutChg chg="setBg">
          <pc:chgData name="Hugo Lelievre" userId="d358ca1769b93ed4" providerId="LiveId" clId="{00BDDE2F-040B-4C1B-A598-0E457153CA87}" dt="2022-05-28T14:22:29.310" v="3442"/>
          <pc:sldLayoutMkLst>
            <pc:docMk/>
            <pc:sldMasterMk cId="533106021" sldId="2147483848"/>
            <pc:sldLayoutMk cId="2482990775" sldId="2147483856"/>
          </pc:sldLayoutMkLst>
        </pc:sldLayoutChg>
        <pc:sldLayoutChg chg="setBg">
          <pc:chgData name="Hugo Lelievre" userId="d358ca1769b93ed4" providerId="LiveId" clId="{00BDDE2F-040B-4C1B-A598-0E457153CA87}" dt="2022-05-28T14:22:29.310" v="3442"/>
          <pc:sldLayoutMkLst>
            <pc:docMk/>
            <pc:sldMasterMk cId="533106021" sldId="2147483848"/>
            <pc:sldLayoutMk cId="1327758217" sldId="2147483857"/>
          </pc:sldLayoutMkLst>
        </pc:sldLayoutChg>
        <pc:sldLayoutChg chg="setBg">
          <pc:chgData name="Hugo Lelievre" userId="d358ca1769b93ed4" providerId="LiveId" clId="{00BDDE2F-040B-4C1B-A598-0E457153CA87}" dt="2022-05-28T14:22:29.310" v="3442"/>
          <pc:sldLayoutMkLst>
            <pc:docMk/>
            <pc:sldMasterMk cId="533106021" sldId="2147483848"/>
            <pc:sldLayoutMk cId="3750247393" sldId="2147483858"/>
          </pc:sldLayoutMkLst>
        </pc:sldLayoutChg>
        <pc:sldLayoutChg chg="setBg">
          <pc:chgData name="Hugo Lelievre" userId="d358ca1769b93ed4" providerId="LiveId" clId="{00BDDE2F-040B-4C1B-A598-0E457153CA87}" dt="2022-05-28T14:22:29.310" v="3442"/>
          <pc:sldLayoutMkLst>
            <pc:docMk/>
            <pc:sldMasterMk cId="533106021" sldId="2147483848"/>
            <pc:sldLayoutMk cId="2828545478" sldId="2147483859"/>
          </pc:sldLayoutMkLst>
        </pc:sldLayoutChg>
      </pc:sldMasterChg>
      <pc:sldMasterChg chg="setBg modSldLayout">
        <pc:chgData name="Hugo Lelievre" userId="d358ca1769b93ed4" providerId="LiveId" clId="{00BDDE2F-040B-4C1B-A598-0E457153CA87}" dt="2022-05-28T16:00:11.794" v="4620"/>
        <pc:sldMasterMkLst>
          <pc:docMk/>
          <pc:sldMasterMk cId="598391026" sldId="2147483877"/>
        </pc:sldMasterMkLst>
        <pc:sldLayoutChg chg="setBg">
          <pc:chgData name="Hugo Lelievre" userId="d358ca1769b93ed4" providerId="LiveId" clId="{00BDDE2F-040B-4C1B-A598-0E457153CA87}" dt="2022-05-28T16:00:11.794" v="4620"/>
          <pc:sldLayoutMkLst>
            <pc:docMk/>
            <pc:sldMasterMk cId="598391026" sldId="2147483877"/>
            <pc:sldLayoutMk cId="673429180" sldId="2147483878"/>
          </pc:sldLayoutMkLst>
        </pc:sldLayoutChg>
        <pc:sldLayoutChg chg="setBg">
          <pc:chgData name="Hugo Lelievre" userId="d358ca1769b93ed4" providerId="LiveId" clId="{00BDDE2F-040B-4C1B-A598-0E457153CA87}" dt="2022-05-28T16:00:11.794" v="4620"/>
          <pc:sldLayoutMkLst>
            <pc:docMk/>
            <pc:sldMasterMk cId="598391026" sldId="2147483877"/>
            <pc:sldLayoutMk cId="1084065008" sldId="2147483879"/>
          </pc:sldLayoutMkLst>
        </pc:sldLayoutChg>
        <pc:sldLayoutChg chg="setBg">
          <pc:chgData name="Hugo Lelievre" userId="d358ca1769b93ed4" providerId="LiveId" clId="{00BDDE2F-040B-4C1B-A598-0E457153CA87}" dt="2022-05-28T16:00:11.794" v="4620"/>
          <pc:sldLayoutMkLst>
            <pc:docMk/>
            <pc:sldMasterMk cId="598391026" sldId="2147483877"/>
            <pc:sldLayoutMk cId="777556880" sldId="2147483880"/>
          </pc:sldLayoutMkLst>
        </pc:sldLayoutChg>
        <pc:sldLayoutChg chg="setBg">
          <pc:chgData name="Hugo Lelievre" userId="d358ca1769b93ed4" providerId="LiveId" clId="{00BDDE2F-040B-4C1B-A598-0E457153CA87}" dt="2022-05-28T16:00:11.794" v="4620"/>
          <pc:sldLayoutMkLst>
            <pc:docMk/>
            <pc:sldMasterMk cId="598391026" sldId="2147483877"/>
            <pc:sldLayoutMk cId="2883154740" sldId="2147483881"/>
          </pc:sldLayoutMkLst>
        </pc:sldLayoutChg>
        <pc:sldLayoutChg chg="setBg">
          <pc:chgData name="Hugo Lelievre" userId="d358ca1769b93ed4" providerId="LiveId" clId="{00BDDE2F-040B-4C1B-A598-0E457153CA87}" dt="2022-05-28T16:00:11.794" v="4620"/>
          <pc:sldLayoutMkLst>
            <pc:docMk/>
            <pc:sldMasterMk cId="598391026" sldId="2147483877"/>
            <pc:sldLayoutMk cId="1386888814" sldId="2147483882"/>
          </pc:sldLayoutMkLst>
        </pc:sldLayoutChg>
        <pc:sldLayoutChg chg="setBg">
          <pc:chgData name="Hugo Lelievre" userId="d358ca1769b93ed4" providerId="LiveId" clId="{00BDDE2F-040B-4C1B-A598-0E457153CA87}" dt="2022-05-28T16:00:11.794" v="4620"/>
          <pc:sldLayoutMkLst>
            <pc:docMk/>
            <pc:sldMasterMk cId="598391026" sldId="2147483877"/>
            <pc:sldLayoutMk cId="3204542340" sldId="2147483883"/>
          </pc:sldLayoutMkLst>
        </pc:sldLayoutChg>
        <pc:sldLayoutChg chg="setBg">
          <pc:chgData name="Hugo Lelievre" userId="d358ca1769b93ed4" providerId="LiveId" clId="{00BDDE2F-040B-4C1B-A598-0E457153CA87}" dt="2022-05-28T16:00:11.794" v="4620"/>
          <pc:sldLayoutMkLst>
            <pc:docMk/>
            <pc:sldMasterMk cId="598391026" sldId="2147483877"/>
            <pc:sldLayoutMk cId="3718676610" sldId="2147483884"/>
          </pc:sldLayoutMkLst>
        </pc:sldLayoutChg>
        <pc:sldLayoutChg chg="setBg">
          <pc:chgData name="Hugo Lelievre" userId="d358ca1769b93ed4" providerId="LiveId" clId="{00BDDE2F-040B-4C1B-A598-0E457153CA87}" dt="2022-05-28T16:00:11.794" v="4620"/>
          <pc:sldLayoutMkLst>
            <pc:docMk/>
            <pc:sldMasterMk cId="598391026" sldId="2147483877"/>
            <pc:sldLayoutMk cId="716766559" sldId="2147483885"/>
          </pc:sldLayoutMkLst>
        </pc:sldLayoutChg>
        <pc:sldLayoutChg chg="setBg">
          <pc:chgData name="Hugo Lelievre" userId="d358ca1769b93ed4" providerId="LiveId" clId="{00BDDE2F-040B-4C1B-A598-0E457153CA87}" dt="2022-05-28T16:00:11.794" v="4620"/>
          <pc:sldLayoutMkLst>
            <pc:docMk/>
            <pc:sldMasterMk cId="598391026" sldId="2147483877"/>
            <pc:sldLayoutMk cId="1271537904" sldId="2147483886"/>
          </pc:sldLayoutMkLst>
        </pc:sldLayoutChg>
        <pc:sldLayoutChg chg="setBg">
          <pc:chgData name="Hugo Lelievre" userId="d358ca1769b93ed4" providerId="LiveId" clId="{00BDDE2F-040B-4C1B-A598-0E457153CA87}" dt="2022-05-28T16:00:11.794" v="4620"/>
          <pc:sldLayoutMkLst>
            <pc:docMk/>
            <pc:sldMasterMk cId="598391026" sldId="2147483877"/>
            <pc:sldLayoutMk cId="3629514969" sldId="2147483887"/>
          </pc:sldLayoutMkLst>
        </pc:sldLayoutChg>
        <pc:sldLayoutChg chg="setBg">
          <pc:chgData name="Hugo Lelievre" userId="d358ca1769b93ed4" providerId="LiveId" clId="{00BDDE2F-040B-4C1B-A598-0E457153CA87}" dt="2022-05-28T16:00:11.794" v="4620"/>
          <pc:sldLayoutMkLst>
            <pc:docMk/>
            <pc:sldMasterMk cId="598391026" sldId="2147483877"/>
            <pc:sldLayoutMk cId="3469099278" sldId="2147483888"/>
          </pc:sldLayoutMkLst>
        </pc:sldLayoutChg>
        <pc:sldLayoutChg chg="setBg">
          <pc:chgData name="Hugo Lelievre" userId="d358ca1769b93ed4" providerId="LiveId" clId="{00BDDE2F-040B-4C1B-A598-0E457153CA87}" dt="2022-05-28T16:00:11.794" v="4620"/>
          <pc:sldLayoutMkLst>
            <pc:docMk/>
            <pc:sldMasterMk cId="598391026" sldId="2147483877"/>
            <pc:sldLayoutMk cId="3196161473" sldId="2147483889"/>
          </pc:sldLayoutMkLst>
        </pc:sldLayoutChg>
        <pc:sldLayoutChg chg="setBg">
          <pc:chgData name="Hugo Lelievre" userId="d358ca1769b93ed4" providerId="LiveId" clId="{00BDDE2F-040B-4C1B-A598-0E457153CA87}" dt="2022-05-28T16:00:11.794" v="4620"/>
          <pc:sldLayoutMkLst>
            <pc:docMk/>
            <pc:sldMasterMk cId="598391026" sldId="2147483877"/>
            <pc:sldLayoutMk cId="286253729" sldId="2147483890"/>
          </pc:sldLayoutMkLst>
        </pc:sldLayoutChg>
        <pc:sldLayoutChg chg="setBg">
          <pc:chgData name="Hugo Lelievre" userId="d358ca1769b93ed4" providerId="LiveId" clId="{00BDDE2F-040B-4C1B-A598-0E457153CA87}" dt="2022-05-28T16:00:11.794" v="4620"/>
          <pc:sldLayoutMkLst>
            <pc:docMk/>
            <pc:sldMasterMk cId="598391026" sldId="2147483877"/>
            <pc:sldLayoutMk cId="3028492882" sldId="2147483891"/>
          </pc:sldLayoutMkLst>
        </pc:sldLayoutChg>
        <pc:sldLayoutChg chg="setBg">
          <pc:chgData name="Hugo Lelievre" userId="d358ca1769b93ed4" providerId="LiveId" clId="{00BDDE2F-040B-4C1B-A598-0E457153CA87}" dt="2022-05-28T16:00:11.794" v="4620"/>
          <pc:sldLayoutMkLst>
            <pc:docMk/>
            <pc:sldMasterMk cId="598391026" sldId="2147483877"/>
            <pc:sldLayoutMk cId="1317223496" sldId="2147483892"/>
          </pc:sldLayoutMkLst>
        </pc:sldLayoutChg>
        <pc:sldLayoutChg chg="setBg">
          <pc:chgData name="Hugo Lelievre" userId="d358ca1769b93ed4" providerId="LiveId" clId="{00BDDE2F-040B-4C1B-A598-0E457153CA87}" dt="2022-05-28T16:00:11.794" v="4620"/>
          <pc:sldLayoutMkLst>
            <pc:docMk/>
            <pc:sldMasterMk cId="598391026" sldId="2147483877"/>
            <pc:sldLayoutMk cId="898529541" sldId="214748389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FDC8F33-49D6-D1B0-66CD-F941A840A5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65245B-4D58-4993-A78D-DDEAC64259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7C6EF-3B54-49FC-808C-5274BECDB21F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B535C3-8F12-61A1-688B-CF08E31C22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2C4187-1104-DB79-1788-0C2A358D40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DFF33-5D4E-4411-BDCD-9B4C3F4DB2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330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5381E-5C5A-45E5-A9A9-34B1029B58F3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227D5-66D5-45F8-A0C1-99C479790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4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42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51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9099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161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53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492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223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529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76E70-0B03-B706-27AF-06EEFE08C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6D3232-B5A1-7A5C-95E4-6F1FB7A37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E758E9-B8E0-00E9-0006-AF3F752A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06457-335B-745E-B66A-7EB4F553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12B66E-058F-9C23-F2BA-90F53BAF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842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A60A50-BA5B-D687-F358-BB7A30F7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1EDB64-5F2F-2A47-5F39-8C6D4469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49E1FF-03ED-0BC8-9E96-754E5E05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B4A213-0733-08E1-7C25-5D85BBB5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5C3099-E823-B710-2F1F-591260BA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172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8755D3-C64A-A239-7437-1F49CDF2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E8F58B-D987-6281-5B29-25F67BB81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CD9BD8-9134-F467-90C2-DE4F46B3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B6D6A9-0695-1B58-87B4-F9B182BE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85529E-7674-BABE-7CB3-A8C62CFB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30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065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64E7B2-9721-1FAD-FA1E-DE2BB0DB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8B440C-F55F-4ED0-2577-446A7BB3D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E33FE4-3E03-0587-B318-A8F035FCC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62AD83-62D1-E942-0425-0A60718D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F12A45-BE19-106E-6518-7D66D7F0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3E5596-7453-BA1D-F40E-876FADAA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721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E95654-CCD7-802E-86F9-9B5BA5E4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8B58CF-3AF5-5B7C-5B90-333AFB586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DF990E-203D-9B7F-1CF0-0AC86A1F3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E8F9C2-45A5-1DB2-BF39-0F318F6C2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9872A1-E80F-3764-123A-F82ECDE10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1FD1AC2-4E7F-DE32-078E-36B5EDAF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B9A85E8-2DB4-FDA5-54CF-23EA4378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1CDA6C-0273-18AB-3159-5444CECE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748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22661D-50E6-A3F2-4966-33DC25FF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A25512F-EE44-1655-6AE3-A09EED0D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4DA259-3846-E2BB-9F14-0CBAD453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27444F-3E43-8549-35E0-946699DE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94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BE260C-4BB5-E5B9-81D1-E9E2F43D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4772EB8-EF09-91AF-935F-88BA7EEF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AD863F-8EDC-7293-EC80-67CDD118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1111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1A241-5DC0-26DD-0826-89325292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80D92C-14FD-A6AE-559A-7B664691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8CB7FA-33E4-098D-41AB-1B9BAD4B0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806744-CD69-D9D0-1F43-B81F3D7C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FDA642-3BC2-458A-6056-FD72BA4C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9C4346-BB09-7168-19E6-852B78D8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5429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782A7-01A5-BC70-CFF6-EEC05C1C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8C4462-5BAB-0581-9AF7-00C8318DB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195ABB-BB9E-E434-11C2-065AFF33A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43D400-11BA-DA8F-008E-7522465F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039284-EC23-8969-1242-770407F78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571C4C-239D-5930-D1A9-F5FD62FB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922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E2A2A-1D72-EB46-F8D2-C6B001C1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0B4E41-06DA-AB55-A008-7952C8D98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8E182B-D3D6-52B9-7CA8-4FAD42C1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AB626D-FB71-5D52-B793-B811F7AC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980BC9-328A-0040-367A-E3D134C2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27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C4ABE32-AA26-BCD7-FC48-D854E8948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553A07-6A54-EEC6-2A50-EDF3F1089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50E788-053F-FDF2-90FF-F4E6C824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F2E1DF-D870-DFC4-6669-02C669BB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4C9CBE-230B-409E-8FCD-014FC08C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50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55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15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88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54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67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76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30/05/2022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53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2DFDC-F134-41A0-9514-1300E9850166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39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3BAA44-518C-2E15-AC56-E6F3ADB0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E85657-2979-FDEC-01DD-E594B0531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4AE665-BAFE-759B-655E-18E8119F2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2DFDC-F134-41A0-9514-1300E9850166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972B33-F790-4ED5-DA2E-999502715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5E35AB-C388-02BB-19F6-F1C367B81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52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microsoft.com/office/2007/relationships/hdphoto" Target="../media/hdphoto1.wdp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9.svg"/><Relationship Id="rId4" Type="http://schemas.openxmlformats.org/officeDocument/2006/relationships/image" Target="../media/image20.sv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70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Rectangle 72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53" name="Freeform: Shape 74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F6805C-3E28-4292-5708-F43484DF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677" y="2179520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US" sz="3600" b="0" i="0" dirty="0">
                <a:solidFill>
                  <a:srgbClr val="080808"/>
                </a:solidFill>
                <a:effectLst/>
                <a:latin typeface="Impact" panose="020B0806030902050204" pitchFamily="34" charset="0"/>
              </a:rPr>
              <a:t>Statistical prediction of injuries on CREPS</a:t>
            </a:r>
            <a:r>
              <a:rPr lang="en-US" sz="3600" dirty="0">
                <a:solidFill>
                  <a:srgbClr val="080808"/>
                </a:solidFill>
                <a:latin typeface="Impact" panose="020B0806030902050204" pitchFamily="34" charset="0"/>
              </a:rPr>
              <a:t> </a:t>
            </a:r>
            <a:r>
              <a:rPr lang="en-US" sz="3600" b="0" i="0" dirty="0">
                <a:solidFill>
                  <a:srgbClr val="080808"/>
                </a:solidFill>
                <a:effectLst/>
                <a:latin typeface="Impact" panose="020B0806030902050204" pitchFamily="34" charset="0"/>
              </a:rPr>
              <a:t>athletes</a:t>
            </a:r>
            <a:endParaRPr lang="fr-FR" sz="3600" dirty="0">
              <a:solidFill>
                <a:srgbClr val="080808"/>
              </a:solidFill>
              <a:latin typeface="Impact" panose="020B080603090205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C27606-7346-E35A-DBC1-FAB51904F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7181" y="4324252"/>
            <a:ext cx="3314016" cy="950292"/>
          </a:xfrm>
          <a:noFill/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080808"/>
                </a:solidFill>
              </a:rPr>
              <a:t>Hugo Lelievre, Alexia </a:t>
            </a:r>
            <a:r>
              <a:rPr lang="fr-FR" sz="2000" dirty="0" err="1">
                <a:solidFill>
                  <a:srgbClr val="080808"/>
                </a:solidFill>
              </a:rPr>
              <a:t>Grenouillat</a:t>
            </a:r>
            <a:r>
              <a:rPr lang="fr-FR" sz="2000" dirty="0">
                <a:solidFill>
                  <a:srgbClr val="080808"/>
                </a:solidFill>
              </a:rPr>
              <a:t>, Yasser </a:t>
            </a:r>
            <a:r>
              <a:rPr lang="fr-FR" sz="2000" dirty="0" err="1">
                <a:solidFill>
                  <a:srgbClr val="080808"/>
                </a:solidFill>
              </a:rPr>
              <a:t>Afifi</a:t>
            </a:r>
            <a:r>
              <a:rPr lang="fr-FR" sz="2000" dirty="0">
                <a:solidFill>
                  <a:srgbClr val="080808"/>
                </a:solidFill>
              </a:rPr>
              <a:t> (4A GMM)</a:t>
            </a:r>
          </a:p>
        </p:txBody>
      </p:sp>
      <p:sp>
        <p:nvSpPr>
          <p:cNvPr id="1054" name="Isosceles Triangle 76">
            <a:extLst>
              <a:ext uri="{FF2B5EF4-FFF2-40B4-BE49-F238E27FC236}">
                <a16:creationId xmlns:a16="http://schemas.microsoft.com/office/drawing/2014/main" id="{CB64814D-A361-44E1-8D97-B83E41C8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2A6879-032A-4946-9CCA-44D38BEDF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5" name="Rectangle 80">
            <a:extLst>
              <a:ext uri="{FF2B5EF4-FFF2-40B4-BE49-F238E27FC236}">
                <a16:creationId xmlns:a16="http://schemas.microsoft.com/office/drawing/2014/main" id="{56AB08D7-F0FB-4965-B730-8B874214C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6" name="Rectangle 82">
            <a:extLst>
              <a:ext uri="{FF2B5EF4-FFF2-40B4-BE49-F238E27FC236}">
                <a16:creationId xmlns:a16="http://schemas.microsoft.com/office/drawing/2014/main" id="{148D9297-49FA-43ED-AC6B-E2F153B3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Freeform: Shape 84">
            <a:extLst>
              <a:ext uri="{FF2B5EF4-FFF2-40B4-BE49-F238E27FC236}">
                <a16:creationId xmlns:a16="http://schemas.microsoft.com/office/drawing/2014/main" id="{77C2D141-F73C-4BF3-B3DF-D3BA74B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7826" y="1350438"/>
            <a:ext cx="4160520" cy="4157124"/>
          </a:xfrm>
          <a:custGeom>
            <a:avLst/>
            <a:gdLst>
              <a:gd name="connsiteX0" fmla="*/ 2080261 w 4160520"/>
              <a:gd name="connsiteY0" fmla="*/ 0 h 4157124"/>
              <a:gd name="connsiteX1" fmla="*/ 4160520 w 4160520"/>
              <a:gd name="connsiteY1" fmla="*/ 2078563 h 4157124"/>
              <a:gd name="connsiteX2" fmla="*/ 2080261 w 4160520"/>
              <a:gd name="connsiteY2" fmla="*/ 4157124 h 4157124"/>
              <a:gd name="connsiteX3" fmla="*/ 0 w 4160520"/>
              <a:gd name="connsiteY3" fmla="*/ 2078563 h 415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0520" h="4157124">
                <a:moveTo>
                  <a:pt x="2080261" y="0"/>
                </a:moveTo>
                <a:lnTo>
                  <a:pt x="4160520" y="2078563"/>
                </a:lnTo>
                <a:lnTo>
                  <a:pt x="2080261" y="4157124"/>
                </a:lnTo>
                <a:lnTo>
                  <a:pt x="0" y="20785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B456AC5-2DFE-4E00-B0CE-30AAA2A3D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7566" y="1"/>
            <a:ext cx="3997403" cy="3295805"/>
          </a:xfrm>
          <a:custGeom>
            <a:avLst/>
            <a:gdLst>
              <a:gd name="connsiteX0" fmla="*/ 1352836 w 4160520"/>
              <a:gd name="connsiteY0" fmla="*/ 0 h 3430293"/>
              <a:gd name="connsiteX1" fmla="*/ 2807685 w 4160520"/>
              <a:gd name="connsiteY1" fmla="*/ 0 h 3430293"/>
              <a:gd name="connsiteX2" fmla="*/ 4160520 w 4160520"/>
              <a:gd name="connsiteY2" fmla="*/ 1351732 h 3430293"/>
              <a:gd name="connsiteX3" fmla="*/ 2080261 w 4160520"/>
              <a:gd name="connsiteY3" fmla="*/ 3430293 h 3430293"/>
              <a:gd name="connsiteX4" fmla="*/ 0 w 4160520"/>
              <a:gd name="connsiteY4" fmla="*/ 1351732 h 343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0520" h="3430293">
                <a:moveTo>
                  <a:pt x="1352836" y="0"/>
                </a:moveTo>
                <a:lnTo>
                  <a:pt x="2807685" y="0"/>
                </a:lnTo>
                <a:lnTo>
                  <a:pt x="4160520" y="1351732"/>
                </a:lnTo>
                <a:lnTo>
                  <a:pt x="2080261" y="3430293"/>
                </a:lnTo>
                <a:lnTo>
                  <a:pt x="0" y="13517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6F916AE0-780F-AB88-0E7D-D702BE0A53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7" r="31998" b="12379"/>
          <a:stretch/>
        </p:blipFill>
        <p:spPr bwMode="auto">
          <a:xfrm>
            <a:off x="6715898" y="136191"/>
            <a:ext cx="1409041" cy="222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D3EB41F8-8868-4FC3-8553-94FEE5A8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88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Freeform: Shape 90">
            <a:extLst>
              <a:ext uri="{FF2B5EF4-FFF2-40B4-BE49-F238E27FC236}">
                <a16:creationId xmlns:a16="http://schemas.microsoft.com/office/drawing/2014/main" id="{39671820-9967-4806-B0A7-4944C2A4A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47566" y="3562194"/>
            <a:ext cx="3997403" cy="3295805"/>
          </a:xfrm>
          <a:custGeom>
            <a:avLst/>
            <a:gdLst>
              <a:gd name="connsiteX0" fmla="*/ 1352836 w 4160520"/>
              <a:gd name="connsiteY0" fmla="*/ 0 h 3430293"/>
              <a:gd name="connsiteX1" fmla="*/ 2807685 w 4160520"/>
              <a:gd name="connsiteY1" fmla="*/ 0 h 3430293"/>
              <a:gd name="connsiteX2" fmla="*/ 4160520 w 4160520"/>
              <a:gd name="connsiteY2" fmla="*/ 1351732 h 3430293"/>
              <a:gd name="connsiteX3" fmla="*/ 2080261 w 4160520"/>
              <a:gd name="connsiteY3" fmla="*/ 3430293 h 3430293"/>
              <a:gd name="connsiteX4" fmla="*/ 0 w 4160520"/>
              <a:gd name="connsiteY4" fmla="*/ 1351732 h 343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0520" h="3430293">
                <a:moveTo>
                  <a:pt x="1352836" y="0"/>
                </a:moveTo>
                <a:lnTo>
                  <a:pt x="2807685" y="0"/>
                </a:lnTo>
                <a:lnTo>
                  <a:pt x="4160520" y="1351732"/>
                </a:lnTo>
                <a:lnTo>
                  <a:pt x="2080261" y="3430293"/>
                </a:lnTo>
                <a:lnTo>
                  <a:pt x="0" y="13517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Visite virtuelle - Portes ouvertes virtuelles de l'INSA Toulouse">
            <a:extLst>
              <a:ext uri="{FF2B5EF4-FFF2-40B4-BE49-F238E27FC236}">
                <a16:creationId xmlns:a16="http://schemas.microsoft.com/office/drawing/2014/main" id="{BF1EA324-0955-19DB-4493-33B1DA3CA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1347" y="3157653"/>
            <a:ext cx="2524866" cy="54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5128EA6-012C-6FD9-3B80-044F35F5D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946" y="5490460"/>
            <a:ext cx="2141658" cy="72816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E41888B-26C6-F9B4-1010-4547742D2FB6}"/>
              </a:ext>
            </a:extLst>
          </p:cNvPr>
          <p:cNvSpPr txBox="1"/>
          <p:nvPr/>
        </p:nvSpPr>
        <p:spPr>
          <a:xfrm>
            <a:off x="6185167" y="4769365"/>
            <a:ext cx="2524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 err="1">
                <a:solidFill>
                  <a:srgbClr val="080808"/>
                </a:solidFill>
              </a:rPr>
              <a:t>Tutors</a:t>
            </a:r>
            <a:r>
              <a:rPr lang="fr-FR" sz="1800" dirty="0">
                <a:solidFill>
                  <a:srgbClr val="080808"/>
                </a:solidFill>
              </a:rPr>
              <a:t> : Marine </a:t>
            </a:r>
            <a:r>
              <a:rPr lang="fr-FR" sz="1800" dirty="0" err="1">
                <a:solidFill>
                  <a:srgbClr val="080808"/>
                </a:solidFill>
              </a:rPr>
              <a:t>Gargagli</a:t>
            </a:r>
            <a:r>
              <a:rPr lang="fr-FR" sz="1800" dirty="0">
                <a:solidFill>
                  <a:srgbClr val="080808"/>
                </a:solidFill>
              </a:rPr>
              <a:t> and Thomas Baudry</a:t>
            </a: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30B592-ABC8-111A-6C2D-B9DA62EE7E5F}"/>
              </a:ext>
            </a:extLst>
          </p:cNvPr>
          <p:cNvSpPr txBox="1"/>
          <p:nvPr/>
        </p:nvSpPr>
        <p:spPr>
          <a:xfrm>
            <a:off x="11570261" y="6281902"/>
            <a:ext cx="50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63703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63EAD3-F94B-40E4-AD08-BE5E9BB84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214" y="4383161"/>
            <a:ext cx="7338905" cy="156464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A5DCA99-F64E-20A5-9B97-1B873A731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201" y="274320"/>
            <a:ext cx="5454930" cy="2952902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CED0B6-A75A-B3B0-4A98-7822C9245D92}"/>
              </a:ext>
            </a:extLst>
          </p:cNvPr>
          <p:cNvSpPr txBox="1"/>
          <p:nvPr/>
        </p:nvSpPr>
        <p:spPr>
          <a:xfrm>
            <a:off x="2658586" y="3263912"/>
            <a:ext cx="500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effectLst/>
                <a:latin typeface="+mj-lt"/>
              </a:rPr>
              <a:t>Boxplots of correct predictions for LL Injury and No LL injury</a:t>
            </a:r>
            <a:endParaRPr lang="fr-FR" dirty="0">
              <a:latin typeface="+mj-lt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785C10A-0550-F0D3-B801-A44FFF0C6E83}"/>
              </a:ext>
            </a:extLst>
          </p:cNvPr>
          <p:cNvSpPr txBox="1"/>
          <p:nvPr/>
        </p:nvSpPr>
        <p:spPr>
          <a:xfrm>
            <a:off x="2585826" y="5937349"/>
            <a:ext cx="500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effectLst/>
                <a:latin typeface="+mj-lt"/>
              </a:rPr>
              <a:t>Best model depending on the type of injury and the estimator used</a:t>
            </a:r>
            <a:endParaRPr lang="fr-FR" dirty="0">
              <a:latin typeface="+mj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145A16E-61D9-BF89-2336-F2ACB73DFE1A}"/>
              </a:ext>
            </a:extLst>
          </p:cNvPr>
          <p:cNvSpPr txBox="1"/>
          <p:nvPr/>
        </p:nvSpPr>
        <p:spPr>
          <a:xfrm>
            <a:off x="11444142" y="6281902"/>
            <a:ext cx="50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5246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0AE7CF-A6DE-9E81-A3A9-1B97753D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38449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latin typeface="Impact" panose="020B0806030902050204" pitchFamily="34" charset="0"/>
              </a:rPr>
              <a:t>R Interface for coaches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3B02-F29E-E393-37E4-2FCE52A62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387" y="1616290"/>
            <a:ext cx="8470898" cy="816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+mj-lt"/>
              </a:rPr>
              <a:t>Our main objective was to build a statistical model to predict injuries; however, this model must be reusable a posteriori by CREPS coaches. </a:t>
            </a:r>
            <a:endParaRPr lang="fr-FR" dirty="0">
              <a:latin typeface="+mj-lt"/>
            </a:endParaRP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88ED7DBD-C3B0-E9A7-4953-40AEE247A3C4}"/>
              </a:ext>
            </a:extLst>
          </p:cNvPr>
          <p:cNvGrpSpPr/>
          <p:nvPr/>
        </p:nvGrpSpPr>
        <p:grpSpPr>
          <a:xfrm>
            <a:off x="1114528" y="2409827"/>
            <a:ext cx="9468805" cy="4258783"/>
            <a:chOff x="1114528" y="2540000"/>
            <a:chExt cx="9468805" cy="42587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0E4FAA2-4E9F-51C7-2207-AB8E9EAF598F}"/>
                </a:ext>
              </a:extLst>
            </p:cNvPr>
            <p:cNvGrpSpPr/>
            <p:nvPr/>
          </p:nvGrpSpPr>
          <p:grpSpPr>
            <a:xfrm>
              <a:off x="1114528" y="2540000"/>
              <a:ext cx="9468805" cy="3421272"/>
              <a:chOff x="1118447" y="3097107"/>
              <a:chExt cx="9468805" cy="3421272"/>
            </a:xfrm>
          </p:grpSpPr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E733CEDB-E3D4-4590-9F1B-3F5F3335BC0E}"/>
                  </a:ext>
                </a:extLst>
              </p:cNvPr>
              <p:cNvSpPr/>
              <p:nvPr/>
            </p:nvSpPr>
            <p:spPr>
              <a:xfrm>
                <a:off x="8108212" y="5075659"/>
                <a:ext cx="2479040" cy="14427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Probabilities of injury that change in real time</a:t>
                </a:r>
                <a:endParaRPr lang="fr-FR" dirty="0"/>
              </a:p>
            </p:txBody>
          </p:sp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4BA66BD7-D08D-4E5D-1854-A8B8DD4E2DEB}"/>
                  </a:ext>
                </a:extLst>
              </p:cNvPr>
              <p:cNvGrpSpPr/>
              <p:nvPr/>
            </p:nvGrpSpPr>
            <p:grpSpPr>
              <a:xfrm>
                <a:off x="1118447" y="3097107"/>
                <a:ext cx="9468805" cy="3421272"/>
                <a:chOff x="1118447" y="3097107"/>
                <a:chExt cx="9468805" cy="3421272"/>
              </a:xfrm>
            </p:grpSpPr>
            <p:sp>
              <p:nvSpPr>
                <p:cNvPr id="4" name="Ellipse 3">
                  <a:extLst>
                    <a:ext uri="{FF2B5EF4-FFF2-40B4-BE49-F238E27FC236}">
                      <a16:creationId xmlns:a16="http://schemas.microsoft.com/office/drawing/2014/main" id="{1F77CFFA-5BD5-94B0-693F-C9C1FC6E1EAD}"/>
                    </a:ext>
                  </a:extLst>
                </p:cNvPr>
                <p:cNvSpPr/>
                <p:nvPr/>
              </p:nvSpPr>
              <p:spPr>
                <a:xfrm>
                  <a:off x="1118447" y="3097107"/>
                  <a:ext cx="2479040" cy="14427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Nothing more to code</a:t>
                  </a:r>
                </a:p>
              </p:txBody>
            </p:sp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812077A0-1C9F-6501-F603-4C3EE8DF21AC}"/>
                    </a:ext>
                  </a:extLst>
                </p:cNvPr>
                <p:cNvSpPr/>
                <p:nvPr/>
              </p:nvSpPr>
              <p:spPr>
                <a:xfrm>
                  <a:off x="8108212" y="3097107"/>
                  <a:ext cx="2479040" cy="14427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/>
                    <a:t>Easy</a:t>
                  </a:r>
                  <a:r>
                    <a:rPr lang="fr-FR" dirty="0"/>
                    <a:t>-to-</a:t>
                  </a:r>
                  <a:r>
                    <a:rPr lang="fr-FR" dirty="0" err="1"/>
                    <a:t>read</a:t>
                  </a:r>
                  <a:endParaRPr lang="fr-FR" dirty="0"/>
                </a:p>
              </p:txBody>
            </p:sp>
            <p:sp>
              <p:nvSpPr>
                <p:cNvPr id="17" name="Ellipse 16">
                  <a:extLst>
                    <a:ext uri="{FF2B5EF4-FFF2-40B4-BE49-F238E27FC236}">
                      <a16:creationId xmlns:a16="http://schemas.microsoft.com/office/drawing/2014/main" id="{08EB7108-C581-DE4C-4424-7A383179B64D}"/>
                    </a:ext>
                  </a:extLst>
                </p:cNvPr>
                <p:cNvSpPr/>
                <p:nvPr/>
              </p:nvSpPr>
              <p:spPr>
                <a:xfrm>
                  <a:off x="1118447" y="5075659"/>
                  <a:ext cx="2479040" cy="14427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/>
                    <a:t>Customizable</a:t>
                  </a:r>
                  <a:r>
                    <a:rPr lang="fr-FR" dirty="0"/>
                    <a:t> for </a:t>
                  </a:r>
                  <a:r>
                    <a:rPr lang="fr-FR" dirty="0" err="1"/>
                    <a:t>each</a:t>
                  </a:r>
                  <a:r>
                    <a:rPr lang="fr-FR" dirty="0"/>
                    <a:t> </a:t>
                  </a:r>
                  <a:r>
                    <a:rPr lang="fr-FR" dirty="0" err="1"/>
                    <a:t>athlete</a:t>
                  </a:r>
                  <a:endParaRPr lang="fr-FR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135D619-54BB-1961-71F0-0BB5E80314C8}"/>
                    </a:ext>
                  </a:extLst>
                </p:cNvPr>
                <p:cNvSpPr/>
                <p:nvPr/>
              </p:nvSpPr>
              <p:spPr>
                <a:xfrm>
                  <a:off x="4233599" y="4240953"/>
                  <a:ext cx="3238500" cy="10972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400" b="1" dirty="0" err="1"/>
                    <a:t>What</a:t>
                  </a:r>
                  <a:r>
                    <a:rPr lang="fr-FR" sz="2400" b="1" dirty="0"/>
                    <a:t> the interface must </a:t>
                  </a:r>
                  <a:r>
                    <a:rPr lang="fr-FR" sz="2400" b="1" dirty="0" err="1"/>
                    <a:t>provide</a:t>
                  </a:r>
                  <a:r>
                    <a:rPr lang="fr-FR" sz="2400" b="1" dirty="0"/>
                    <a:t> :</a:t>
                  </a:r>
                </a:p>
              </p:txBody>
            </p:sp>
            <p:cxnSp>
              <p:nvCxnSpPr>
                <p:cNvPr id="9" name="Connecteur droit 8">
                  <a:extLst>
                    <a:ext uri="{FF2B5EF4-FFF2-40B4-BE49-F238E27FC236}">
                      <a16:creationId xmlns:a16="http://schemas.microsoft.com/office/drawing/2014/main" id="{2DC4F497-FE7A-01FF-5C7F-FCA3F06B15D0}"/>
                    </a:ext>
                  </a:extLst>
                </p:cNvPr>
                <p:cNvCxnSpPr/>
                <p:nvPr/>
              </p:nvCxnSpPr>
              <p:spPr>
                <a:xfrm flipH="1" flipV="1">
                  <a:off x="3515360" y="4084320"/>
                  <a:ext cx="718239" cy="15663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EA993B01-AC83-F95B-73B8-7191239A613F}"/>
                    </a:ext>
                  </a:extLst>
                </p:cNvPr>
                <p:cNvCxnSpPr/>
                <p:nvPr/>
              </p:nvCxnSpPr>
              <p:spPr>
                <a:xfrm flipH="1" flipV="1">
                  <a:off x="7492846" y="5343001"/>
                  <a:ext cx="718239" cy="15663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AD987A1F-BA1C-EF51-E02F-BB52B0B915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15359" y="5338233"/>
                  <a:ext cx="718240" cy="26549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0B58AC88-77B3-05A0-FE20-CC2B43F1F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472099" y="4032759"/>
                  <a:ext cx="668232" cy="20119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C40E8A69-A0F6-2E8C-6024-11E4FD488139}"/>
                </a:ext>
              </a:extLst>
            </p:cNvPr>
            <p:cNvSpPr/>
            <p:nvPr/>
          </p:nvSpPr>
          <p:spPr>
            <a:xfrm>
              <a:off x="4533499" y="5356063"/>
              <a:ext cx="2637323" cy="144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Predictions that will improve as the excel files fill up</a:t>
              </a:r>
              <a:endParaRPr lang="fr-FR" dirty="0"/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E85C2964-E093-F45C-62C6-024CFD6FEF6C}"/>
                </a:ext>
              </a:extLst>
            </p:cNvPr>
            <p:cNvCxnSpPr>
              <a:cxnSpLocks/>
              <a:stCxn id="26" idx="0"/>
              <a:endCxn id="6" idx="2"/>
            </p:cNvCxnSpPr>
            <p:nvPr/>
          </p:nvCxnSpPr>
          <p:spPr>
            <a:xfrm flipH="1" flipV="1">
              <a:off x="5848930" y="4781126"/>
              <a:ext cx="3231" cy="5749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34AB34E3-B00B-B157-BA7B-F34AFCE53E77}"/>
              </a:ext>
            </a:extLst>
          </p:cNvPr>
          <p:cNvSpPr txBox="1"/>
          <p:nvPr/>
        </p:nvSpPr>
        <p:spPr>
          <a:xfrm>
            <a:off x="11444142" y="6281902"/>
            <a:ext cx="50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66057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41B343-43F5-6DC8-8FF9-77237E21C232}"/>
              </a:ext>
            </a:extLst>
          </p:cNvPr>
          <p:cNvSpPr/>
          <p:nvPr/>
        </p:nvSpPr>
        <p:spPr>
          <a:xfrm>
            <a:off x="2647937" y="4377318"/>
            <a:ext cx="5967797" cy="18290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Decision</a:t>
            </a:r>
            <a:r>
              <a:rPr lang="fr-FR" dirty="0"/>
              <a:t> support </a:t>
            </a:r>
            <a:r>
              <a:rPr lang="fr-FR" dirty="0" err="1"/>
              <a:t>tool</a:t>
            </a:r>
            <a:r>
              <a:rPr lang="fr-FR" dirty="0"/>
              <a:t> for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supervisors</a:t>
            </a:r>
            <a:r>
              <a:rPr lang="fr-FR" dirty="0"/>
              <a:t>. </a:t>
            </a:r>
            <a:r>
              <a:rPr lang="fr-FR" dirty="0" err="1"/>
              <a:t>Predictions</a:t>
            </a:r>
            <a:r>
              <a:rPr lang="fr-FR" dirty="0"/>
              <a:t> are not an end in </a:t>
            </a:r>
            <a:r>
              <a:rPr lang="fr-FR" dirty="0" err="1"/>
              <a:t>themselves</a:t>
            </a:r>
            <a:r>
              <a:rPr lang="fr-FR" dirty="0"/>
              <a:t>;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assist coaches to help </a:t>
            </a:r>
            <a:r>
              <a:rPr lang="fr-FR" dirty="0" err="1"/>
              <a:t>them</a:t>
            </a:r>
            <a:r>
              <a:rPr lang="fr-FR" dirty="0"/>
              <a:t> </a:t>
            </a:r>
            <a:r>
              <a:rPr lang="fr-FR" dirty="0" err="1"/>
              <a:t>decrease</a:t>
            </a:r>
            <a:r>
              <a:rPr lang="fr-FR" dirty="0"/>
              <a:t> the </a:t>
            </a:r>
            <a:r>
              <a:rPr lang="fr-FR" dirty="0" err="1"/>
              <a:t>risk</a:t>
            </a:r>
            <a:r>
              <a:rPr lang="fr-FR" dirty="0"/>
              <a:t> of </a:t>
            </a:r>
            <a:r>
              <a:rPr lang="fr-FR" dirty="0" err="1"/>
              <a:t>injury</a:t>
            </a:r>
            <a:r>
              <a:rPr lang="fr-FR" dirty="0"/>
              <a:t> of an </a:t>
            </a:r>
            <a:r>
              <a:rPr lang="fr-FR" dirty="0" err="1"/>
              <a:t>athlete</a:t>
            </a:r>
            <a:r>
              <a:rPr lang="fr-FR" dirty="0"/>
              <a:t> (corrective routines, adaptation of motions …)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69FE77-B70C-934F-C501-034AD781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932" y="18845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latin typeface="Impact" panose="020B0806030902050204" pitchFamily="34" charset="0"/>
              </a:rPr>
              <a:t>Conclusion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C64B1D-25CA-6FD6-2862-21537A74BA8B}"/>
              </a:ext>
            </a:extLst>
          </p:cNvPr>
          <p:cNvSpPr/>
          <p:nvPr/>
        </p:nvSpPr>
        <p:spPr>
          <a:xfrm>
            <a:off x="962526" y="1597794"/>
            <a:ext cx="4186990" cy="6063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athlete’s</a:t>
            </a:r>
            <a:r>
              <a:rPr lang="fr-FR" dirty="0"/>
              <a:t> injuries and </a:t>
            </a:r>
            <a:r>
              <a:rPr lang="fr-FR" dirty="0" err="1"/>
              <a:t>evaluate</a:t>
            </a:r>
            <a:r>
              <a:rPr lang="fr-FR" dirty="0"/>
              <a:t> the duration of </a:t>
            </a:r>
            <a:r>
              <a:rPr lang="fr-FR" dirty="0" err="1"/>
              <a:t>unavailability</a:t>
            </a:r>
            <a:r>
              <a:rPr lang="fr-FR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5EFEF0-CC63-DE5D-F8DF-7A6CB7FEFE81}"/>
              </a:ext>
            </a:extLst>
          </p:cNvPr>
          <p:cNvSpPr/>
          <p:nvPr/>
        </p:nvSpPr>
        <p:spPr>
          <a:xfrm>
            <a:off x="6312280" y="1566156"/>
            <a:ext cx="4186990" cy="6063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Provide</a:t>
            </a:r>
            <a:r>
              <a:rPr lang="fr-FR" dirty="0"/>
              <a:t> coaches </a:t>
            </a:r>
            <a:r>
              <a:rPr lang="fr-FR" dirty="0" err="1"/>
              <a:t>with</a:t>
            </a:r>
            <a:r>
              <a:rPr lang="fr-FR" dirty="0"/>
              <a:t> an R 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814272-420E-6D00-6EB5-B61EE0852F52}"/>
              </a:ext>
            </a:extLst>
          </p:cNvPr>
          <p:cNvSpPr/>
          <p:nvPr/>
        </p:nvSpPr>
        <p:spPr>
          <a:xfrm>
            <a:off x="962526" y="2576808"/>
            <a:ext cx="4186990" cy="1241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Thanks</a:t>
            </a:r>
            <a:r>
              <a:rPr lang="fr-FR" dirty="0"/>
              <a:t> to machine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algorithms</a:t>
            </a:r>
            <a:r>
              <a:rPr lang="fr-FR" dirty="0"/>
              <a:t> and </a:t>
            </a:r>
            <a:r>
              <a:rPr lang="fr-FR" dirty="0" err="1"/>
              <a:t>statistical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type of </a:t>
            </a:r>
            <a:r>
              <a:rPr lang="fr-FR" dirty="0" err="1"/>
              <a:t>injury</a:t>
            </a:r>
            <a:r>
              <a:rPr lang="fr-FR" dirty="0"/>
              <a:t> </a:t>
            </a:r>
            <a:r>
              <a:rPr lang="fr-FR" dirty="0" err="1"/>
              <a:t>correctly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60 and 80%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80E1FF-E483-0D4E-D133-0A2058327480}"/>
              </a:ext>
            </a:extLst>
          </p:cNvPr>
          <p:cNvSpPr/>
          <p:nvPr/>
        </p:nvSpPr>
        <p:spPr>
          <a:xfrm>
            <a:off x="6364907" y="2560320"/>
            <a:ext cx="4186990" cy="1241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Coaches can use the Interface </a:t>
            </a:r>
            <a:r>
              <a:rPr lang="fr-FR" dirty="0" err="1"/>
              <a:t>thanks</a:t>
            </a:r>
            <a:r>
              <a:rPr lang="fr-FR" dirty="0"/>
              <a:t> to </a:t>
            </a:r>
            <a:r>
              <a:rPr lang="fr-FR" dirty="0" err="1"/>
              <a:t>its</a:t>
            </a:r>
            <a:r>
              <a:rPr lang="fr-FR" dirty="0"/>
              <a:t> simple design and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particular</a:t>
            </a:r>
            <a:r>
              <a:rPr lang="fr-FR" dirty="0"/>
              <a:t> </a:t>
            </a:r>
            <a:r>
              <a:rPr lang="fr-FR" dirty="0" err="1"/>
              <a:t>skills</a:t>
            </a:r>
            <a:r>
              <a:rPr lang="fr-FR" dirty="0"/>
              <a:t>. </a:t>
            </a:r>
            <a:r>
              <a:rPr lang="fr-FR" dirty="0" err="1"/>
              <a:t>Hopefully</a:t>
            </a:r>
            <a:r>
              <a:rPr lang="fr-FR" dirty="0"/>
              <a:t>,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able to use </a:t>
            </a:r>
            <a:r>
              <a:rPr lang="fr-FR" dirty="0" err="1"/>
              <a:t>it</a:t>
            </a:r>
            <a:r>
              <a:rPr lang="fr-FR" dirty="0"/>
              <a:t> on new </a:t>
            </a:r>
            <a:r>
              <a:rPr lang="fr-FR" dirty="0" err="1"/>
              <a:t>athletes</a:t>
            </a:r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C189406-B6CB-1DED-99B9-2CB78507046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056021" y="2204185"/>
            <a:ext cx="0" cy="3726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46C9F74-CB79-A188-ADC0-C6EE6C8A7F5F}"/>
              </a:ext>
            </a:extLst>
          </p:cNvPr>
          <p:cNvCxnSpPr>
            <a:cxnSpLocks/>
          </p:cNvCxnSpPr>
          <p:nvPr/>
        </p:nvCxnSpPr>
        <p:spPr>
          <a:xfrm>
            <a:off x="8458402" y="2172547"/>
            <a:ext cx="0" cy="3726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99E36A9-DF39-7F4B-0ABA-7C602F258101}"/>
              </a:ext>
            </a:extLst>
          </p:cNvPr>
          <p:cNvCxnSpPr>
            <a:cxnSpLocks/>
          </p:cNvCxnSpPr>
          <p:nvPr/>
        </p:nvCxnSpPr>
        <p:spPr>
          <a:xfrm>
            <a:off x="3056021" y="3818467"/>
            <a:ext cx="1207971" cy="558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01048D7-1A0A-0B39-4A28-2F85A9F92419}"/>
              </a:ext>
            </a:extLst>
          </p:cNvPr>
          <p:cNvCxnSpPr>
            <a:cxnSpLocks/>
          </p:cNvCxnSpPr>
          <p:nvPr/>
        </p:nvCxnSpPr>
        <p:spPr>
          <a:xfrm flipH="1">
            <a:off x="7151571" y="3801979"/>
            <a:ext cx="1310039" cy="575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023BFE6D-71C9-2E02-4DD1-5BD9D441799A}"/>
              </a:ext>
            </a:extLst>
          </p:cNvPr>
          <p:cNvSpPr txBox="1"/>
          <p:nvPr/>
        </p:nvSpPr>
        <p:spPr>
          <a:xfrm>
            <a:off x="11444142" y="6281902"/>
            <a:ext cx="50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95784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077851-E57B-B1DE-7461-29CFD779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543" y="2265964"/>
            <a:ext cx="8470898" cy="32230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>
                <a:solidFill>
                  <a:schemeClr val="tx1"/>
                </a:solidFill>
              </a:rPr>
              <a:t>Poor size of the dataset</a:t>
            </a:r>
          </a:p>
          <a:p>
            <a:r>
              <a:rPr lang="fr-FR" dirty="0">
                <a:solidFill>
                  <a:schemeClr val="tx1"/>
                </a:solidFill>
              </a:rPr>
              <a:t>Most of the variables are qualitative, </a:t>
            </a:r>
            <a:r>
              <a:rPr lang="fr-FR" dirty="0" err="1">
                <a:solidFill>
                  <a:schemeClr val="tx1"/>
                </a:solidFill>
              </a:rPr>
              <a:t>then</a:t>
            </a:r>
            <a:r>
              <a:rPr lang="fr-FR" dirty="0">
                <a:solidFill>
                  <a:schemeClr val="tx1"/>
                </a:solidFill>
              </a:rPr>
              <a:t> harder to exploit </a:t>
            </a:r>
            <a:r>
              <a:rPr lang="fr-FR" dirty="0" err="1">
                <a:solidFill>
                  <a:schemeClr val="tx1"/>
                </a:solidFill>
              </a:rPr>
              <a:t>than</a:t>
            </a:r>
            <a:r>
              <a:rPr lang="fr-FR" dirty="0">
                <a:solidFill>
                  <a:schemeClr val="tx1"/>
                </a:solidFill>
              </a:rPr>
              <a:t> quantitative </a:t>
            </a:r>
            <a:r>
              <a:rPr lang="fr-FR" dirty="0" err="1">
                <a:solidFill>
                  <a:schemeClr val="tx1"/>
                </a:solidFill>
              </a:rPr>
              <a:t>ones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r>
              <a:rPr lang="fr-FR" dirty="0" err="1">
                <a:solidFill>
                  <a:schemeClr val="tx1"/>
                </a:solidFill>
              </a:rPr>
              <a:t>Impossibility</a:t>
            </a:r>
            <a:r>
              <a:rPr lang="fr-FR" dirty="0">
                <a:solidFill>
                  <a:schemeClr val="tx1"/>
                </a:solidFill>
              </a:rPr>
              <a:t> to fit </a:t>
            </a:r>
            <a:r>
              <a:rPr lang="fr-FR" dirty="0" err="1">
                <a:solidFill>
                  <a:schemeClr val="tx1"/>
                </a:solidFill>
              </a:rPr>
              <a:t>prediction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models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downtime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en-US" b="0" i="1" dirty="0">
                <a:solidFill>
                  <a:schemeClr val="tx1"/>
                </a:solidFill>
                <a:effectLst/>
                <a:latin typeface="+mj-lt"/>
              </a:rPr>
              <a:t>some athletes had several injuries on the same part of the body, but their unavailability was not the same for each injury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Bias in the TM2S exercises and scores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2EE19DF0-8AEE-C859-8D19-BE7C7CEA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128" y="304800"/>
            <a:ext cx="8596313" cy="1320800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latin typeface="Impact" panose="020B0806030902050204" pitchFamily="34" charset="0"/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6709D-4D25-F909-2230-1E6B4B741576}"/>
              </a:ext>
            </a:extLst>
          </p:cNvPr>
          <p:cNvSpPr/>
          <p:nvPr/>
        </p:nvSpPr>
        <p:spPr>
          <a:xfrm>
            <a:off x="1333500" y="1585347"/>
            <a:ext cx="84709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Difficulties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to overcome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682277D-EEDD-1391-C109-593918387B43}"/>
              </a:ext>
            </a:extLst>
          </p:cNvPr>
          <p:cNvSpPr txBox="1"/>
          <p:nvPr/>
        </p:nvSpPr>
        <p:spPr>
          <a:xfrm>
            <a:off x="519434" y="5729763"/>
            <a:ext cx="447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May not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at a time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7F85753-0B4B-264E-EA75-852FBED53242}"/>
              </a:ext>
            </a:extLst>
          </p:cNvPr>
          <p:cNvSpPr txBox="1"/>
          <p:nvPr/>
        </p:nvSpPr>
        <p:spPr>
          <a:xfrm>
            <a:off x="5238748" y="5612269"/>
            <a:ext cx="6623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the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obtained</a:t>
            </a:r>
            <a:r>
              <a:rPr lang="fr-FR" dirty="0"/>
              <a:t> at the </a:t>
            </a:r>
            <a:r>
              <a:rPr lang="fr-FR" dirty="0" err="1"/>
              <a:t>beginning</a:t>
            </a:r>
            <a:r>
              <a:rPr lang="fr-FR" dirty="0"/>
              <a:t> of the 2020-2021 </a:t>
            </a:r>
            <a:r>
              <a:rPr lang="fr-FR" dirty="0" err="1"/>
              <a:t>season</a:t>
            </a:r>
            <a:r>
              <a:rPr lang="fr-FR" dirty="0"/>
              <a:t>; corrective routines are </a:t>
            </a:r>
            <a:r>
              <a:rPr lang="fr-FR" dirty="0" err="1"/>
              <a:t>then</a:t>
            </a:r>
            <a:r>
              <a:rPr lang="fr-FR" dirty="0"/>
              <a:t> not </a:t>
            </a:r>
            <a:r>
              <a:rPr lang="fr-FR" dirty="0" err="1"/>
              <a:t>taken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account</a:t>
            </a:r>
            <a:r>
              <a:rPr lang="fr-FR" dirty="0"/>
              <a:t> 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62E1502-FDB3-2574-57D6-FAAA092339AB}"/>
              </a:ext>
            </a:extLst>
          </p:cNvPr>
          <p:cNvCxnSpPr/>
          <p:nvPr/>
        </p:nvCxnSpPr>
        <p:spPr>
          <a:xfrm flipH="1">
            <a:off x="3185186" y="5058721"/>
            <a:ext cx="1054895" cy="5791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4CB1E1A-D122-5D28-0552-958AF1E473BE}"/>
              </a:ext>
            </a:extLst>
          </p:cNvPr>
          <p:cNvCxnSpPr>
            <a:cxnSpLocks/>
          </p:cNvCxnSpPr>
          <p:nvPr/>
        </p:nvCxnSpPr>
        <p:spPr>
          <a:xfrm>
            <a:off x="5505211" y="5058721"/>
            <a:ext cx="1035290" cy="4631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4CEAEE8-C0DE-3DE8-F9CF-0A59A1BBCE3A}"/>
              </a:ext>
            </a:extLst>
          </p:cNvPr>
          <p:cNvSpPr txBox="1"/>
          <p:nvPr/>
        </p:nvSpPr>
        <p:spPr>
          <a:xfrm>
            <a:off x="11444142" y="6281902"/>
            <a:ext cx="50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582659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2CE1C0-BAC3-D8E8-323F-774FE032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438" y="2604453"/>
            <a:ext cx="8596668" cy="1320800"/>
          </a:xfrm>
        </p:spPr>
        <p:txBody>
          <a:bodyPr>
            <a:normAutofit/>
          </a:bodyPr>
          <a:lstStyle/>
          <a:p>
            <a:r>
              <a:rPr lang="fr-FR" sz="5400" dirty="0" err="1">
                <a:latin typeface="Impact" panose="020B0806030902050204" pitchFamily="34" charset="0"/>
              </a:rPr>
              <a:t>Thanks</a:t>
            </a:r>
            <a:r>
              <a:rPr lang="fr-FR" sz="5400" dirty="0">
                <a:latin typeface="Impact" panose="020B0806030902050204" pitchFamily="34" charset="0"/>
              </a:rPr>
              <a:t> for </a:t>
            </a:r>
            <a:r>
              <a:rPr lang="fr-FR" sz="5400" dirty="0" err="1">
                <a:latin typeface="Impact" panose="020B0806030902050204" pitchFamily="34" charset="0"/>
              </a:rPr>
              <a:t>listening</a:t>
            </a:r>
            <a:r>
              <a:rPr lang="fr-FR" sz="5400" dirty="0">
                <a:latin typeface="Impact" panose="020B0806030902050204" pitchFamily="34" charset="0"/>
              </a:rPr>
              <a:t> !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FD29BCE-71F8-269B-36F7-2CB8974D9170}"/>
              </a:ext>
            </a:extLst>
          </p:cNvPr>
          <p:cNvSpPr txBox="1"/>
          <p:nvPr/>
        </p:nvSpPr>
        <p:spPr>
          <a:xfrm>
            <a:off x="11444142" y="6281902"/>
            <a:ext cx="50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14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0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33047C-E467-AA81-C216-9C668CEE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262" y="345440"/>
            <a:ext cx="8596668" cy="1320800"/>
          </a:xfrm>
        </p:spPr>
        <p:txBody>
          <a:bodyPr>
            <a:normAutofit/>
          </a:bodyPr>
          <a:lstStyle/>
          <a:p>
            <a:r>
              <a:rPr lang="fr-FR" sz="5400" dirty="0" err="1">
                <a:latin typeface="Impact" panose="020B0806030902050204" pitchFamily="34" charset="0"/>
              </a:rPr>
              <a:t>Summary</a:t>
            </a:r>
            <a:r>
              <a:rPr lang="fr-FR" dirty="0">
                <a:latin typeface="Impact" panose="020B0806030902050204" pitchFamily="34" charset="0"/>
              </a:rPr>
              <a:t> </a:t>
            </a:r>
          </a:p>
        </p:txBody>
      </p:sp>
      <p:sp>
        <p:nvSpPr>
          <p:cNvPr id="31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AA43A0-BD9B-EBC6-8523-6090027FF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813" y="1666240"/>
            <a:ext cx="8470898" cy="5019040"/>
          </a:xfrm>
        </p:spPr>
        <p:txBody>
          <a:bodyPr>
            <a:normAutofit/>
          </a:bodyPr>
          <a:lstStyle/>
          <a:p>
            <a:r>
              <a:rPr lang="fr-FR" sz="3000" dirty="0"/>
              <a:t>  </a:t>
            </a:r>
            <a:r>
              <a:rPr lang="fr-FR" sz="3000" dirty="0" err="1"/>
              <a:t>Presentation</a:t>
            </a:r>
            <a:r>
              <a:rPr lang="fr-FR" sz="3000" dirty="0"/>
              <a:t> of the dataset</a:t>
            </a:r>
          </a:p>
          <a:p>
            <a:r>
              <a:rPr lang="fr-FR" sz="3000" dirty="0"/>
              <a:t>  Main goals of the CREPS </a:t>
            </a:r>
            <a:r>
              <a:rPr lang="fr-FR" sz="3000" dirty="0" err="1"/>
              <a:t>project</a:t>
            </a:r>
            <a:endParaRPr lang="fr-FR" sz="3000" dirty="0"/>
          </a:p>
          <a:p>
            <a:r>
              <a:rPr lang="fr-FR" sz="3000" dirty="0"/>
              <a:t>  Preliminary data </a:t>
            </a:r>
            <a:r>
              <a:rPr lang="fr-FR" sz="3000" dirty="0" err="1"/>
              <a:t>processing</a:t>
            </a:r>
            <a:endParaRPr lang="fr-FR" sz="3000" dirty="0"/>
          </a:p>
          <a:p>
            <a:r>
              <a:rPr lang="fr-FR" sz="3000" dirty="0"/>
              <a:t>  </a:t>
            </a:r>
            <a:r>
              <a:rPr lang="fr-FR" sz="3000" dirty="0" err="1"/>
              <a:t>Models</a:t>
            </a:r>
            <a:r>
              <a:rPr lang="fr-FR" sz="3000" dirty="0"/>
              <a:t> </a:t>
            </a:r>
            <a:r>
              <a:rPr lang="fr-FR" sz="3000" dirty="0" err="1"/>
              <a:t>used</a:t>
            </a:r>
            <a:r>
              <a:rPr lang="fr-FR" sz="3000" dirty="0"/>
              <a:t> and </a:t>
            </a:r>
            <a:r>
              <a:rPr lang="fr-FR" sz="3000" dirty="0" err="1"/>
              <a:t>explanation</a:t>
            </a:r>
            <a:r>
              <a:rPr lang="fr-FR" sz="3000" dirty="0"/>
              <a:t> </a:t>
            </a:r>
          </a:p>
          <a:p>
            <a:r>
              <a:rPr lang="fr-FR" sz="3000" dirty="0"/>
              <a:t>  </a:t>
            </a:r>
            <a:r>
              <a:rPr lang="fr-FR" sz="3000" dirty="0" err="1"/>
              <a:t>Comparison</a:t>
            </a:r>
            <a:r>
              <a:rPr lang="fr-FR" sz="3000" dirty="0"/>
              <a:t> </a:t>
            </a:r>
            <a:r>
              <a:rPr lang="fr-FR" sz="3000" dirty="0" err="1"/>
              <a:t>criteria</a:t>
            </a:r>
            <a:r>
              <a:rPr lang="fr-FR" sz="3000" dirty="0"/>
              <a:t> </a:t>
            </a:r>
          </a:p>
          <a:p>
            <a:r>
              <a:rPr lang="fr-FR" sz="3000" dirty="0"/>
              <a:t>  </a:t>
            </a:r>
            <a:r>
              <a:rPr lang="fr-FR" sz="3000" dirty="0" err="1"/>
              <a:t>Models</a:t>
            </a:r>
            <a:r>
              <a:rPr lang="fr-FR" sz="3000" dirty="0"/>
              <a:t> </a:t>
            </a:r>
            <a:r>
              <a:rPr lang="fr-FR" sz="3000" dirty="0" err="1"/>
              <a:t>selection</a:t>
            </a:r>
            <a:r>
              <a:rPr lang="fr-FR" sz="3000" dirty="0"/>
              <a:t> </a:t>
            </a:r>
          </a:p>
          <a:p>
            <a:r>
              <a:rPr lang="fr-FR" sz="3000" dirty="0"/>
              <a:t>  R interface for coaches </a:t>
            </a:r>
          </a:p>
          <a:p>
            <a:r>
              <a:rPr lang="fr-FR" sz="3000" dirty="0"/>
              <a:t>  Conclusion </a:t>
            </a:r>
          </a:p>
          <a:p>
            <a:endParaRPr lang="fr-FR" dirty="0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45EC086-31C0-9DC7-60F6-123E0F2B3F02}"/>
              </a:ext>
            </a:extLst>
          </p:cNvPr>
          <p:cNvSpPr txBox="1"/>
          <p:nvPr/>
        </p:nvSpPr>
        <p:spPr>
          <a:xfrm>
            <a:off x="11444142" y="6281902"/>
            <a:ext cx="50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9281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1D23E8B-ED83-E6EC-7F00-E5C36091B40C}"/>
              </a:ext>
            </a:extLst>
          </p:cNvPr>
          <p:cNvGrpSpPr/>
          <p:nvPr/>
        </p:nvGrpSpPr>
        <p:grpSpPr>
          <a:xfrm>
            <a:off x="332479" y="161193"/>
            <a:ext cx="4307840" cy="3286760"/>
            <a:chOff x="5801360" y="677228"/>
            <a:chExt cx="5713306" cy="415893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6A61D63F-5A08-1A2B-5E25-83F412A24ACE}"/>
                </a:ext>
              </a:extLst>
            </p:cNvPr>
            <p:cNvSpPr/>
            <p:nvPr/>
          </p:nvSpPr>
          <p:spPr>
            <a:xfrm>
              <a:off x="5801360" y="677228"/>
              <a:ext cx="5713306" cy="4158931"/>
            </a:xfrm>
            <a:prstGeom prst="ellipse">
              <a:avLst/>
            </a:prstGeom>
            <a:solidFill>
              <a:schemeClr val="accent1">
                <a:alpha val="3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119 individuals from 8 different sports</a:t>
              </a:r>
            </a:p>
            <a:p>
              <a:pPr algn="ctr"/>
              <a:endParaRPr lang="fr-FR" dirty="0"/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88E9FDA-7A11-8544-84C4-833663AD5D1C}"/>
                </a:ext>
              </a:extLst>
            </p:cNvPr>
            <p:cNvGrpSpPr/>
            <p:nvPr/>
          </p:nvGrpSpPr>
          <p:grpSpPr>
            <a:xfrm>
              <a:off x="5882640" y="753429"/>
              <a:ext cx="5519554" cy="3615372"/>
              <a:chOff x="5882640" y="753429"/>
              <a:chExt cx="5519554" cy="3615372"/>
            </a:xfrm>
          </p:grpSpPr>
          <p:pic>
            <p:nvPicPr>
              <p:cNvPr id="17" name="Graphique 16" descr="Batte et balle de baseball avec un remplissage uni">
                <a:extLst>
                  <a:ext uri="{FF2B5EF4-FFF2-40B4-BE49-F238E27FC236}">
                    <a16:creationId xmlns:a16="http://schemas.microsoft.com/office/drawing/2014/main" id="{78264364-1532-1847-EC06-61778B60C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33876" y="3115629"/>
                <a:ext cx="853440" cy="914400"/>
              </a:xfrm>
              <a:prstGeom prst="rect">
                <a:avLst/>
              </a:prstGeom>
            </p:spPr>
          </p:pic>
          <p:pic>
            <p:nvPicPr>
              <p:cNvPr id="19" name="Graphique 18" descr="Natation avec un remplissage uni">
                <a:extLst>
                  <a:ext uri="{FF2B5EF4-FFF2-40B4-BE49-F238E27FC236}">
                    <a16:creationId xmlns:a16="http://schemas.microsoft.com/office/drawing/2014/main" id="{38075369-DBC0-0A10-4C16-CCAF74B23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95863" y="75342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que 19" descr="Gant de boxe avec un remplissage uni">
                <a:extLst>
                  <a:ext uri="{FF2B5EF4-FFF2-40B4-BE49-F238E27FC236}">
                    <a16:creationId xmlns:a16="http://schemas.microsoft.com/office/drawing/2014/main" id="{ADE207C3-945F-A208-C698-9311129671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558138" y="104298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Graphique 20" descr="Ballon de rugby avec un remplissage uni">
                <a:extLst>
                  <a:ext uri="{FF2B5EF4-FFF2-40B4-BE49-F238E27FC236}">
                    <a16:creationId xmlns:a16="http://schemas.microsoft.com/office/drawing/2014/main" id="{B9FF9FF3-7F24-9A71-F7A7-D5258DA467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77351" y="98202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Graphique 21" descr="Quille de bowling avec un remplissage uni">
                <a:extLst>
                  <a:ext uri="{FF2B5EF4-FFF2-40B4-BE49-F238E27FC236}">
                    <a16:creationId xmlns:a16="http://schemas.microsoft.com/office/drawing/2014/main" id="{0C76B9F8-BBD1-A448-FD1D-19A3782169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487794" y="202105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que 22" descr="Panier de basketball avec un remplissage uni">
                <a:extLst>
                  <a:ext uri="{FF2B5EF4-FFF2-40B4-BE49-F238E27FC236}">
                    <a16:creationId xmlns:a16="http://schemas.microsoft.com/office/drawing/2014/main" id="{0D62F582-20D2-A1C1-D796-3F9936B4E5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882640" y="209962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aphique 23" descr="Canoë avec un remplissage uni">
                <a:extLst>
                  <a:ext uri="{FF2B5EF4-FFF2-40B4-BE49-F238E27FC236}">
                    <a16:creationId xmlns:a16="http://schemas.microsoft.com/office/drawing/2014/main" id="{914752A5-4BC2-F0D5-DF51-02C0BF0AAA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45481" y="31562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Picture 2" descr="Pictogramme Synchronisé De Nageur Illustration de Vecteur ...">
                <a:extLst>
                  <a:ext uri="{FF2B5EF4-FFF2-40B4-BE49-F238E27FC236}">
                    <a16:creationId xmlns:a16="http://schemas.microsoft.com/office/drawing/2014/main" id="{A3748F35-C01D-A645-40E4-27718BBEA6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10000" b="93750" l="1484" r="95252">
                            <a14:foregroundMark x1="16617" y1="65000" x2="16617" y2="65000"/>
                            <a14:foregroundMark x1="25816" y1="55625" x2="25816" y2="55625"/>
                            <a14:foregroundMark x1="33828" y1="68125" x2="33828" y2="68125"/>
                            <a14:foregroundMark x1="19585" y1="87500" x2="19585" y2="87500"/>
                            <a14:foregroundMark x1="23442" y1="88750" x2="23442" y2="88750"/>
                            <a14:foregroundMark x1="29674" y1="93750" x2="29674" y2="93750"/>
                            <a14:foregroundMark x1="5341" y1="90000" x2="5341" y2="90000"/>
                            <a14:foregroundMark x1="1484" y1="83750" x2="1484" y2="83750"/>
                            <a14:foregroundMark x1="40653" y1="23750" x2="40653" y2="23750"/>
                            <a14:foregroundMark x1="49555" y1="16875" x2="49555" y2="16875"/>
                            <a14:foregroundMark x1="56973" y1="29375" x2="56973" y2="29375"/>
                            <a14:foregroundMark x1="61128" y1="58750" x2="61128" y2="58750"/>
                            <a14:foregroundMark x1="74481" y1="58750" x2="74481" y2="58750"/>
                            <a14:foregroundMark x1="84273" y1="70625" x2="84273" y2="70625"/>
                            <a14:foregroundMark x1="95252" y1="89375" x2="95252" y2="8937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4407" y="3572829"/>
                <a:ext cx="1676516" cy="7959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6" name="Ellipse 25">
            <a:extLst>
              <a:ext uri="{FF2B5EF4-FFF2-40B4-BE49-F238E27FC236}">
                <a16:creationId xmlns:a16="http://schemas.microsoft.com/office/drawing/2014/main" id="{1C3E65E6-7889-F3E2-7489-0CC3A92215CE}"/>
              </a:ext>
            </a:extLst>
          </p:cNvPr>
          <p:cNvSpPr/>
          <p:nvPr/>
        </p:nvSpPr>
        <p:spPr>
          <a:xfrm>
            <a:off x="469883" y="4314186"/>
            <a:ext cx="4525404" cy="2382621"/>
          </a:xfrm>
          <a:prstGeom prst="ellipse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Other variables: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 Sport, new/old in CREPS, past injuries and current pain</a:t>
            </a:r>
          </a:p>
          <a:p>
            <a:pPr algn="ctr"/>
            <a:endParaRPr lang="fr-FR" dirty="0"/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7CFCBA1C-1F34-030E-45F3-E33CC2E9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630" y="3322778"/>
            <a:ext cx="3696437" cy="991408"/>
          </a:xfrm>
        </p:spPr>
        <p:txBody>
          <a:bodyPr>
            <a:normAutofit/>
          </a:bodyPr>
          <a:lstStyle/>
          <a:p>
            <a:r>
              <a:rPr lang="fr-FR" sz="5400" dirty="0">
                <a:latin typeface="Impact" panose="020B0806030902050204" pitchFamily="34" charset="0"/>
              </a:rPr>
              <a:t>The dataset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1F6C4BF-5C2E-BFE8-B366-06DD639A016C}"/>
              </a:ext>
            </a:extLst>
          </p:cNvPr>
          <p:cNvSpPr/>
          <p:nvPr/>
        </p:nvSpPr>
        <p:spPr>
          <a:xfrm>
            <a:off x="5189492" y="887896"/>
            <a:ext cx="2088847" cy="1372239"/>
          </a:xfrm>
          <a:prstGeom prst="ellipse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 TM2S variables</a:t>
            </a:r>
          </a:p>
          <a:p>
            <a:pPr algn="ctr"/>
            <a:endParaRPr lang="fr-FR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1384BE6-7CA6-19BE-4FE0-CC4CE051F340}"/>
              </a:ext>
            </a:extLst>
          </p:cNvPr>
          <p:cNvSpPr/>
          <p:nvPr/>
        </p:nvSpPr>
        <p:spPr>
          <a:xfrm>
            <a:off x="7212588" y="2131510"/>
            <a:ext cx="3123325" cy="1750492"/>
          </a:xfrm>
          <a:prstGeom prst="ellipse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Grouping TM2S variables into categories</a:t>
            </a:r>
          </a:p>
          <a:p>
            <a:pPr algn="ctr"/>
            <a:endParaRPr lang="fr-FR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B05C60B-E528-3A7E-3B82-CE5E1908EACB}"/>
              </a:ext>
            </a:extLst>
          </p:cNvPr>
          <p:cNvSpPr/>
          <p:nvPr/>
        </p:nvSpPr>
        <p:spPr>
          <a:xfrm>
            <a:off x="6180082" y="4468708"/>
            <a:ext cx="2713642" cy="1664134"/>
          </a:xfrm>
          <a:prstGeom prst="ellipse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Removal of asymmetry variables </a:t>
            </a:r>
          </a:p>
          <a:p>
            <a:pPr algn="ctr"/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18C2A59-1274-EFC4-C096-B7D572C13819}"/>
              </a:ext>
            </a:extLst>
          </p:cNvPr>
          <p:cNvSpPr txBox="1"/>
          <p:nvPr/>
        </p:nvSpPr>
        <p:spPr>
          <a:xfrm>
            <a:off x="11444142" y="6281902"/>
            <a:ext cx="50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479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EBC932-D4D4-864D-F3C7-46FECC75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09" y="123257"/>
            <a:ext cx="11357081" cy="1320800"/>
          </a:xfrm>
        </p:spPr>
        <p:txBody>
          <a:bodyPr>
            <a:normAutofit/>
          </a:bodyPr>
          <a:lstStyle/>
          <a:p>
            <a:r>
              <a:rPr lang="fr-FR" sz="5400" dirty="0">
                <a:latin typeface="Impact" panose="020B0806030902050204" pitchFamily="34" charset="0"/>
              </a:rPr>
              <a:t>Main goals of the CREPS </a:t>
            </a:r>
            <a:r>
              <a:rPr lang="fr-FR" sz="5400" dirty="0" err="1">
                <a:latin typeface="Impact" panose="020B0806030902050204" pitchFamily="34" charset="0"/>
              </a:rPr>
              <a:t>project</a:t>
            </a:r>
            <a:endParaRPr lang="fr-FR" sz="5400" dirty="0">
              <a:latin typeface="Impact" panose="020B080603090205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813ECA-44FA-31BD-AF21-46DEED9E3511}"/>
              </a:ext>
            </a:extLst>
          </p:cNvPr>
          <p:cNvSpPr/>
          <p:nvPr/>
        </p:nvSpPr>
        <p:spPr>
          <a:xfrm>
            <a:off x="301413" y="1364326"/>
            <a:ext cx="10124228" cy="8423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Construction of a statistical model to understand the underlying mechanisms of injury in high-level athletes</a:t>
            </a:r>
          </a:p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8CF41-EA4F-C256-7E92-25364E020633}"/>
              </a:ext>
            </a:extLst>
          </p:cNvPr>
          <p:cNvSpPr/>
          <p:nvPr/>
        </p:nvSpPr>
        <p:spPr>
          <a:xfrm>
            <a:off x="1684866" y="2349315"/>
            <a:ext cx="7213600" cy="8423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Extend this model to predict targeted injuries based on body areas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439407-92D8-4963-207D-FCB3D11121E6}"/>
              </a:ext>
            </a:extLst>
          </p:cNvPr>
          <p:cNvSpPr/>
          <p:nvPr/>
        </p:nvSpPr>
        <p:spPr>
          <a:xfrm>
            <a:off x="1684866" y="3429000"/>
            <a:ext cx="7213600" cy="767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the variables of importance to explain injuries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DFA5AC-7CA2-ED2E-7434-F9B71C8B9DCD}"/>
              </a:ext>
            </a:extLst>
          </p:cNvPr>
          <p:cNvSpPr/>
          <p:nvPr/>
        </p:nvSpPr>
        <p:spPr>
          <a:xfrm>
            <a:off x="1684866" y="4419600"/>
            <a:ext cx="7213600" cy="962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Estimate the unavailability of athletes in case of injury for each body area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7A6CB4-3231-4EC5-4C0D-761C673D322A}"/>
              </a:ext>
            </a:extLst>
          </p:cNvPr>
          <p:cNvSpPr/>
          <p:nvPr/>
        </p:nvSpPr>
        <p:spPr>
          <a:xfrm>
            <a:off x="1672801" y="5574497"/>
            <a:ext cx="7213600" cy="962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 CREPS staff with an interpretable decision support tool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08758CA-4C71-E565-DA96-3E9AC03D2FDC}"/>
              </a:ext>
            </a:extLst>
          </p:cNvPr>
          <p:cNvSpPr txBox="1"/>
          <p:nvPr/>
        </p:nvSpPr>
        <p:spPr>
          <a:xfrm>
            <a:off x="11444142" y="6281902"/>
            <a:ext cx="50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1963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046301-14AE-6D46-18B7-BDD11164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932" y="20071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5400" dirty="0">
                <a:latin typeface="Impact" panose="020B0806030902050204" pitchFamily="34" charset="0"/>
              </a:rPr>
              <a:t>Preliminary data </a:t>
            </a:r>
            <a:r>
              <a:rPr lang="fr-FR" sz="5400" dirty="0" err="1">
                <a:latin typeface="Impact" panose="020B0806030902050204" pitchFamily="34" charset="0"/>
              </a:rPr>
              <a:t>processing</a:t>
            </a:r>
            <a:br>
              <a:rPr lang="fr-FR" dirty="0"/>
            </a:br>
            <a:endParaRPr lang="fr-FR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Graphique 4" descr="Badge 1 avec un remplissage uni">
            <a:extLst>
              <a:ext uri="{FF2B5EF4-FFF2-40B4-BE49-F238E27FC236}">
                <a16:creationId xmlns:a16="http://schemas.microsoft.com/office/drawing/2014/main" id="{05229ECD-F941-1740-CCC1-1EBF6CB49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040" y="1590040"/>
            <a:ext cx="655320" cy="6553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056A58-7D4D-DDDB-AC6E-70461F7804CA}"/>
              </a:ext>
            </a:extLst>
          </p:cNvPr>
          <p:cNvSpPr/>
          <p:nvPr/>
        </p:nvSpPr>
        <p:spPr>
          <a:xfrm>
            <a:off x="1140007" y="1590040"/>
            <a:ext cx="7814772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Reorganize the entire database: merge the different files and put them in a format interpretable by R</a:t>
            </a:r>
            <a:endParaRPr lang="fr-FR" dirty="0"/>
          </a:p>
        </p:txBody>
      </p:sp>
      <p:pic>
        <p:nvPicPr>
          <p:cNvPr id="9" name="Graphique 8" descr="Badge avec un remplissage uni">
            <a:extLst>
              <a:ext uri="{FF2B5EF4-FFF2-40B4-BE49-F238E27FC236}">
                <a16:creationId xmlns:a16="http://schemas.microsoft.com/office/drawing/2014/main" id="{7CC54B8C-9828-9E33-B238-00BB267DB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733" y="2651760"/>
            <a:ext cx="655200" cy="6552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485FE1E-CF4E-473C-C4C9-E3F05F5B1C9C}"/>
              </a:ext>
            </a:extLst>
          </p:cNvPr>
          <p:cNvSpPr/>
          <p:nvPr/>
        </p:nvSpPr>
        <p:spPr>
          <a:xfrm>
            <a:off x="1140007" y="2619693"/>
            <a:ext cx="7814772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Due to the poor size of the database, we decided to: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50FD3A-FD84-BA7A-2140-D6758700A976}"/>
              </a:ext>
            </a:extLst>
          </p:cNvPr>
          <p:cNvSpPr/>
          <p:nvPr/>
        </p:nvSpPr>
        <p:spPr>
          <a:xfrm>
            <a:off x="1140007" y="4109720"/>
            <a:ext cx="3854046" cy="860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Transform</a:t>
            </a:r>
            <a:r>
              <a:rPr lang="fr-FR" dirty="0"/>
              <a:t> </a:t>
            </a:r>
            <a:r>
              <a:rPr lang="en-GB" dirty="0"/>
              <a:t>response</a:t>
            </a:r>
            <a:r>
              <a:rPr lang="fr-FR" dirty="0"/>
              <a:t> variables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</a:t>
            </a:r>
            <a:r>
              <a:rPr lang="fr-FR" dirty="0" err="1"/>
              <a:t>ones</a:t>
            </a:r>
            <a:r>
              <a:rPr lang="fr-FR" dirty="0"/>
              <a:t> (</a:t>
            </a:r>
            <a:r>
              <a:rPr lang="fr-FR" dirty="0" err="1"/>
              <a:t>Injured</a:t>
            </a:r>
            <a:r>
              <a:rPr lang="fr-FR" dirty="0"/>
              <a:t> / Not </a:t>
            </a:r>
            <a:r>
              <a:rPr lang="fr-FR" dirty="0" err="1"/>
              <a:t>injured</a:t>
            </a:r>
            <a:r>
              <a:rPr lang="fr-FR" dirty="0"/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BEF2AF-06E2-CA85-0C04-A017401CCA03}"/>
              </a:ext>
            </a:extLst>
          </p:cNvPr>
          <p:cNvSpPr/>
          <p:nvPr/>
        </p:nvSpPr>
        <p:spPr>
          <a:xfrm>
            <a:off x="5120641" y="4109720"/>
            <a:ext cx="3854046" cy="882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Define</a:t>
            </a:r>
            <a:r>
              <a:rPr lang="fr-FR" dirty="0"/>
              <a:t> 3 body areas : </a:t>
            </a:r>
            <a:r>
              <a:rPr lang="fr-FR" dirty="0" err="1"/>
              <a:t>Lower</a:t>
            </a:r>
            <a:r>
              <a:rPr lang="fr-FR" dirty="0"/>
              <a:t> </a:t>
            </a:r>
            <a:r>
              <a:rPr lang="fr-FR" dirty="0" err="1"/>
              <a:t>Limb</a:t>
            </a:r>
            <a:r>
              <a:rPr lang="fr-FR" dirty="0"/>
              <a:t>, </a:t>
            </a:r>
            <a:r>
              <a:rPr lang="fr-FR" dirty="0" err="1"/>
              <a:t>Upper</a:t>
            </a:r>
            <a:r>
              <a:rPr lang="fr-FR" dirty="0"/>
              <a:t> </a:t>
            </a:r>
            <a:r>
              <a:rPr lang="fr-FR" dirty="0" err="1"/>
              <a:t>Limb</a:t>
            </a:r>
            <a:r>
              <a:rPr lang="fr-FR" dirty="0"/>
              <a:t> and </a:t>
            </a:r>
            <a:r>
              <a:rPr lang="fr-FR" dirty="0" err="1"/>
              <a:t>Spine</a:t>
            </a:r>
            <a:r>
              <a:rPr lang="fr-FR" dirty="0"/>
              <a:t> / </a:t>
            </a:r>
            <a:r>
              <a:rPr lang="fr-FR" dirty="0" err="1"/>
              <a:t>Torso</a:t>
            </a:r>
            <a:endParaRPr lang="fr-FR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3493651-FA47-995E-6CA2-69D24A1650E2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439920" y="3407093"/>
            <a:ext cx="607473" cy="70262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E4A5B55-D600-1C6E-50C6-B7DE80456A6F}"/>
              </a:ext>
            </a:extLst>
          </p:cNvPr>
          <p:cNvSpPr/>
          <p:nvPr/>
        </p:nvSpPr>
        <p:spPr>
          <a:xfrm>
            <a:off x="1140007" y="5219066"/>
            <a:ext cx="7814772" cy="125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 of independence to determine whether a variable is relevant to predict athletes' injuries </a:t>
            </a:r>
            <a:r>
              <a:rPr lang="en-US" i="1" dirty="0"/>
              <a:t>(if an explanatory variable is independent of an  injury, it is useless in the model)</a:t>
            </a:r>
            <a:endParaRPr lang="fr-FR" i="1" dirty="0"/>
          </a:p>
        </p:txBody>
      </p:sp>
      <p:pic>
        <p:nvPicPr>
          <p:cNvPr id="32" name="Graphique 31" descr="Badge 3 avec un remplissage uni">
            <a:extLst>
              <a:ext uri="{FF2B5EF4-FFF2-40B4-BE49-F238E27FC236}">
                <a16:creationId xmlns:a16="http://schemas.microsoft.com/office/drawing/2014/main" id="{EC64C120-1550-E2A0-868B-CA6B86768A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6213" y="5408507"/>
            <a:ext cx="655200" cy="6552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CE701905-7F19-7AE3-E195-0C44BFD21464}"/>
              </a:ext>
            </a:extLst>
          </p:cNvPr>
          <p:cNvCxnSpPr>
            <a:cxnSpLocks/>
          </p:cNvCxnSpPr>
          <p:nvPr/>
        </p:nvCxnSpPr>
        <p:spPr>
          <a:xfrm>
            <a:off x="4974145" y="3330099"/>
            <a:ext cx="764522" cy="779621"/>
          </a:xfrm>
          <a:prstGeom prst="straightConnector1">
            <a:avLst/>
          </a:prstGeom>
          <a:ln w="38100" cap="sq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65CE9D1F-91BC-8397-6E21-75225562220B}"/>
              </a:ext>
            </a:extLst>
          </p:cNvPr>
          <p:cNvSpPr txBox="1"/>
          <p:nvPr/>
        </p:nvSpPr>
        <p:spPr>
          <a:xfrm>
            <a:off x="11444142" y="6281902"/>
            <a:ext cx="50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4318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B98A78-D89A-AF3D-E4F3-31E936658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238" y="25222"/>
            <a:ext cx="9301939" cy="786579"/>
          </a:xfrm>
        </p:spPr>
        <p:txBody>
          <a:bodyPr>
            <a:noAutofit/>
          </a:bodyPr>
          <a:lstStyle/>
          <a:p>
            <a:r>
              <a:rPr lang="fr-FR" sz="5400" dirty="0" err="1">
                <a:latin typeface="Impact" panose="020B0806030902050204" pitchFamily="34" charset="0"/>
              </a:rPr>
              <a:t>Models</a:t>
            </a:r>
            <a:r>
              <a:rPr lang="fr-FR" sz="5400" dirty="0">
                <a:latin typeface="Impact" panose="020B0806030902050204" pitchFamily="34" charset="0"/>
              </a:rPr>
              <a:t> </a:t>
            </a:r>
            <a:r>
              <a:rPr lang="fr-FR" sz="5400" dirty="0" err="1">
                <a:latin typeface="Impact" panose="020B0806030902050204" pitchFamily="34" charset="0"/>
              </a:rPr>
              <a:t>used</a:t>
            </a:r>
            <a:r>
              <a:rPr lang="fr-FR" sz="5400" dirty="0">
                <a:latin typeface="Impact" panose="020B0806030902050204" pitchFamily="34" charset="0"/>
              </a:rPr>
              <a:t> and </a:t>
            </a:r>
            <a:r>
              <a:rPr lang="fr-FR" sz="5400" dirty="0" err="1">
                <a:latin typeface="Impact" panose="020B0806030902050204" pitchFamily="34" charset="0"/>
              </a:rPr>
              <a:t>explanation</a:t>
            </a:r>
            <a:r>
              <a:rPr lang="fr-FR" sz="5400" dirty="0">
                <a:latin typeface="Impact" panose="020B0806030902050204" pitchFamily="34" charset="0"/>
              </a:rPr>
              <a:t> 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01FC0FE-ED49-389C-8530-CD37EC1141BD}"/>
              </a:ext>
            </a:extLst>
          </p:cNvPr>
          <p:cNvGrpSpPr/>
          <p:nvPr/>
        </p:nvGrpSpPr>
        <p:grpSpPr>
          <a:xfrm>
            <a:off x="817880" y="984929"/>
            <a:ext cx="10180320" cy="2026920"/>
            <a:chOff x="914400" y="1475996"/>
            <a:chExt cx="10180320" cy="20269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FAE8FE-C6AD-5E3D-1818-2D147FB283D7}"/>
                </a:ext>
              </a:extLst>
            </p:cNvPr>
            <p:cNvSpPr/>
            <p:nvPr/>
          </p:nvSpPr>
          <p:spPr>
            <a:xfrm>
              <a:off x="914400" y="1475996"/>
              <a:ext cx="10180320" cy="2026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38309842-169C-AE23-5B07-954964C15D1C}"/>
                </a:ext>
              </a:extLst>
            </p:cNvPr>
            <p:cNvGrpSpPr/>
            <p:nvPr/>
          </p:nvGrpSpPr>
          <p:grpSpPr>
            <a:xfrm>
              <a:off x="1117600" y="1542963"/>
              <a:ext cx="9797097" cy="1836408"/>
              <a:chOff x="1117600" y="1542963"/>
              <a:chExt cx="9797097" cy="1836408"/>
            </a:xfrm>
          </p:grpSpPr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C859FFE-E587-AA43-38C7-AF75F73F7581}"/>
                  </a:ext>
                </a:extLst>
              </p:cNvPr>
              <p:cNvSpPr txBox="1"/>
              <p:nvPr/>
            </p:nvSpPr>
            <p:spPr>
              <a:xfrm>
                <a:off x="3374124" y="1542963"/>
                <a:ext cx="519398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2400" b="1" dirty="0">
                    <a:solidFill>
                      <a:prstClr val="white"/>
                    </a:solidFill>
                    <a:latin typeface="Trebuchet MS" panose="020B0603020202020204"/>
                  </a:rPr>
                  <a:t>S</a:t>
                </a:r>
                <a:r>
                  <a:rPr kumimoji="0" lang="fr-FR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election</a:t>
                </a:r>
                <a:r>
                  <a:rPr kumimoji="0" lang="fr-F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/clustering of variables</a:t>
                </a:r>
              </a:p>
              <a:p>
                <a:endParaRPr lang="fr-FR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2E70FA2-06A6-3C2D-291F-4C110D449199}"/>
                  </a:ext>
                </a:extLst>
              </p:cNvPr>
              <p:cNvSpPr/>
              <p:nvPr/>
            </p:nvSpPr>
            <p:spPr>
              <a:xfrm>
                <a:off x="1117600" y="2133600"/>
                <a:ext cx="4763558" cy="124577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/>
                  <a:t>LASSO selection</a:t>
                </a:r>
                <a:r>
                  <a:rPr lang="en-US" dirty="0"/>
                  <a:t>: the number of variables is large compared to the number of individuals, so selecting variables improves the models</a:t>
                </a:r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13E744D-0C25-40A6-3D23-CAE44624E7E3}"/>
                  </a:ext>
                </a:extLst>
              </p:cNvPr>
              <p:cNvSpPr/>
              <p:nvPr/>
            </p:nvSpPr>
            <p:spPr>
              <a:xfrm>
                <a:off x="6151139" y="2133600"/>
                <a:ext cx="4763558" cy="124577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err="1"/>
                  <a:t>ClustOfVar</a:t>
                </a:r>
                <a:r>
                  <a:rPr lang="en-US" dirty="0"/>
                  <a:t>: group similar variables into clusters, and use these clusters as new variables</a:t>
                </a:r>
                <a:endParaRPr lang="fr-FR" dirty="0"/>
              </a:p>
            </p:txBody>
          </p:sp>
        </p:grp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264C041-F5D4-24E5-1F2F-C872833F47B5}"/>
              </a:ext>
            </a:extLst>
          </p:cNvPr>
          <p:cNvGrpSpPr/>
          <p:nvPr/>
        </p:nvGrpSpPr>
        <p:grpSpPr>
          <a:xfrm>
            <a:off x="817880" y="3323201"/>
            <a:ext cx="10180320" cy="3348115"/>
            <a:chOff x="914400" y="1524134"/>
            <a:chExt cx="10180320" cy="334811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DB512B-5ACD-1EC9-CC2D-43DEE2EC8360}"/>
                </a:ext>
              </a:extLst>
            </p:cNvPr>
            <p:cNvSpPr/>
            <p:nvPr/>
          </p:nvSpPr>
          <p:spPr>
            <a:xfrm>
              <a:off x="914400" y="1524134"/>
              <a:ext cx="10180320" cy="3348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99CA5E29-4806-F70F-930C-041DC96D84BB}"/>
                </a:ext>
              </a:extLst>
            </p:cNvPr>
            <p:cNvGrpSpPr/>
            <p:nvPr/>
          </p:nvGrpSpPr>
          <p:grpSpPr>
            <a:xfrm>
              <a:off x="1117600" y="1524134"/>
              <a:ext cx="9797097" cy="1855237"/>
              <a:chOff x="1117600" y="1524134"/>
              <a:chExt cx="9797097" cy="1855237"/>
            </a:xfrm>
          </p:grpSpPr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FFC84419-4DC4-8E4A-9783-BBD5C12590B0}"/>
                  </a:ext>
                </a:extLst>
              </p:cNvPr>
              <p:cNvSpPr txBox="1"/>
              <p:nvPr/>
            </p:nvSpPr>
            <p:spPr>
              <a:xfrm>
                <a:off x="3070807" y="1524134"/>
                <a:ext cx="562070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2400" b="1" dirty="0">
                    <a:solidFill>
                      <a:prstClr val="white"/>
                    </a:solidFill>
                    <a:latin typeface="Trebuchet MS" panose="020B0603020202020204"/>
                  </a:rPr>
                  <a:t>Machine </a:t>
                </a:r>
                <a:r>
                  <a:rPr lang="fr-FR" sz="2400" b="1" dirty="0" err="1">
                    <a:solidFill>
                      <a:prstClr val="white"/>
                    </a:solidFill>
                    <a:latin typeface="Trebuchet MS" panose="020B0603020202020204"/>
                  </a:rPr>
                  <a:t>learning</a:t>
                </a:r>
                <a:r>
                  <a:rPr lang="fr-FR" sz="2400" b="1" dirty="0">
                    <a:solidFill>
                      <a:prstClr val="white"/>
                    </a:solidFill>
                    <a:latin typeface="Trebuchet MS" panose="020B0603020202020204"/>
                  </a:rPr>
                  <a:t> </a:t>
                </a:r>
                <a:r>
                  <a:rPr lang="fr-FR" sz="2400" b="1" dirty="0" err="1">
                    <a:solidFill>
                      <a:prstClr val="white"/>
                    </a:solidFill>
                    <a:latin typeface="Trebuchet MS" panose="020B0603020202020204"/>
                  </a:rPr>
                  <a:t>prediction</a:t>
                </a:r>
                <a:r>
                  <a:rPr lang="fr-FR" sz="2400" b="1" dirty="0">
                    <a:solidFill>
                      <a:prstClr val="white"/>
                    </a:solidFill>
                    <a:latin typeface="Trebuchet MS" panose="020B0603020202020204"/>
                  </a:rPr>
                  <a:t> </a:t>
                </a:r>
                <a:r>
                  <a:rPr lang="fr-FR" sz="2400" b="1" dirty="0" err="1">
                    <a:solidFill>
                      <a:prstClr val="white"/>
                    </a:solidFill>
                    <a:latin typeface="Trebuchet MS" panose="020B0603020202020204"/>
                  </a:rPr>
                  <a:t>methods</a:t>
                </a:r>
                <a:endParaRPr kumimoji="0" lang="fr-F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  <a:p>
                <a:endParaRPr lang="fr-FR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D812A81-975F-A662-3C33-B5A8509F42FC}"/>
                  </a:ext>
                </a:extLst>
              </p:cNvPr>
              <p:cNvSpPr/>
              <p:nvPr/>
            </p:nvSpPr>
            <p:spPr>
              <a:xfrm>
                <a:off x="1117600" y="2133600"/>
                <a:ext cx="4763558" cy="124577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/>
                  <a:t>Logistic model</a:t>
                </a:r>
                <a:r>
                  <a:rPr lang="en-US" dirty="0"/>
                  <a:t>: the most commonly used for the prediction of a binary variable</a:t>
                </a:r>
                <a:endParaRPr lang="fr-FR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75A984E-1E04-A392-4A61-C48906AB4494}"/>
                  </a:ext>
                </a:extLst>
              </p:cNvPr>
              <p:cNvSpPr/>
              <p:nvPr/>
            </p:nvSpPr>
            <p:spPr>
              <a:xfrm>
                <a:off x="6151139" y="2133600"/>
                <a:ext cx="4763558" cy="124577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/>
                  <a:t>CART trees</a:t>
                </a:r>
                <a:r>
                  <a:rPr lang="en-US" dirty="0"/>
                  <a:t>: visual, interpretable, easy-to-use</a:t>
                </a:r>
                <a:endParaRPr lang="fr-FR" dirty="0"/>
              </a:p>
            </p:txBody>
          </p: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CA49AAE-C881-C75B-E812-173AF8C9F851}"/>
              </a:ext>
            </a:extLst>
          </p:cNvPr>
          <p:cNvSpPr/>
          <p:nvPr/>
        </p:nvSpPr>
        <p:spPr>
          <a:xfrm>
            <a:off x="1021080" y="5295459"/>
            <a:ext cx="4763558" cy="12457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Random forest</a:t>
            </a:r>
            <a:r>
              <a:rPr lang="en-US" dirty="0"/>
              <a:t>: overcomes the lack of robustness of trees and improves prediction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6E984E-6BA9-5BF2-FD07-6760F7DF095F}"/>
              </a:ext>
            </a:extLst>
          </p:cNvPr>
          <p:cNvSpPr/>
          <p:nvPr/>
        </p:nvSpPr>
        <p:spPr>
          <a:xfrm>
            <a:off x="6054619" y="5292638"/>
            <a:ext cx="4763558" cy="12457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Naive bayes</a:t>
            </a:r>
            <a:r>
              <a:rPr lang="en-US" dirty="0"/>
              <a:t>: simple and relevant for our database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3A78709-CDB7-AB93-0664-DEB5D71AECD7}"/>
              </a:ext>
            </a:extLst>
          </p:cNvPr>
          <p:cNvSpPr txBox="1"/>
          <p:nvPr/>
        </p:nvSpPr>
        <p:spPr>
          <a:xfrm>
            <a:off x="11444142" y="6281902"/>
            <a:ext cx="50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9731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2E4886F-245A-4E4E-BC98-5974177A8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5" y="864484"/>
            <a:ext cx="7999173" cy="4405222"/>
          </a:xfr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CA243A6-3B0C-03B5-5AF3-ABED562CDD79}"/>
              </a:ext>
            </a:extLst>
          </p:cNvPr>
          <p:cNvGrpSpPr/>
          <p:nvPr/>
        </p:nvGrpSpPr>
        <p:grpSpPr>
          <a:xfrm>
            <a:off x="7736939" y="1422400"/>
            <a:ext cx="4140214" cy="3657602"/>
            <a:chOff x="579537" y="1989665"/>
            <a:chExt cx="4140214" cy="3657602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81CDA82E-9B64-C0B3-F099-3647CB17F4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88" r="1"/>
            <a:stretch/>
          </p:blipFill>
          <p:spPr>
            <a:xfrm>
              <a:off x="2545928" y="1989665"/>
              <a:ext cx="2173823" cy="3657601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1EE28026-0711-819A-0A8D-CAD540EDFF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11" r="51597"/>
            <a:stretch/>
          </p:blipFill>
          <p:spPr>
            <a:xfrm>
              <a:off x="1564640" y="1989665"/>
              <a:ext cx="985104" cy="3657601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AE6A78D9-5978-0B02-6B4A-F3F962D0BA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7" r="82931"/>
            <a:stretch/>
          </p:blipFill>
          <p:spPr>
            <a:xfrm>
              <a:off x="579537" y="1989666"/>
              <a:ext cx="985103" cy="3657601"/>
            </a:xfrm>
            <a:prstGeom prst="rect">
              <a:avLst/>
            </a:prstGeom>
          </p:spPr>
        </p:pic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F3239507-CA98-1C5B-8951-3720FA5CBD56}"/>
              </a:ext>
            </a:extLst>
          </p:cNvPr>
          <p:cNvSpPr txBox="1"/>
          <p:nvPr/>
        </p:nvSpPr>
        <p:spPr>
          <a:xfrm>
            <a:off x="2257953" y="5509855"/>
            <a:ext cx="544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of a classification </a:t>
            </a:r>
            <a:r>
              <a:rPr lang="fr-FR" dirty="0" err="1"/>
              <a:t>tree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CD627A6-5A5E-41CC-21B4-733952397C39}"/>
              </a:ext>
            </a:extLst>
          </p:cNvPr>
          <p:cNvSpPr txBox="1"/>
          <p:nvPr/>
        </p:nvSpPr>
        <p:spPr>
          <a:xfrm>
            <a:off x="8524240" y="5338233"/>
            <a:ext cx="3078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Boxplots</a:t>
            </a:r>
            <a:r>
              <a:rPr lang="fr-FR" dirty="0"/>
              <a:t> of the </a:t>
            </a:r>
            <a:r>
              <a:rPr lang="fr-FR" dirty="0" err="1"/>
              <a:t>linear</a:t>
            </a:r>
            <a:r>
              <a:rPr lang="fr-FR" dirty="0"/>
              <a:t> model </a:t>
            </a:r>
            <a:r>
              <a:rPr lang="fr-FR" dirty="0" err="1"/>
              <a:t>combined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LASSO, </a:t>
            </a:r>
            <a:r>
              <a:rPr lang="fr-FR" dirty="0" err="1"/>
              <a:t>CoV</a:t>
            </a:r>
            <a:r>
              <a:rPr lang="fr-FR" dirty="0"/>
              <a:t> and </a:t>
            </a:r>
            <a:r>
              <a:rPr lang="fr-FR" dirty="0" err="1"/>
              <a:t>CoV</a:t>
            </a:r>
            <a:r>
              <a:rPr lang="fr-FR" dirty="0"/>
              <a:t> + LASSO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5A489FC-BB5C-8831-9BA0-7D4DA251827B}"/>
              </a:ext>
            </a:extLst>
          </p:cNvPr>
          <p:cNvSpPr txBox="1"/>
          <p:nvPr/>
        </p:nvSpPr>
        <p:spPr>
          <a:xfrm>
            <a:off x="11444142" y="6281902"/>
            <a:ext cx="50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8051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70A6F3-4CB3-0389-FF15-778C654F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122" y="110863"/>
            <a:ext cx="8596668" cy="1320800"/>
          </a:xfrm>
        </p:spPr>
        <p:txBody>
          <a:bodyPr>
            <a:normAutofit/>
          </a:bodyPr>
          <a:lstStyle/>
          <a:p>
            <a:r>
              <a:rPr lang="fr-FR" sz="5400" dirty="0" err="1">
                <a:latin typeface="Impact" panose="020B0806030902050204" pitchFamily="34" charset="0"/>
              </a:rPr>
              <a:t>Comparison</a:t>
            </a:r>
            <a:r>
              <a:rPr lang="fr-FR" sz="5400" dirty="0">
                <a:latin typeface="Impact" panose="020B0806030902050204" pitchFamily="34" charset="0"/>
              </a:rPr>
              <a:t> </a:t>
            </a:r>
            <a:r>
              <a:rPr lang="fr-FR" sz="5400" dirty="0" err="1">
                <a:latin typeface="Impact" panose="020B0806030902050204" pitchFamily="34" charset="0"/>
              </a:rPr>
              <a:t>criteria</a:t>
            </a:r>
            <a:r>
              <a:rPr lang="fr-FR" sz="5400" dirty="0">
                <a:latin typeface="Impact" panose="020B0806030902050204" pitchFamily="34" charset="0"/>
              </a:rPr>
              <a:t> 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15D29A4-DCD3-6996-2430-510F7061AF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10702" y="1985097"/>
            <a:ext cx="5328759" cy="328571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5C567CA-8250-5427-1D1E-A216945C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03" y="5462415"/>
            <a:ext cx="6752960" cy="872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Models' comparison in function of AUC, good predictions rate and the number of "</a:t>
            </a:r>
            <a:r>
              <a:rPr lang="en-US" dirty="0" err="1"/>
              <a:t>uncertains</a:t>
            </a:r>
            <a:r>
              <a:rPr lang="en-US" dirty="0"/>
              <a:t>"</a:t>
            </a:r>
            <a:endParaRPr lang="fr-FR" dirty="0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A41470-842D-77A2-39F6-9C499E3AD4FF}"/>
              </a:ext>
            </a:extLst>
          </p:cNvPr>
          <p:cNvSpPr txBox="1"/>
          <p:nvPr/>
        </p:nvSpPr>
        <p:spPr>
          <a:xfrm>
            <a:off x="1206403" y="2253411"/>
            <a:ext cx="4645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Monte Carlo </a:t>
            </a:r>
            <a:r>
              <a:rPr lang="fr-FR" dirty="0"/>
              <a:t>cross-validation to overcome the poor size of the CREPS dataset</a:t>
            </a:r>
          </a:p>
        </p:txBody>
      </p:sp>
      <p:pic>
        <p:nvPicPr>
          <p:cNvPr id="10" name="Graphique 9" descr="Badge 1 avec un remplissage uni">
            <a:extLst>
              <a:ext uri="{FF2B5EF4-FFF2-40B4-BE49-F238E27FC236}">
                <a16:creationId xmlns:a16="http://schemas.microsoft.com/office/drawing/2014/main" id="{B7ACAB5E-18B5-AE53-A76D-3E3BB1249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712" y="1229209"/>
            <a:ext cx="655200" cy="6552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CE113B6-0B30-E264-D866-D569152A7AC5}"/>
              </a:ext>
            </a:extLst>
          </p:cNvPr>
          <p:cNvSpPr txBox="1"/>
          <p:nvPr/>
        </p:nvSpPr>
        <p:spPr>
          <a:xfrm>
            <a:off x="1214519" y="1233644"/>
            <a:ext cx="5249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ROC </a:t>
            </a:r>
            <a:r>
              <a:rPr lang="fr-FR" dirty="0" err="1"/>
              <a:t>curves</a:t>
            </a:r>
            <a:r>
              <a:rPr lang="fr-FR" dirty="0"/>
              <a:t> and Area Under the </a:t>
            </a:r>
            <a:r>
              <a:rPr lang="fr-FR" dirty="0" err="1"/>
              <a:t>Curves</a:t>
            </a:r>
            <a:r>
              <a:rPr lang="fr-FR" dirty="0"/>
              <a:t> (AUC) : </a:t>
            </a:r>
            <a:r>
              <a:rPr lang="fr-FR" dirty="0" err="1"/>
              <a:t>adapted</a:t>
            </a:r>
            <a:r>
              <a:rPr lang="fr-FR" dirty="0"/>
              <a:t> to </a:t>
            </a:r>
            <a:r>
              <a:rPr lang="fr-FR" dirty="0" err="1"/>
              <a:t>binary</a:t>
            </a:r>
            <a:r>
              <a:rPr lang="fr-FR" dirty="0"/>
              <a:t> classification </a:t>
            </a:r>
          </a:p>
          <a:p>
            <a:endParaRPr lang="fr-FR" dirty="0"/>
          </a:p>
        </p:txBody>
      </p:sp>
      <p:pic>
        <p:nvPicPr>
          <p:cNvPr id="16" name="Graphique 15" descr="Badge avec un remplissage uni">
            <a:extLst>
              <a:ext uri="{FF2B5EF4-FFF2-40B4-BE49-F238E27FC236}">
                <a16:creationId xmlns:a16="http://schemas.microsoft.com/office/drawing/2014/main" id="{736AAD87-00CD-CCEA-073D-4B0688B80B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5712" y="2233743"/>
            <a:ext cx="655200" cy="655200"/>
          </a:xfrm>
          <a:prstGeom prst="rect">
            <a:avLst/>
          </a:prstGeom>
        </p:spPr>
      </p:pic>
      <p:pic>
        <p:nvPicPr>
          <p:cNvPr id="20" name="Graphique 19" descr="Badge 3 avec un remplissage uni">
            <a:extLst>
              <a:ext uri="{FF2B5EF4-FFF2-40B4-BE49-F238E27FC236}">
                <a16:creationId xmlns:a16="http://schemas.microsoft.com/office/drawing/2014/main" id="{F75F1A33-16CA-0504-43DC-751D0F1D8A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5712" y="3238277"/>
            <a:ext cx="655200" cy="6552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1AD7415C-E3EB-9B9A-5EAC-4121EC98A474}"/>
              </a:ext>
            </a:extLst>
          </p:cNvPr>
          <p:cNvSpPr txBox="1"/>
          <p:nvPr/>
        </p:nvSpPr>
        <p:spPr>
          <a:xfrm>
            <a:off x="1214519" y="3210560"/>
            <a:ext cx="476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Creation of 3 classes of prediction: </a:t>
            </a:r>
          </a:p>
          <a:p>
            <a:r>
              <a:rPr lang="en-US" dirty="0"/>
              <a:t>[0;0.3], </a:t>
            </a:r>
            <a:r>
              <a:rPr lang="fr-FR" dirty="0"/>
              <a:t>[0.3;0.7], [0.7;1]</a:t>
            </a:r>
            <a:r>
              <a:rPr lang="en-US" dirty="0"/>
              <a:t> </a:t>
            </a:r>
            <a:endParaRPr lang="fr-FR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CBCFB94-2DD2-2820-6394-C90778CB100A}"/>
              </a:ext>
            </a:extLst>
          </p:cNvPr>
          <p:cNvCxnSpPr>
            <a:cxnSpLocks/>
          </p:cNvCxnSpPr>
          <p:nvPr/>
        </p:nvCxnSpPr>
        <p:spPr>
          <a:xfrm flipH="1">
            <a:off x="1245001" y="3856891"/>
            <a:ext cx="350119" cy="508373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AA887FA-A5E8-D6FF-0258-5CE4DE658E5C}"/>
              </a:ext>
            </a:extLst>
          </p:cNvPr>
          <p:cNvCxnSpPr>
            <a:cxnSpLocks/>
          </p:cNvCxnSpPr>
          <p:nvPr/>
        </p:nvCxnSpPr>
        <p:spPr>
          <a:xfrm>
            <a:off x="2689229" y="3893477"/>
            <a:ext cx="35427" cy="471787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14189E8-2EE7-14DC-A04E-D3EBF5022D56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596298" y="3856891"/>
            <a:ext cx="621481" cy="508373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5CF9FFC-4727-FB3A-7783-A00A98675C58}"/>
              </a:ext>
            </a:extLst>
          </p:cNvPr>
          <p:cNvSpPr/>
          <p:nvPr/>
        </p:nvSpPr>
        <p:spPr>
          <a:xfrm>
            <a:off x="224366" y="4439920"/>
            <a:ext cx="1604434" cy="65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Not </a:t>
            </a:r>
            <a:r>
              <a:rPr lang="fr-FR" dirty="0" err="1"/>
              <a:t>injured</a:t>
            </a:r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5972A5-A0AD-30AF-0307-9F7EE1600D75}"/>
              </a:ext>
            </a:extLst>
          </p:cNvPr>
          <p:cNvSpPr/>
          <p:nvPr/>
        </p:nvSpPr>
        <p:spPr>
          <a:xfrm>
            <a:off x="2012486" y="4439920"/>
            <a:ext cx="1604434" cy="65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Incertain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8D5DE9-248B-EA5A-6267-44B190C3D5CF}"/>
              </a:ext>
            </a:extLst>
          </p:cNvPr>
          <p:cNvSpPr/>
          <p:nvPr/>
        </p:nvSpPr>
        <p:spPr>
          <a:xfrm>
            <a:off x="3800606" y="4410385"/>
            <a:ext cx="1604434" cy="65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Injured</a:t>
            </a:r>
            <a:endParaRPr lang="fr-FR" dirty="0"/>
          </a:p>
        </p:txBody>
      </p:sp>
      <p:pic>
        <p:nvPicPr>
          <p:cNvPr id="37" name="Graphique 36" descr="Badge 4 avec un remplissage uni">
            <a:extLst>
              <a:ext uri="{FF2B5EF4-FFF2-40B4-BE49-F238E27FC236}">
                <a16:creationId xmlns:a16="http://schemas.microsoft.com/office/drawing/2014/main" id="{3BAE00E2-F968-7B6C-CD0B-9144FE81F2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5712" y="5453591"/>
            <a:ext cx="655200" cy="6552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092DBE7-B8BD-1C8B-BB8B-071AF68B8792}"/>
              </a:ext>
            </a:extLst>
          </p:cNvPr>
          <p:cNvSpPr txBox="1"/>
          <p:nvPr/>
        </p:nvSpPr>
        <p:spPr>
          <a:xfrm>
            <a:off x="7620524" y="1696449"/>
            <a:ext cx="203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ROC </a:t>
            </a:r>
            <a:r>
              <a:rPr lang="fr-FR" dirty="0" err="1"/>
              <a:t>curves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71D41D-6298-DD7D-33C7-3F62DC413712}"/>
              </a:ext>
            </a:extLst>
          </p:cNvPr>
          <p:cNvSpPr txBox="1"/>
          <p:nvPr/>
        </p:nvSpPr>
        <p:spPr>
          <a:xfrm>
            <a:off x="11444142" y="6281902"/>
            <a:ext cx="50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9029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62217286-9450-1C28-F903-6575DA9A6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1928"/>
            <a:ext cx="4551469" cy="2794144"/>
          </a:xfrm>
          <a:prstGeom prst="rect">
            <a:avLst/>
          </a:prstGeom>
        </p:spPr>
      </p:pic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906C273C-C2FA-0F75-F3E9-5CEDADCB4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" y="1932448"/>
            <a:ext cx="5387246" cy="3337258"/>
          </a:xfr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0F57F96B-0D2E-955D-E9EA-EDD14D9A2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410" y="25147"/>
            <a:ext cx="8596668" cy="1320800"/>
          </a:xfrm>
        </p:spPr>
        <p:txBody>
          <a:bodyPr>
            <a:normAutofit/>
          </a:bodyPr>
          <a:lstStyle/>
          <a:p>
            <a:r>
              <a:rPr lang="fr-FR" sz="5400" dirty="0" err="1">
                <a:latin typeface="Impact" panose="020B0806030902050204" pitchFamily="34" charset="0"/>
              </a:rPr>
              <a:t>Models</a:t>
            </a:r>
            <a:r>
              <a:rPr lang="fr-FR" sz="5400" dirty="0">
                <a:latin typeface="Impact" panose="020B0806030902050204" pitchFamily="34" charset="0"/>
              </a:rPr>
              <a:t> </a:t>
            </a:r>
            <a:r>
              <a:rPr lang="fr-FR" sz="5400" dirty="0" err="1">
                <a:latin typeface="Impact" panose="020B0806030902050204" pitchFamily="34" charset="0"/>
              </a:rPr>
              <a:t>selection</a:t>
            </a:r>
            <a:endParaRPr lang="fr-FR" sz="5400" dirty="0">
              <a:latin typeface="Impact" panose="020B080603090205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FD7737-F109-79B5-2900-424889CFC7DC}"/>
              </a:ext>
            </a:extLst>
          </p:cNvPr>
          <p:cNvSpPr txBox="1"/>
          <p:nvPr/>
        </p:nvSpPr>
        <p:spPr>
          <a:xfrm>
            <a:off x="19207" y="5396516"/>
            <a:ext cx="587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effectLst/>
                <a:latin typeface="+mj-lt"/>
              </a:rPr>
              <a:t>AUC boxplots of regression tree, random forest, logistic regression and naive bayes</a:t>
            </a:r>
            <a:endParaRPr lang="fr-FR" dirty="0">
              <a:latin typeface="+mj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E1C52D1-C9F4-B52E-B04D-B770FA642E04}"/>
              </a:ext>
            </a:extLst>
          </p:cNvPr>
          <p:cNvSpPr txBox="1"/>
          <p:nvPr/>
        </p:nvSpPr>
        <p:spPr>
          <a:xfrm>
            <a:off x="6368652" y="5269706"/>
            <a:ext cx="500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effectLst/>
                <a:latin typeface="+mj-lt"/>
              </a:rPr>
              <a:t>Boxplots of “</a:t>
            </a:r>
            <a:r>
              <a:rPr lang="en-US" b="0" i="0" dirty="0" err="1">
                <a:effectLst/>
                <a:latin typeface="+mj-lt"/>
              </a:rPr>
              <a:t>uncertains</a:t>
            </a:r>
            <a:r>
              <a:rPr lang="en-US" b="0" i="0" dirty="0">
                <a:effectLst/>
                <a:latin typeface="+mj-lt"/>
              </a:rPr>
              <a:t>” for the prediction of LL injury</a:t>
            </a:r>
            <a:endParaRPr lang="fr-FR" dirty="0">
              <a:latin typeface="+mj-lt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F2709E1-4713-A0DD-70D6-57AAD2C0372E}"/>
              </a:ext>
            </a:extLst>
          </p:cNvPr>
          <p:cNvSpPr txBox="1"/>
          <p:nvPr/>
        </p:nvSpPr>
        <p:spPr>
          <a:xfrm>
            <a:off x="11444142" y="6281902"/>
            <a:ext cx="50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504155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763</Words>
  <Application>Microsoft Office PowerPoint</Application>
  <PresentationFormat>Grand écran</PresentationFormat>
  <Paragraphs>98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Impact</vt:lpstr>
      <vt:lpstr>Trebuchet MS</vt:lpstr>
      <vt:lpstr>Wingdings 3</vt:lpstr>
      <vt:lpstr>Facette</vt:lpstr>
      <vt:lpstr>Thème Office</vt:lpstr>
      <vt:lpstr>Statistical prediction of injuries on CREPS athletes</vt:lpstr>
      <vt:lpstr>Summary </vt:lpstr>
      <vt:lpstr>The dataset</vt:lpstr>
      <vt:lpstr>Main goals of the CREPS project</vt:lpstr>
      <vt:lpstr>Preliminary data processing </vt:lpstr>
      <vt:lpstr>Models used and explanation </vt:lpstr>
      <vt:lpstr>Présentation PowerPoint</vt:lpstr>
      <vt:lpstr>Comparison criteria </vt:lpstr>
      <vt:lpstr>Models selection</vt:lpstr>
      <vt:lpstr>Présentation PowerPoint</vt:lpstr>
      <vt:lpstr>R Interface for coaches</vt:lpstr>
      <vt:lpstr>Conclusion</vt:lpstr>
      <vt:lpstr>Conclusion</vt:lpstr>
      <vt:lpstr>Thanks for listening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Lelievre</dc:creator>
  <cp:lastModifiedBy>Hugo Lelievre</cp:lastModifiedBy>
  <cp:revision>1</cp:revision>
  <dcterms:created xsi:type="dcterms:W3CDTF">2022-05-12T14:53:28Z</dcterms:created>
  <dcterms:modified xsi:type="dcterms:W3CDTF">2022-05-30T16:26:27Z</dcterms:modified>
</cp:coreProperties>
</file>