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C13"/>
    <a:srgbClr val="A55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D70E57-1DFB-4E85-ADBE-EBB1704E343B}" v="394" dt="2022-04-11T21:12:45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meida, Kathleen Pfeifeer Carmona De" userId="442f3fb5-da77-49ed-bc33-98bc3ec3c520" providerId="ADAL" clId="{DED70E57-1DFB-4E85-ADBE-EBB1704E343B}"/>
    <pc:docChg chg="undo redo custSel addSld modSld sldOrd">
      <pc:chgData name="Almeida, Kathleen Pfeifeer Carmona De" userId="442f3fb5-da77-49ed-bc33-98bc3ec3c520" providerId="ADAL" clId="{DED70E57-1DFB-4E85-ADBE-EBB1704E343B}" dt="2022-04-12T15:05:08.333" v="1881"/>
      <pc:docMkLst>
        <pc:docMk/>
      </pc:docMkLst>
      <pc:sldChg chg="addSp delSp modSp mod">
        <pc:chgData name="Almeida, Kathleen Pfeifeer Carmona De" userId="442f3fb5-da77-49ed-bc33-98bc3ec3c520" providerId="ADAL" clId="{DED70E57-1DFB-4E85-ADBE-EBB1704E343B}" dt="2022-04-12T13:07:55.968" v="801" actId="339"/>
        <pc:sldMkLst>
          <pc:docMk/>
          <pc:sldMk cId="2471908501" sldId="256"/>
        </pc:sldMkLst>
        <pc:spChg chg="mod">
          <ac:chgData name="Almeida, Kathleen Pfeifeer Carmona De" userId="442f3fb5-da77-49ed-bc33-98bc3ec3c520" providerId="ADAL" clId="{DED70E57-1DFB-4E85-ADBE-EBB1704E343B}" dt="2022-04-12T13:07:55.968" v="801" actId="339"/>
          <ac:spMkLst>
            <pc:docMk/>
            <pc:sldMk cId="2471908501" sldId="256"/>
            <ac:spMk id="4" creationId="{01B4AC1B-97A1-4F3B-AE93-8F8384105177}"/>
          </ac:spMkLst>
        </pc:spChg>
        <pc:spChg chg="mod">
          <ac:chgData name="Almeida, Kathleen Pfeifeer Carmona De" userId="442f3fb5-da77-49ed-bc33-98bc3ec3c520" providerId="ADAL" clId="{DED70E57-1DFB-4E85-ADBE-EBB1704E343B}" dt="2022-04-12T13:04:33.168" v="758" actId="1076"/>
          <ac:spMkLst>
            <pc:docMk/>
            <pc:sldMk cId="2471908501" sldId="256"/>
            <ac:spMk id="6" creationId="{2A201C4A-830C-482B-9A89-9F3E849481DC}"/>
          </ac:spMkLst>
        </pc:spChg>
        <pc:picChg chg="add mod">
          <ac:chgData name="Almeida, Kathleen Pfeifeer Carmona De" userId="442f3fb5-da77-49ed-bc33-98bc3ec3c520" providerId="ADAL" clId="{DED70E57-1DFB-4E85-ADBE-EBB1704E343B}" dt="2022-04-12T13:05:38.290" v="775" actId="14861"/>
          <ac:picMkLst>
            <pc:docMk/>
            <pc:sldMk cId="2471908501" sldId="256"/>
            <ac:picMk id="3" creationId="{E5E73D8C-73CC-4C8B-AA7E-D7B31C7E3D21}"/>
          </ac:picMkLst>
        </pc:picChg>
        <pc:picChg chg="add del mod">
          <ac:chgData name="Almeida, Kathleen Pfeifeer Carmona De" userId="442f3fb5-da77-49ed-bc33-98bc3ec3c520" providerId="ADAL" clId="{DED70E57-1DFB-4E85-ADBE-EBB1704E343B}" dt="2022-04-12T13:05:22.975" v="774" actId="478"/>
          <ac:picMkLst>
            <pc:docMk/>
            <pc:sldMk cId="2471908501" sldId="256"/>
            <ac:picMk id="49" creationId="{8E581773-D082-447D-BCBA-CDA5B8F6F6BD}"/>
          </ac:picMkLst>
        </pc:picChg>
        <pc:picChg chg="add mod">
          <ac:chgData name="Almeida, Kathleen Pfeifeer Carmona De" userId="442f3fb5-da77-49ed-bc33-98bc3ec3c520" providerId="ADAL" clId="{DED70E57-1DFB-4E85-ADBE-EBB1704E343B}" dt="2022-04-12T13:05:46.459" v="777" actId="1076"/>
          <ac:picMkLst>
            <pc:docMk/>
            <pc:sldMk cId="2471908501" sldId="256"/>
            <ac:picMk id="50" creationId="{8C752D95-A76D-41AB-A3B2-4185A5EC4ADD}"/>
          </ac:picMkLst>
        </pc:picChg>
        <pc:picChg chg="add mod">
          <ac:chgData name="Almeida, Kathleen Pfeifeer Carmona De" userId="442f3fb5-da77-49ed-bc33-98bc3ec3c520" providerId="ADAL" clId="{DED70E57-1DFB-4E85-ADBE-EBB1704E343B}" dt="2022-04-12T13:05:54.801" v="779" actId="1076"/>
          <ac:picMkLst>
            <pc:docMk/>
            <pc:sldMk cId="2471908501" sldId="256"/>
            <ac:picMk id="51" creationId="{4CC0C88D-CBCA-46CF-B089-709F3F0BA4CC}"/>
          </ac:picMkLst>
        </pc:picChg>
      </pc:sldChg>
      <pc:sldChg chg="addSp delSp modSp mod ord">
        <pc:chgData name="Almeida, Kathleen Pfeifeer Carmona De" userId="442f3fb5-da77-49ed-bc33-98bc3ec3c520" providerId="ADAL" clId="{DED70E57-1DFB-4E85-ADBE-EBB1704E343B}" dt="2022-04-12T15:04:50.103" v="1879"/>
        <pc:sldMkLst>
          <pc:docMk/>
          <pc:sldMk cId="1962942588" sldId="257"/>
        </pc:sldMkLst>
        <pc:spChg chg="add del mod">
          <ac:chgData name="Almeida, Kathleen Pfeifeer Carmona De" userId="442f3fb5-da77-49ed-bc33-98bc3ec3c520" providerId="ADAL" clId="{DED70E57-1DFB-4E85-ADBE-EBB1704E343B}" dt="2022-04-11T21:10:16.927" v="416" actId="478"/>
          <ac:spMkLst>
            <pc:docMk/>
            <pc:sldMk cId="1962942588" sldId="257"/>
            <ac:spMk id="4" creationId="{01B4AC1B-97A1-4F3B-AE93-8F8384105177}"/>
          </ac:spMkLst>
        </pc:spChg>
        <pc:spChg chg="del">
          <ac:chgData name="Almeida, Kathleen Pfeifeer Carmona De" userId="442f3fb5-da77-49ed-bc33-98bc3ec3c520" providerId="ADAL" clId="{DED70E57-1DFB-4E85-ADBE-EBB1704E343B}" dt="2022-04-11T21:05:18.957" v="314" actId="478"/>
          <ac:spMkLst>
            <pc:docMk/>
            <pc:sldMk cId="1962942588" sldId="257"/>
            <ac:spMk id="5" creationId="{091A61C0-24BD-433E-9225-A1616C83F7AB}"/>
          </ac:spMkLst>
        </pc:spChg>
        <pc:spChg chg="mod">
          <ac:chgData name="Almeida, Kathleen Pfeifeer Carmona De" userId="442f3fb5-da77-49ed-bc33-98bc3ec3c520" providerId="ADAL" clId="{DED70E57-1DFB-4E85-ADBE-EBB1704E343B}" dt="2022-04-11T21:13:31.659" v="438" actId="1076"/>
          <ac:spMkLst>
            <pc:docMk/>
            <pc:sldMk cId="1962942588" sldId="257"/>
            <ac:spMk id="14" creationId="{F3B72C0D-1DF5-4E70-A177-F7C14102E9BB}"/>
          </ac:spMkLst>
        </pc:spChg>
        <pc:spChg chg="mod">
          <ac:chgData name="Almeida, Kathleen Pfeifeer Carmona De" userId="442f3fb5-da77-49ed-bc33-98bc3ec3c520" providerId="ADAL" clId="{DED70E57-1DFB-4E85-ADBE-EBB1704E343B}" dt="2022-04-12T13:07:40.248" v="800" actId="339"/>
          <ac:spMkLst>
            <pc:docMk/>
            <pc:sldMk cId="1962942588" sldId="257"/>
            <ac:spMk id="19" creationId="{DB9DB4F9-E747-482F-92C6-52C5A7F2BD00}"/>
          </ac:spMkLst>
        </pc:spChg>
        <pc:grpChg chg="mod">
          <ac:chgData name="Almeida, Kathleen Pfeifeer Carmona De" userId="442f3fb5-da77-49ed-bc33-98bc3ec3c520" providerId="ADAL" clId="{DED70E57-1DFB-4E85-ADBE-EBB1704E343B}" dt="2022-04-11T21:13:36.135" v="439" actId="1076"/>
          <ac:grpSpMkLst>
            <pc:docMk/>
            <pc:sldMk cId="1962942588" sldId="257"/>
            <ac:grpSpMk id="16" creationId="{DD5D5025-9F59-446C-BD2E-4FEB96221DBA}"/>
          </ac:grpSpMkLst>
        </pc:grpChg>
        <pc:graphicFrameChg chg="mod">
          <ac:chgData name="Almeida, Kathleen Pfeifeer Carmona De" userId="442f3fb5-da77-49ed-bc33-98bc3ec3c520" providerId="ADAL" clId="{DED70E57-1DFB-4E85-ADBE-EBB1704E343B}" dt="2022-04-11T21:10:14.291" v="414" actId="1076"/>
          <ac:graphicFrameMkLst>
            <pc:docMk/>
            <pc:sldMk cId="1962942588" sldId="257"/>
            <ac:graphicFrameMk id="7" creationId="{D9D0A068-FE5F-419C-AA89-84972363F9A5}"/>
          </ac:graphicFrameMkLst>
        </pc:graphicFrameChg>
        <pc:graphicFrameChg chg="mod">
          <ac:chgData name="Almeida, Kathleen Pfeifeer Carmona De" userId="442f3fb5-da77-49ed-bc33-98bc3ec3c520" providerId="ADAL" clId="{DED70E57-1DFB-4E85-ADBE-EBB1704E343B}" dt="2022-04-11T21:15:46.630" v="448" actId="255"/>
          <ac:graphicFrameMkLst>
            <pc:docMk/>
            <pc:sldMk cId="1962942588" sldId="257"/>
            <ac:graphicFrameMk id="15" creationId="{7C5E2766-F9C8-4E44-B53B-DAD40FFA44EF}"/>
          </ac:graphicFrameMkLst>
        </pc:graphicFrameChg>
        <pc:cxnChg chg="add del mod">
          <ac:chgData name="Almeida, Kathleen Pfeifeer Carmona De" userId="442f3fb5-da77-49ed-bc33-98bc3ec3c520" providerId="ADAL" clId="{DED70E57-1DFB-4E85-ADBE-EBB1704E343B}" dt="2022-04-11T21:11:00.083" v="423" actId="11529"/>
          <ac:cxnSpMkLst>
            <pc:docMk/>
            <pc:sldMk cId="1962942588" sldId="257"/>
            <ac:cxnSpMk id="3" creationId="{402C2069-D0B0-4A42-8F31-A19C5A1A6C4E}"/>
          </ac:cxnSpMkLst>
        </pc:cxnChg>
        <pc:cxnChg chg="add del">
          <ac:chgData name="Almeida, Kathleen Pfeifeer Carmona De" userId="442f3fb5-da77-49ed-bc33-98bc3ec3c520" providerId="ADAL" clId="{DED70E57-1DFB-4E85-ADBE-EBB1704E343B}" dt="2022-04-11T21:11:16.348" v="425" actId="478"/>
          <ac:cxnSpMkLst>
            <pc:docMk/>
            <pc:sldMk cId="1962942588" sldId="257"/>
            <ac:cxnSpMk id="8" creationId="{5D09305A-34EE-45B0-81F1-AD3BC1561C82}"/>
          </ac:cxnSpMkLst>
        </pc:cxnChg>
        <pc:cxnChg chg="add mod">
          <ac:chgData name="Almeida, Kathleen Pfeifeer Carmona De" userId="442f3fb5-da77-49ed-bc33-98bc3ec3c520" providerId="ADAL" clId="{DED70E57-1DFB-4E85-ADBE-EBB1704E343B}" dt="2022-04-11T21:15:05.520" v="440" actId="14100"/>
          <ac:cxnSpMkLst>
            <pc:docMk/>
            <pc:sldMk cId="1962942588" sldId="257"/>
            <ac:cxnSpMk id="10" creationId="{011F4C4D-3309-4DBF-B550-5758190FE5FC}"/>
          </ac:cxnSpMkLst>
        </pc:cxnChg>
      </pc:sldChg>
      <pc:sldChg chg="addSp delSp modSp add mod ord">
        <pc:chgData name="Almeida, Kathleen Pfeifeer Carmona De" userId="442f3fb5-da77-49ed-bc33-98bc3ec3c520" providerId="ADAL" clId="{DED70E57-1DFB-4E85-ADBE-EBB1704E343B}" dt="2022-04-12T15:03:19" v="1877"/>
        <pc:sldMkLst>
          <pc:docMk/>
          <pc:sldMk cId="3071611946" sldId="258"/>
        </pc:sldMkLst>
        <pc:spChg chg="mod">
          <ac:chgData name="Almeida, Kathleen Pfeifeer Carmona De" userId="442f3fb5-da77-49ed-bc33-98bc3ec3c520" providerId="ADAL" clId="{DED70E57-1DFB-4E85-ADBE-EBB1704E343B}" dt="2022-04-12T12:23:47.824" v="632" actId="1076"/>
          <ac:spMkLst>
            <pc:docMk/>
            <pc:sldMk cId="3071611946" sldId="258"/>
            <ac:spMk id="19" creationId="{DB9DB4F9-E747-482F-92C6-52C5A7F2BD00}"/>
          </ac:spMkLst>
        </pc:spChg>
        <pc:grpChg chg="del">
          <ac:chgData name="Almeida, Kathleen Pfeifeer Carmona De" userId="442f3fb5-da77-49ed-bc33-98bc3ec3c520" providerId="ADAL" clId="{DED70E57-1DFB-4E85-ADBE-EBB1704E343B}" dt="2022-04-12T12:04:46.631" v="509" actId="478"/>
          <ac:grpSpMkLst>
            <pc:docMk/>
            <pc:sldMk cId="3071611946" sldId="258"/>
            <ac:grpSpMk id="12" creationId="{768F383E-F774-4BC7-948D-F3C08B4DD06A}"/>
          </ac:grpSpMkLst>
        </pc:grpChg>
        <pc:grpChg chg="del">
          <ac:chgData name="Almeida, Kathleen Pfeifeer Carmona De" userId="442f3fb5-da77-49ed-bc33-98bc3ec3c520" providerId="ADAL" clId="{DED70E57-1DFB-4E85-ADBE-EBB1704E343B}" dt="2022-04-12T12:04:48.806" v="510" actId="478"/>
          <ac:grpSpMkLst>
            <pc:docMk/>
            <pc:sldMk cId="3071611946" sldId="258"/>
            <ac:grpSpMk id="16" creationId="{DD5D5025-9F59-446C-BD2E-4FEB96221DBA}"/>
          </ac:grpSpMkLst>
        </pc:grpChg>
        <pc:graphicFrameChg chg="add mod modGraphic">
          <ac:chgData name="Almeida, Kathleen Pfeifeer Carmona De" userId="442f3fb5-da77-49ed-bc33-98bc3ec3c520" providerId="ADAL" clId="{DED70E57-1DFB-4E85-ADBE-EBB1704E343B}" dt="2022-04-12T13:41:22.569" v="805" actId="20577"/>
          <ac:graphicFrameMkLst>
            <pc:docMk/>
            <pc:sldMk cId="3071611946" sldId="258"/>
            <ac:graphicFrameMk id="2" creationId="{41D6F9DC-17CE-497D-9317-64A2B7750986}"/>
          </ac:graphicFrameMkLst>
        </pc:graphicFrameChg>
        <pc:graphicFrameChg chg="del">
          <ac:chgData name="Almeida, Kathleen Pfeifeer Carmona De" userId="442f3fb5-da77-49ed-bc33-98bc3ec3c520" providerId="ADAL" clId="{DED70E57-1DFB-4E85-ADBE-EBB1704E343B}" dt="2022-04-12T12:04:44.438" v="508" actId="478"/>
          <ac:graphicFrameMkLst>
            <pc:docMk/>
            <pc:sldMk cId="3071611946" sldId="258"/>
            <ac:graphicFrameMk id="7" creationId="{D9D0A068-FE5F-419C-AA89-84972363F9A5}"/>
          </ac:graphicFrameMkLst>
        </pc:graphicFrameChg>
        <pc:graphicFrameChg chg="del mod">
          <ac:chgData name="Almeida, Kathleen Pfeifeer Carmona De" userId="442f3fb5-da77-49ed-bc33-98bc3ec3c520" providerId="ADAL" clId="{DED70E57-1DFB-4E85-ADBE-EBB1704E343B}" dt="2022-04-12T12:03:48.877" v="503" actId="478"/>
          <ac:graphicFrameMkLst>
            <pc:docMk/>
            <pc:sldMk cId="3071611946" sldId="258"/>
            <ac:graphicFrameMk id="15" creationId="{7C5E2766-F9C8-4E44-B53B-DAD40FFA44EF}"/>
          </ac:graphicFrameMkLst>
        </pc:graphicFrameChg>
        <pc:graphicFrameChg chg="del">
          <ac:chgData name="Almeida, Kathleen Pfeifeer Carmona De" userId="442f3fb5-da77-49ed-bc33-98bc3ec3c520" providerId="ADAL" clId="{DED70E57-1DFB-4E85-ADBE-EBB1704E343B}" dt="2022-04-12T12:03:45.271" v="500" actId="478"/>
          <ac:graphicFrameMkLst>
            <pc:docMk/>
            <pc:sldMk cId="3071611946" sldId="258"/>
            <ac:graphicFrameMk id="22" creationId="{18DC054F-8E59-487E-9010-155E6D72A563}"/>
          </ac:graphicFrameMkLst>
        </pc:graphicFrameChg>
        <pc:cxnChg chg="del">
          <ac:chgData name="Almeida, Kathleen Pfeifeer Carmona De" userId="442f3fb5-da77-49ed-bc33-98bc3ec3c520" providerId="ADAL" clId="{DED70E57-1DFB-4E85-ADBE-EBB1704E343B}" dt="2022-04-12T12:04:40.831" v="506" actId="478"/>
          <ac:cxnSpMkLst>
            <pc:docMk/>
            <pc:sldMk cId="3071611946" sldId="258"/>
            <ac:cxnSpMk id="6" creationId="{ABF5D982-DB2C-4102-B2DC-B4A017F2FC1A}"/>
          </ac:cxnSpMkLst>
        </pc:cxnChg>
        <pc:cxnChg chg="del">
          <ac:chgData name="Almeida, Kathleen Pfeifeer Carmona De" userId="442f3fb5-da77-49ed-bc33-98bc3ec3c520" providerId="ADAL" clId="{DED70E57-1DFB-4E85-ADBE-EBB1704E343B}" dt="2022-04-12T12:04:42.238" v="507" actId="478"/>
          <ac:cxnSpMkLst>
            <pc:docMk/>
            <pc:sldMk cId="3071611946" sldId="258"/>
            <ac:cxnSpMk id="20" creationId="{3153626C-AFB0-4C46-A57A-5C655B3907A2}"/>
          </ac:cxnSpMkLst>
        </pc:cxnChg>
        <pc:cxnChg chg="del">
          <ac:chgData name="Almeida, Kathleen Pfeifeer Carmona De" userId="442f3fb5-da77-49ed-bc33-98bc3ec3c520" providerId="ADAL" clId="{DED70E57-1DFB-4E85-ADBE-EBB1704E343B}" dt="2022-04-12T12:03:46.113" v="501" actId="478"/>
          <ac:cxnSpMkLst>
            <pc:docMk/>
            <pc:sldMk cId="3071611946" sldId="258"/>
            <ac:cxnSpMk id="24" creationId="{A6A03F33-8232-47D1-992B-47422643D91D}"/>
          </ac:cxnSpMkLst>
        </pc:cxnChg>
        <pc:cxnChg chg="del">
          <ac:chgData name="Almeida, Kathleen Pfeifeer Carmona De" userId="442f3fb5-da77-49ed-bc33-98bc3ec3c520" providerId="ADAL" clId="{DED70E57-1DFB-4E85-ADBE-EBB1704E343B}" dt="2022-04-12T12:03:51.593" v="505" actId="478"/>
          <ac:cxnSpMkLst>
            <pc:docMk/>
            <pc:sldMk cId="3071611946" sldId="258"/>
            <ac:cxnSpMk id="26" creationId="{DB6ED1D6-37A6-4DEC-8A4A-D344EE15D5A1}"/>
          </ac:cxnSpMkLst>
        </pc:cxnChg>
        <pc:cxnChg chg="del">
          <ac:chgData name="Almeida, Kathleen Pfeifeer Carmona De" userId="442f3fb5-da77-49ed-bc33-98bc3ec3c520" providerId="ADAL" clId="{DED70E57-1DFB-4E85-ADBE-EBB1704E343B}" dt="2022-04-12T12:03:49.640" v="504" actId="478"/>
          <ac:cxnSpMkLst>
            <pc:docMk/>
            <pc:sldMk cId="3071611946" sldId="258"/>
            <ac:cxnSpMk id="28" creationId="{F5167EEA-5E36-40D4-B52B-D5AB1432683C}"/>
          </ac:cxnSpMkLst>
        </pc:cxnChg>
      </pc:sldChg>
      <pc:sldChg chg="addSp delSp modSp add mod">
        <pc:chgData name="Almeida, Kathleen Pfeifeer Carmona De" userId="442f3fb5-da77-49ed-bc33-98bc3ec3c520" providerId="ADAL" clId="{DED70E57-1DFB-4E85-ADBE-EBB1704E343B}" dt="2022-04-12T14:35:39.963" v="1633" actId="14100"/>
        <pc:sldMkLst>
          <pc:docMk/>
          <pc:sldMk cId="2696444982" sldId="259"/>
        </pc:sldMkLst>
        <pc:spChg chg="add mod">
          <ac:chgData name="Almeida, Kathleen Pfeifeer Carmona De" userId="442f3fb5-da77-49ed-bc33-98bc3ec3c520" providerId="ADAL" clId="{DED70E57-1DFB-4E85-ADBE-EBB1704E343B}" dt="2022-04-12T14:20:25.015" v="1413" actId="14100"/>
          <ac:spMkLst>
            <pc:docMk/>
            <pc:sldMk cId="2696444982" sldId="259"/>
            <ac:spMk id="4" creationId="{77E039C3-D529-4E65-ABAA-982895F7E560}"/>
          </ac:spMkLst>
        </pc:spChg>
        <pc:spChg chg="add mod">
          <ac:chgData name="Almeida, Kathleen Pfeifeer Carmona De" userId="442f3fb5-da77-49ed-bc33-98bc3ec3c520" providerId="ADAL" clId="{DED70E57-1DFB-4E85-ADBE-EBB1704E343B}" dt="2022-04-12T14:20:00.570" v="1408" actId="1076"/>
          <ac:spMkLst>
            <pc:docMk/>
            <pc:sldMk cId="2696444982" sldId="259"/>
            <ac:spMk id="5" creationId="{BA8034CD-4964-44FC-B99F-F6453E0303BA}"/>
          </ac:spMkLst>
        </pc:spChg>
        <pc:spChg chg="add mod">
          <ac:chgData name="Almeida, Kathleen Pfeifeer Carmona De" userId="442f3fb5-da77-49ed-bc33-98bc3ec3c520" providerId="ADAL" clId="{DED70E57-1DFB-4E85-ADBE-EBB1704E343B}" dt="2022-04-12T14:20:14.471" v="1411" actId="1076"/>
          <ac:spMkLst>
            <pc:docMk/>
            <pc:sldMk cId="2696444982" sldId="259"/>
            <ac:spMk id="6" creationId="{2E0015BB-4E39-44C8-B12B-E867205675B2}"/>
          </ac:spMkLst>
        </pc:spChg>
        <pc:spChg chg="add mod">
          <ac:chgData name="Almeida, Kathleen Pfeifeer Carmona De" userId="442f3fb5-da77-49ed-bc33-98bc3ec3c520" providerId="ADAL" clId="{DED70E57-1DFB-4E85-ADBE-EBB1704E343B}" dt="2022-04-12T14:20:10.672" v="1410" actId="1076"/>
          <ac:spMkLst>
            <pc:docMk/>
            <pc:sldMk cId="2696444982" sldId="259"/>
            <ac:spMk id="8" creationId="{841C7608-7622-450C-B0C6-87E796703A49}"/>
          </ac:spMkLst>
        </pc:spChg>
        <pc:spChg chg="add mod">
          <ac:chgData name="Almeida, Kathleen Pfeifeer Carmona De" userId="442f3fb5-da77-49ed-bc33-98bc3ec3c520" providerId="ADAL" clId="{DED70E57-1DFB-4E85-ADBE-EBB1704E343B}" dt="2022-04-12T14:19:51.582" v="1407" actId="14100"/>
          <ac:spMkLst>
            <pc:docMk/>
            <pc:sldMk cId="2696444982" sldId="259"/>
            <ac:spMk id="9" creationId="{EFF91431-FD0B-48BD-91E9-84082D80E60F}"/>
          </ac:spMkLst>
        </pc:spChg>
        <pc:spChg chg="add mod">
          <ac:chgData name="Almeida, Kathleen Pfeifeer Carmona De" userId="442f3fb5-da77-49ed-bc33-98bc3ec3c520" providerId="ADAL" clId="{DED70E57-1DFB-4E85-ADBE-EBB1704E343B}" dt="2022-04-12T14:19:19.766" v="1402" actId="1076"/>
          <ac:spMkLst>
            <pc:docMk/>
            <pc:sldMk cId="2696444982" sldId="259"/>
            <ac:spMk id="10" creationId="{DD31B5D8-F238-4C78-B463-B10396971229}"/>
          </ac:spMkLst>
        </pc:spChg>
        <pc:spChg chg="add mod">
          <ac:chgData name="Almeida, Kathleen Pfeifeer Carmona De" userId="442f3fb5-da77-49ed-bc33-98bc3ec3c520" providerId="ADAL" clId="{DED70E57-1DFB-4E85-ADBE-EBB1704E343B}" dt="2022-04-12T14:19:33.490" v="1405" actId="14100"/>
          <ac:spMkLst>
            <pc:docMk/>
            <pc:sldMk cId="2696444982" sldId="259"/>
            <ac:spMk id="11" creationId="{0FC07FAB-60AA-43D8-ADEF-79F57F80FD51}"/>
          </ac:spMkLst>
        </pc:spChg>
        <pc:spChg chg="add mod">
          <ac:chgData name="Almeida, Kathleen Pfeifeer Carmona De" userId="442f3fb5-da77-49ed-bc33-98bc3ec3c520" providerId="ADAL" clId="{DED70E57-1DFB-4E85-ADBE-EBB1704E343B}" dt="2022-04-12T14:23:37.030" v="1471" actId="14100"/>
          <ac:spMkLst>
            <pc:docMk/>
            <pc:sldMk cId="2696444982" sldId="259"/>
            <ac:spMk id="12" creationId="{E385F8F9-1DF7-4987-A758-9D1E265287EE}"/>
          </ac:spMkLst>
        </pc:spChg>
        <pc:spChg chg="add mod">
          <ac:chgData name="Almeida, Kathleen Pfeifeer Carmona De" userId="442f3fb5-da77-49ed-bc33-98bc3ec3c520" providerId="ADAL" clId="{DED70E57-1DFB-4E85-ADBE-EBB1704E343B}" dt="2022-04-12T14:19:15.103" v="1401" actId="14100"/>
          <ac:spMkLst>
            <pc:docMk/>
            <pc:sldMk cId="2696444982" sldId="259"/>
            <ac:spMk id="13" creationId="{466D4E9A-8F10-4759-A1E2-42D59E277299}"/>
          </ac:spMkLst>
        </pc:spChg>
        <pc:spChg chg="add del">
          <ac:chgData name="Almeida, Kathleen Pfeifeer Carmona De" userId="442f3fb5-da77-49ed-bc33-98bc3ec3c520" providerId="ADAL" clId="{DED70E57-1DFB-4E85-ADBE-EBB1704E343B}" dt="2022-04-12T14:14:45.127" v="1256" actId="22"/>
          <ac:spMkLst>
            <pc:docMk/>
            <pc:sldMk cId="2696444982" sldId="259"/>
            <ac:spMk id="15" creationId="{2843BB93-232B-426C-997C-50A07BBB1DEF}"/>
          </ac:spMkLst>
        </pc:spChg>
        <pc:spChg chg="add del">
          <ac:chgData name="Almeida, Kathleen Pfeifeer Carmona De" userId="442f3fb5-da77-49ed-bc33-98bc3ec3c520" providerId="ADAL" clId="{DED70E57-1DFB-4E85-ADBE-EBB1704E343B}" dt="2022-04-12T14:14:54.769" v="1261" actId="22"/>
          <ac:spMkLst>
            <pc:docMk/>
            <pc:sldMk cId="2696444982" sldId="259"/>
            <ac:spMk id="17" creationId="{73F8D095-1022-40C6-8DE0-F680F8812644}"/>
          </ac:spMkLst>
        </pc:spChg>
        <pc:spChg chg="del">
          <ac:chgData name="Almeida, Kathleen Pfeifeer Carmona De" userId="442f3fb5-da77-49ed-bc33-98bc3ec3c520" providerId="ADAL" clId="{DED70E57-1DFB-4E85-ADBE-EBB1704E343B}" dt="2022-04-12T12:55:08.682" v="638" actId="478"/>
          <ac:spMkLst>
            <pc:docMk/>
            <pc:sldMk cId="2696444982" sldId="259"/>
            <ac:spMk id="19" creationId="{DB9DB4F9-E747-482F-92C6-52C5A7F2BD00}"/>
          </ac:spMkLst>
        </pc:spChg>
        <pc:spChg chg="add del">
          <ac:chgData name="Almeida, Kathleen Pfeifeer Carmona De" userId="442f3fb5-da77-49ed-bc33-98bc3ec3c520" providerId="ADAL" clId="{DED70E57-1DFB-4E85-ADBE-EBB1704E343B}" dt="2022-04-12T14:15:03.667" v="1263" actId="22"/>
          <ac:spMkLst>
            <pc:docMk/>
            <pc:sldMk cId="2696444982" sldId="259"/>
            <ac:spMk id="20" creationId="{2E5E69E5-1699-4516-9396-A74C48343782}"/>
          </ac:spMkLst>
        </pc:spChg>
        <pc:spChg chg="add mod">
          <ac:chgData name="Almeida, Kathleen Pfeifeer Carmona De" userId="442f3fb5-da77-49ed-bc33-98bc3ec3c520" providerId="ADAL" clId="{DED70E57-1DFB-4E85-ADBE-EBB1704E343B}" dt="2022-04-12T14:23:04.054" v="1464" actId="14100"/>
          <ac:spMkLst>
            <pc:docMk/>
            <pc:sldMk cId="2696444982" sldId="259"/>
            <ac:spMk id="21" creationId="{76D7FE6A-9359-4AE5-901D-D6055A92E805}"/>
          </ac:spMkLst>
        </pc:spChg>
        <pc:spChg chg="add mod">
          <ac:chgData name="Almeida, Kathleen Pfeifeer Carmona De" userId="442f3fb5-da77-49ed-bc33-98bc3ec3c520" providerId="ADAL" clId="{DED70E57-1DFB-4E85-ADBE-EBB1704E343B}" dt="2022-04-12T14:23:10.882" v="1465" actId="1076"/>
          <ac:spMkLst>
            <pc:docMk/>
            <pc:sldMk cId="2696444982" sldId="259"/>
            <ac:spMk id="22" creationId="{5C581A43-61E0-4C22-9A7F-A0537FFA797E}"/>
          </ac:spMkLst>
        </pc:spChg>
        <pc:spChg chg="add mod">
          <ac:chgData name="Almeida, Kathleen Pfeifeer Carmona De" userId="442f3fb5-da77-49ed-bc33-98bc3ec3c520" providerId="ADAL" clId="{DED70E57-1DFB-4E85-ADBE-EBB1704E343B}" dt="2022-04-12T14:23:20.808" v="1467" actId="1076"/>
          <ac:spMkLst>
            <pc:docMk/>
            <pc:sldMk cId="2696444982" sldId="259"/>
            <ac:spMk id="23" creationId="{A09E7997-8B59-4A7D-88AD-7A4B708AE4F0}"/>
          </ac:spMkLst>
        </pc:spChg>
        <pc:spChg chg="add mod">
          <ac:chgData name="Almeida, Kathleen Pfeifeer Carmona De" userId="442f3fb5-da77-49ed-bc33-98bc3ec3c520" providerId="ADAL" clId="{DED70E57-1DFB-4E85-ADBE-EBB1704E343B}" dt="2022-04-12T14:22:01.840" v="1456" actId="20577"/>
          <ac:spMkLst>
            <pc:docMk/>
            <pc:sldMk cId="2696444982" sldId="259"/>
            <ac:spMk id="24" creationId="{94D6CCB1-15EA-4225-A693-E838FEC965E7}"/>
          </ac:spMkLst>
        </pc:spChg>
        <pc:spChg chg="add mod">
          <ac:chgData name="Almeida, Kathleen Pfeifeer Carmona De" userId="442f3fb5-da77-49ed-bc33-98bc3ec3c520" providerId="ADAL" clId="{DED70E57-1DFB-4E85-ADBE-EBB1704E343B}" dt="2022-04-12T14:24:52.795" v="1491" actId="1076"/>
          <ac:spMkLst>
            <pc:docMk/>
            <pc:sldMk cId="2696444982" sldId="259"/>
            <ac:spMk id="25" creationId="{8AF292AD-BE0C-4CB5-B204-927CA65F1EDA}"/>
          </ac:spMkLst>
        </pc:spChg>
        <pc:spChg chg="add mod">
          <ac:chgData name="Almeida, Kathleen Pfeifeer Carmona De" userId="442f3fb5-da77-49ed-bc33-98bc3ec3c520" providerId="ADAL" clId="{DED70E57-1DFB-4E85-ADBE-EBB1704E343B}" dt="2022-04-12T14:28:22.570" v="1567" actId="207"/>
          <ac:spMkLst>
            <pc:docMk/>
            <pc:sldMk cId="2696444982" sldId="259"/>
            <ac:spMk id="26" creationId="{5CC5BE97-2779-4EAB-B10F-1DABC0105334}"/>
          </ac:spMkLst>
        </pc:spChg>
        <pc:spChg chg="add mod">
          <ac:chgData name="Almeida, Kathleen Pfeifeer Carmona De" userId="442f3fb5-da77-49ed-bc33-98bc3ec3c520" providerId="ADAL" clId="{DED70E57-1DFB-4E85-ADBE-EBB1704E343B}" dt="2022-04-12T14:35:39.963" v="1633" actId="14100"/>
          <ac:spMkLst>
            <pc:docMk/>
            <pc:sldMk cId="2696444982" sldId="259"/>
            <ac:spMk id="27" creationId="{33C382BB-DB8F-47B9-919F-1CCE647CE137}"/>
          </ac:spMkLst>
        </pc:spChg>
        <pc:graphicFrameChg chg="del mod">
          <ac:chgData name="Almeida, Kathleen Pfeifeer Carmona De" userId="442f3fb5-da77-49ed-bc33-98bc3ec3c520" providerId="ADAL" clId="{DED70E57-1DFB-4E85-ADBE-EBB1704E343B}" dt="2022-04-12T12:55:12.857" v="640" actId="478"/>
          <ac:graphicFrameMkLst>
            <pc:docMk/>
            <pc:sldMk cId="2696444982" sldId="259"/>
            <ac:graphicFrameMk id="2" creationId="{41D6F9DC-17CE-497D-9317-64A2B7750986}"/>
          </ac:graphicFrameMkLst>
        </pc:graphicFrameChg>
        <pc:graphicFrameChg chg="add mod modGraphic">
          <ac:chgData name="Almeida, Kathleen Pfeifeer Carmona De" userId="442f3fb5-da77-49ed-bc33-98bc3ec3c520" providerId="ADAL" clId="{DED70E57-1DFB-4E85-ADBE-EBB1704E343B}" dt="2022-04-12T14:26:22.206" v="1532" actId="20577"/>
          <ac:graphicFrameMkLst>
            <pc:docMk/>
            <pc:sldMk cId="2696444982" sldId="259"/>
            <ac:graphicFrameMk id="3" creationId="{1DFAA7A1-2CA4-4C60-B847-E0495A03A8F5}"/>
          </ac:graphicFrameMkLst>
        </pc:graphicFrameChg>
      </pc:sldChg>
      <pc:sldChg chg="addSp delSp modSp add mod ord">
        <pc:chgData name="Almeida, Kathleen Pfeifeer Carmona De" userId="442f3fb5-da77-49ed-bc33-98bc3ec3c520" providerId="ADAL" clId="{DED70E57-1DFB-4E85-ADBE-EBB1704E343B}" dt="2022-04-12T15:05:08.333" v="1881"/>
        <pc:sldMkLst>
          <pc:docMk/>
          <pc:sldMk cId="3123486423" sldId="260"/>
        </pc:sldMkLst>
        <pc:spChg chg="del">
          <ac:chgData name="Almeida, Kathleen Pfeifeer Carmona De" userId="442f3fb5-da77-49ed-bc33-98bc3ec3c520" providerId="ADAL" clId="{DED70E57-1DFB-4E85-ADBE-EBB1704E343B}" dt="2022-04-12T14:36:46.928" v="1636" actId="478"/>
          <ac:spMkLst>
            <pc:docMk/>
            <pc:sldMk cId="3123486423" sldId="260"/>
            <ac:spMk id="4" creationId="{77E039C3-D529-4E65-ABAA-982895F7E560}"/>
          </ac:spMkLst>
        </pc:spChg>
        <pc:spChg chg="del">
          <ac:chgData name="Almeida, Kathleen Pfeifeer Carmona De" userId="442f3fb5-da77-49ed-bc33-98bc3ec3c520" providerId="ADAL" clId="{DED70E57-1DFB-4E85-ADBE-EBB1704E343B}" dt="2022-04-12T14:36:57.773" v="1638" actId="478"/>
          <ac:spMkLst>
            <pc:docMk/>
            <pc:sldMk cId="3123486423" sldId="260"/>
            <ac:spMk id="5" creationId="{BA8034CD-4964-44FC-B99F-F6453E0303BA}"/>
          </ac:spMkLst>
        </pc:spChg>
        <pc:spChg chg="mod">
          <ac:chgData name="Almeida, Kathleen Pfeifeer Carmona De" userId="442f3fb5-da77-49ed-bc33-98bc3ec3c520" providerId="ADAL" clId="{DED70E57-1DFB-4E85-ADBE-EBB1704E343B}" dt="2022-04-12T14:43:47.653" v="1655" actId="313"/>
          <ac:spMkLst>
            <pc:docMk/>
            <pc:sldMk cId="3123486423" sldId="260"/>
            <ac:spMk id="6" creationId="{2E0015BB-4E39-44C8-B12B-E867205675B2}"/>
          </ac:spMkLst>
        </pc:spChg>
        <pc:spChg chg="add del mod ord">
          <ac:chgData name="Almeida, Kathleen Pfeifeer Carmona De" userId="442f3fb5-da77-49ed-bc33-98bc3ec3c520" providerId="ADAL" clId="{DED70E57-1DFB-4E85-ADBE-EBB1704E343B}" dt="2022-04-12T14:56:45.663" v="1836" actId="14861"/>
          <ac:spMkLst>
            <pc:docMk/>
            <pc:sldMk cId="3123486423" sldId="260"/>
            <ac:spMk id="7" creationId="{C520AB91-1F52-4E68-BB5B-3502E041825D}"/>
          </ac:spMkLst>
        </pc:spChg>
        <pc:spChg chg="del">
          <ac:chgData name="Almeida, Kathleen Pfeifeer Carmona De" userId="442f3fb5-da77-49ed-bc33-98bc3ec3c520" providerId="ADAL" clId="{DED70E57-1DFB-4E85-ADBE-EBB1704E343B}" dt="2022-04-12T14:36:57.773" v="1638" actId="478"/>
          <ac:spMkLst>
            <pc:docMk/>
            <pc:sldMk cId="3123486423" sldId="260"/>
            <ac:spMk id="8" creationId="{841C7608-7622-450C-B0C6-87E796703A49}"/>
          </ac:spMkLst>
        </pc:spChg>
        <pc:spChg chg="del">
          <ac:chgData name="Almeida, Kathleen Pfeifeer Carmona De" userId="442f3fb5-da77-49ed-bc33-98bc3ec3c520" providerId="ADAL" clId="{DED70E57-1DFB-4E85-ADBE-EBB1704E343B}" dt="2022-04-12T14:36:46.928" v="1636" actId="478"/>
          <ac:spMkLst>
            <pc:docMk/>
            <pc:sldMk cId="3123486423" sldId="260"/>
            <ac:spMk id="9" creationId="{EFF91431-FD0B-48BD-91E9-84082D80E60F}"/>
          </ac:spMkLst>
        </pc:spChg>
        <pc:spChg chg="del">
          <ac:chgData name="Almeida, Kathleen Pfeifeer Carmona De" userId="442f3fb5-da77-49ed-bc33-98bc3ec3c520" providerId="ADAL" clId="{DED70E57-1DFB-4E85-ADBE-EBB1704E343B}" dt="2022-04-12T14:36:57.773" v="1638" actId="478"/>
          <ac:spMkLst>
            <pc:docMk/>
            <pc:sldMk cId="3123486423" sldId="260"/>
            <ac:spMk id="10" creationId="{DD31B5D8-F238-4C78-B463-B10396971229}"/>
          </ac:spMkLst>
        </pc:spChg>
        <pc:spChg chg="del">
          <ac:chgData name="Almeida, Kathleen Pfeifeer Carmona De" userId="442f3fb5-da77-49ed-bc33-98bc3ec3c520" providerId="ADAL" clId="{DED70E57-1DFB-4E85-ADBE-EBB1704E343B}" dt="2022-04-12T14:36:46.928" v="1636" actId="478"/>
          <ac:spMkLst>
            <pc:docMk/>
            <pc:sldMk cId="3123486423" sldId="260"/>
            <ac:spMk id="11" creationId="{0FC07FAB-60AA-43D8-ADEF-79F57F80FD51}"/>
          </ac:spMkLst>
        </pc:spChg>
        <pc:spChg chg="del">
          <ac:chgData name="Almeida, Kathleen Pfeifeer Carmona De" userId="442f3fb5-da77-49ed-bc33-98bc3ec3c520" providerId="ADAL" clId="{DED70E57-1DFB-4E85-ADBE-EBB1704E343B}" dt="2022-04-12T14:36:57.773" v="1638" actId="478"/>
          <ac:spMkLst>
            <pc:docMk/>
            <pc:sldMk cId="3123486423" sldId="260"/>
            <ac:spMk id="12" creationId="{E385F8F9-1DF7-4987-A758-9D1E265287EE}"/>
          </ac:spMkLst>
        </pc:spChg>
        <pc:spChg chg="del">
          <ac:chgData name="Almeida, Kathleen Pfeifeer Carmona De" userId="442f3fb5-da77-49ed-bc33-98bc3ec3c520" providerId="ADAL" clId="{DED70E57-1DFB-4E85-ADBE-EBB1704E343B}" dt="2022-04-12T14:36:52.066" v="1637" actId="478"/>
          <ac:spMkLst>
            <pc:docMk/>
            <pc:sldMk cId="3123486423" sldId="260"/>
            <ac:spMk id="13" creationId="{466D4E9A-8F10-4759-A1E2-42D59E277299}"/>
          </ac:spMkLst>
        </pc:spChg>
        <pc:spChg chg="add mod">
          <ac:chgData name="Almeida, Kathleen Pfeifeer Carmona De" userId="442f3fb5-da77-49ed-bc33-98bc3ec3c520" providerId="ADAL" clId="{DED70E57-1DFB-4E85-ADBE-EBB1704E343B}" dt="2022-04-12T14:50:23.700" v="1755" actId="1076"/>
          <ac:spMkLst>
            <pc:docMk/>
            <pc:sldMk cId="3123486423" sldId="260"/>
            <ac:spMk id="14" creationId="{9284285E-4130-4B0D-8658-153AA4C0E2B8}"/>
          </ac:spMkLst>
        </pc:spChg>
        <pc:spChg chg="add mod ord">
          <ac:chgData name="Almeida, Kathleen Pfeifeer Carmona De" userId="442f3fb5-da77-49ed-bc33-98bc3ec3c520" providerId="ADAL" clId="{DED70E57-1DFB-4E85-ADBE-EBB1704E343B}" dt="2022-04-12T14:56:30.257" v="1835" actId="339"/>
          <ac:spMkLst>
            <pc:docMk/>
            <pc:sldMk cId="3123486423" sldId="260"/>
            <ac:spMk id="15" creationId="{9070C381-7036-4202-B1DC-1F92553AC093}"/>
          </ac:spMkLst>
        </pc:spChg>
        <pc:spChg chg="add mod">
          <ac:chgData name="Almeida, Kathleen Pfeifeer Carmona De" userId="442f3fb5-da77-49ed-bc33-98bc3ec3c520" providerId="ADAL" clId="{DED70E57-1DFB-4E85-ADBE-EBB1704E343B}" dt="2022-04-12T15:00:00.969" v="1875" actId="1076"/>
          <ac:spMkLst>
            <pc:docMk/>
            <pc:sldMk cId="3123486423" sldId="260"/>
            <ac:spMk id="16" creationId="{9A2BC99E-2CA0-4CAA-894A-FA74915DA36E}"/>
          </ac:spMkLst>
        </pc:spChg>
        <pc:spChg chg="del">
          <ac:chgData name="Almeida, Kathleen Pfeifeer Carmona De" userId="442f3fb5-da77-49ed-bc33-98bc3ec3c520" providerId="ADAL" clId="{DED70E57-1DFB-4E85-ADBE-EBB1704E343B}" dt="2022-04-12T14:36:52.066" v="1637" actId="478"/>
          <ac:spMkLst>
            <pc:docMk/>
            <pc:sldMk cId="3123486423" sldId="260"/>
            <ac:spMk id="21" creationId="{76D7FE6A-9359-4AE5-901D-D6055A92E805}"/>
          </ac:spMkLst>
        </pc:spChg>
        <pc:spChg chg="del">
          <ac:chgData name="Almeida, Kathleen Pfeifeer Carmona De" userId="442f3fb5-da77-49ed-bc33-98bc3ec3c520" providerId="ADAL" clId="{DED70E57-1DFB-4E85-ADBE-EBB1704E343B}" dt="2022-04-12T14:36:57.773" v="1638" actId="478"/>
          <ac:spMkLst>
            <pc:docMk/>
            <pc:sldMk cId="3123486423" sldId="260"/>
            <ac:spMk id="22" creationId="{5C581A43-61E0-4C22-9A7F-A0537FFA797E}"/>
          </ac:spMkLst>
        </pc:spChg>
        <pc:spChg chg="del">
          <ac:chgData name="Almeida, Kathleen Pfeifeer Carmona De" userId="442f3fb5-da77-49ed-bc33-98bc3ec3c520" providerId="ADAL" clId="{DED70E57-1DFB-4E85-ADBE-EBB1704E343B}" dt="2022-04-12T14:36:57.773" v="1638" actId="478"/>
          <ac:spMkLst>
            <pc:docMk/>
            <pc:sldMk cId="3123486423" sldId="260"/>
            <ac:spMk id="23" creationId="{A09E7997-8B59-4A7D-88AD-7A4B708AE4F0}"/>
          </ac:spMkLst>
        </pc:spChg>
        <pc:spChg chg="del">
          <ac:chgData name="Almeida, Kathleen Pfeifeer Carmona De" userId="442f3fb5-da77-49ed-bc33-98bc3ec3c520" providerId="ADAL" clId="{DED70E57-1DFB-4E85-ADBE-EBB1704E343B}" dt="2022-04-12T14:36:52.066" v="1637" actId="478"/>
          <ac:spMkLst>
            <pc:docMk/>
            <pc:sldMk cId="3123486423" sldId="260"/>
            <ac:spMk id="24" creationId="{94D6CCB1-15EA-4225-A693-E838FEC965E7}"/>
          </ac:spMkLst>
        </pc:spChg>
        <pc:spChg chg="del">
          <ac:chgData name="Almeida, Kathleen Pfeifeer Carmona De" userId="442f3fb5-da77-49ed-bc33-98bc3ec3c520" providerId="ADAL" clId="{DED70E57-1DFB-4E85-ADBE-EBB1704E343B}" dt="2022-04-12T14:36:57.773" v="1638" actId="478"/>
          <ac:spMkLst>
            <pc:docMk/>
            <pc:sldMk cId="3123486423" sldId="260"/>
            <ac:spMk id="25" creationId="{8AF292AD-BE0C-4CB5-B204-927CA65F1EDA}"/>
          </ac:spMkLst>
        </pc:spChg>
        <pc:spChg chg="del">
          <ac:chgData name="Almeida, Kathleen Pfeifeer Carmona De" userId="442f3fb5-da77-49ed-bc33-98bc3ec3c520" providerId="ADAL" clId="{DED70E57-1DFB-4E85-ADBE-EBB1704E343B}" dt="2022-04-12T14:36:52.066" v="1637" actId="478"/>
          <ac:spMkLst>
            <pc:docMk/>
            <pc:sldMk cId="3123486423" sldId="260"/>
            <ac:spMk id="26" creationId="{5CC5BE97-2779-4EAB-B10F-1DABC0105334}"/>
          </ac:spMkLst>
        </pc:spChg>
        <pc:spChg chg="del">
          <ac:chgData name="Almeida, Kathleen Pfeifeer Carmona De" userId="442f3fb5-da77-49ed-bc33-98bc3ec3c520" providerId="ADAL" clId="{DED70E57-1DFB-4E85-ADBE-EBB1704E343B}" dt="2022-04-12T14:36:46.928" v="1636" actId="478"/>
          <ac:spMkLst>
            <pc:docMk/>
            <pc:sldMk cId="3123486423" sldId="260"/>
            <ac:spMk id="27" creationId="{33C382BB-DB8F-47B9-919F-1CCE647CE137}"/>
          </ac:spMkLst>
        </pc:spChg>
        <pc:spChg chg="add mod">
          <ac:chgData name="Almeida, Kathleen Pfeifeer Carmona De" userId="442f3fb5-da77-49ed-bc33-98bc3ec3c520" providerId="ADAL" clId="{DED70E57-1DFB-4E85-ADBE-EBB1704E343B}" dt="2022-04-12T14:57:12.152" v="1839" actId="339"/>
          <ac:spMkLst>
            <pc:docMk/>
            <pc:sldMk cId="3123486423" sldId="260"/>
            <ac:spMk id="28" creationId="{FDC1F49F-0D85-42BB-98A5-9B298BBE2C61}"/>
          </ac:spMkLst>
        </pc:spChg>
        <pc:spChg chg="add mod">
          <ac:chgData name="Almeida, Kathleen Pfeifeer Carmona De" userId="442f3fb5-da77-49ed-bc33-98bc3ec3c520" providerId="ADAL" clId="{DED70E57-1DFB-4E85-ADBE-EBB1704E343B}" dt="2022-04-12T14:49:43.238" v="1729" actId="20577"/>
          <ac:spMkLst>
            <pc:docMk/>
            <pc:sldMk cId="3123486423" sldId="260"/>
            <ac:spMk id="29" creationId="{2B45DB9F-4A95-4F81-BA02-707F1E01E403}"/>
          </ac:spMkLst>
        </pc:spChg>
        <pc:spChg chg="add mod">
          <ac:chgData name="Almeida, Kathleen Pfeifeer Carmona De" userId="442f3fb5-da77-49ed-bc33-98bc3ec3c520" providerId="ADAL" clId="{DED70E57-1DFB-4E85-ADBE-EBB1704E343B}" dt="2022-04-12T14:50:09.217" v="1752" actId="14100"/>
          <ac:spMkLst>
            <pc:docMk/>
            <pc:sldMk cId="3123486423" sldId="260"/>
            <ac:spMk id="30" creationId="{8065EB6B-4B84-467A-A469-D33C483D576C}"/>
          </ac:spMkLst>
        </pc:spChg>
        <pc:spChg chg="add mod">
          <ac:chgData name="Almeida, Kathleen Pfeifeer Carmona De" userId="442f3fb5-da77-49ed-bc33-98bc3ec3c520" providerId="ADAL" clId="{DED70E57-1DFB-4E85-ADBE-EBB1704E343B}" dt="2022-04-12T14:50:42.385" v="1768" actId="1076"/>
          <ac:spMkLst>
            <pc:docMk/>
            <pc:sldMk cId="3123486423" sldId="260"/>
            <ac:spMk id="31" creationId="{709039D1-C9C0-4F00-8282-95B5B2AE52ED}"/>
          </ac:spMkLst>
        </pc:spChg>
        <pc:spChg chg="add mod">
          <ac:chgData name="Almeida, Kathleen Pfeifeer Carmona De" userId="442f3fb5-da77-49ed-bc33-98bc3ec3c520" providerId="ADAL" clId="{DED70E57-1DFB-4E85-ADBE-EBB1704E343B}" dt="2022-04-12T14:51:15.221" v="1782" actId="1076"/>
          <ac:spMkLst>
            <pc:docMk/>
            <pc:sldMk cId="3123486423" sldId="260"/>
            <ac:spMk id="32" creationId="{BD1DE7CB-15BC-4122-8787-49E58C0658D0}"/>
          </ac:spMkLst>
        </pc:spChg>
        <pc:spChg chg="add mod">
          <ac:chgData name="Almeida, Kathleen Pfeifeer Carmona De" userId="442f3fb5-da77-49ed-bc33-98bc3ec3c520" providerId="ADAL" clId="{DED70E57-1DFB-4E85-ADBE-EBB1704E343B}" dt="2022-04-12T14:51:54.718" v="1811" actId="14100"/>
          <ac:spMkLst>
            <pc:docMk/>
            <pc:sldMk cId="3123486423" sldId="260"/>
            <ac:spMk id="33" creationId="{EDBD31DE-2524-4E06-8629-B32D9D552E62}"/>
          </ac:spMkLst>
        </pc:spChg>
        <pc:graphicFrameChg chg="add del modGraphic">
          <ac:chgData name="Almeida, Kathleen Pfeifeer Carmona De" userId="442f3fb5-da77-49ed-bc33-98bc3ec3c520" providerId="ADAL" clId="{DED70E57-1DFB-4E85-ADBE-EBB1704E343B}" dt="2022-04-12T14:41:04.467" v="1654" actId="478"/>
          <ac:graphicFrameMkLst>
            <pc:docMk/>
            <pc:sldMk cId="3123486423" sldId="260"/>
            <ac:graphicFrameMk id="2" creationId="{461E5B1F-1F40-4B08-87BE-A1BB9891A7D8}"/>
          </ac:graphicFrameMkLst>
        </pc:graphicFrameChg>
        <pc:graphicFrameChg chg="del">
          <ac:chgData name="Almeida, Kathleen Pfeifeer Carmona De" userId="442f3fb5-da77-49ed-bc33-98bc3ec3c520" providerId="ADAL" clId="{DED70E57-1DFB-4E85-ADBE-EBB1704E343B}" dt="2022-04-12T14:36:37.816" v="1635" actId="478"/>
          <ac:graphicFrameMkLst>
            <pc:docMk/>
            <pc:sldMk cId="3123486423" sldId="260"/>
            <ac:graphicFrameMk id="3" creationId="{1DFAA7A1-2CA4-4C60-B847-E0495A03A8F5}"/>
          </ac:graphicFrameMkLst>
        </pc:graphicFrame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F8917C-9744-438C-82F4-8C6C8ABA9541}" type="doc">
      <dgm:prSet loTypeId="urn:microsoft.com/office/officeart/2005/8/layout/radial6" loCatId="cycl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30AC2185-90B8-4E8C-AEE2-BA495DB2B98A}">
      <dgm:prSet phldrT="[Texto]"/>
      <dgm:spPr/>
      <dgm:t>
        <a:bodyPr/>
        <a:lstStyle/>
        <a:p>
          <a:r>
            <a:rPr lang="pt-BR" dirty="0"/>
            <a:t>Dores Ganhos</a:t>
          </a:r>
        </a:p>
      </dgm:t>
    </dgm:pt>
    <dgm:pt modelId="{6DD467EB-6BEB-4240-B2B6-C1CBA5B5B633}" type="parTrans" cxnId="{984F79DD-21CB-485E-B092-ADE767CBDC29}">
      <dgm:prSet/>
      <dgm:spPr/>
      <dgm:t>
        <a:bodyPr/>
        <a:lstStyle/>
        <a:p>
          <a:endParaRPr lang="pt-BR"/>
        </a:p>
      </dgm:t>
    </dgm:pt>
    <dgm:pt modelId="{547E0313-1519-492C-BED1-8D89BB50A526}" type="sibTrans" cxnId="{984F79DD-21CB-485E-B092-ADE767CBDC29}">
      <dgm:prSet/>
      <dgm:spPr/>
      <dgm:t>
        <a:bodyPr/>
        <a:lstStyle/>
        <a:p>
          <a:endParaRPr lang="pt-BR"/>
        </a:p>
      </dgm:t>
    </dgm:pt>
    <dgm:pt modelId="{4B1AE1E3-8A29-4FFD-B6BC-849581928FD8}">
      <dgm:prSet phldrT="[Texto]"/>
      <dgm:spPr/>
      <dgm:t>
        <a:bodyPr/>
        <a:lstStyle/>
        <a:p>
          <a:r>
            <a:rPr lang="pt-BR" b="1" dirty="0"/>
            <a:t>Empresa</a:t>
          </a:r>
        </a:p>
      </dgm:t>
    </dgm:pt>
    <dgm:pt modelId="{186D9EC2-1849-4CEA-9EEA-99DE3FFFF31D}" type="parTrans" cxnId="{97E0E503-A169-429A-B228-25A82079323D}">
      <dgm:prSet/>
      <dgm:spPr/>
      <dgm:t>
        <a:bodyPr/>
        <a:lstStyle/>
        <a:p>
          <a:endParaRPr lang="pt-BR"/>
        </a:p>
      </dgm:t>
    </dgm:pt>
    <dgm:pt modelId="{B4757E11-35E2-40DE-84F8-ABA2385234BA}" type="sibTrans" cxnId="{97E0E503-A169-429A-B228-25A82079323D}">
      <dgm:prSet/>
      <dgm:spPr/>
      <dgm:t>
        <a:bodyPr/>
        <a:lstStyle/>
        <a:p>
          <a:endParaRPr lang="pt-BR"/>
        </a:p>
      </dgm:t>
    </dgm:pt>
    <dgm:pt modelId="{3CA01A72-EABD-420C-B8BD-3B80FAEAF757}">
      <dgm:prSet phldrT="[Texto]"/>
      <dgm:spPr/>
      <dgm:t>
        <a:bodyPr/>
        <a:lstStyle/>
        <a:p>
          <a:r>
            <a:rPr lang="pt-BR" b="1" dirty="0"/>
            <a:t>Procedimentos</a:t>
          </a:r>
        </a:p>
      </dgm:t>
    </dgm:pt>
    <dgm:pt modelId="{F9B51D9C-910E-4401-9BF8-4C218DFF102E}" type="parTrans" cxnId="{9AAA9655-540C-40C1-9CEA-6231408A5D1E}">
      <dgm:prSet/>
      <dgm:spPr/>
      <dgm:t>
        <a:bodyPr/>
        <a:lstStyle/>
        <a:p>
          <a:endParaRPr lang="pt-BR"/>
        </a:p>
      </dgm:t>
    </dgm:pt>
    <dgm:pt modelId="{3EABD8F0-2938-4288-AA92-018784AF1CFD}" type="sibTrans" cxnId="{9AAA9655-540C-40C1-9CEA-6231408A5D1E}">
      <dgm:prSet/>
      <dgm:spPr/>
      <dgm:t>
        <a:bodyPr/>
        <a:lstStyle/>
        <a:p>
          <a:endParaRPr lang="pt-BR"/>
        </a:p>
      </dgm:t>
    </dgm:pt>
    <dgm:pt modelId="{4376008C-B8DF-4A10-813C-40E5A0748CDD}">
      <dgm:prSet phldrT="[Texto]"/>
      <dgm:spPr/>
      <dgm:t>
        <a:bodyPr/>
        <a:lstStyle/>
        <a:p>
          <a:r>
            <a:rPr lang="pt-BR" b="1" dirty="0"/>
            <a:t>Usuários</a:t>
          </a:r>
        </a:p>
      </dgm:t>
    </dgm:pt>
    <dgm:pt modelId="{9E1E94AA-379D-4A44-9490-E0195ECB24E2}" type="parTrans" cxnId="{9722A781-3C74-4A74-9A56-0F3C757128E3}">
      <dgm:prSet/>
      <dgm:spPr/>
      <dgm:t>
        <a:bodyPr/>
        <a:lstStyle/>
        <a:p>
          <a:endParaRPr lang="pt-BR"/>
        </a:p>
      </dgm:t>
    </dgm:pt>
    <dgm:pt modelId="{AF8A3811-6425-4BA9-AFC8-52EC22C4C7C5}" type="sibTrans" cxnId="{9722A781-3C74-4A74-9A56-0F3C757128E3}">
      <dgm:prSet/>
      <dgm:spPr/>
      <dgm:t>
        <a:bodyPr/>
        <a:lstStyle/>
        <a:p>
          <a:endParaRPr lang="pt-BR"/>
        </a:p>
      </dgm:t>
    </dgm:pt>
    <dgm:pt modelId="{9022DCA9-1746-4CAA-981B-0D7CE13C3112}">
      <dgm:prSet phldrT="[Texto]"/>
      <dgm:spPr/>
      <dgm:t>
        <a:bodyPr/>
        <a:lstStyle/>
        <a:p>
          <a:r>
            <a:rPr lang="pt-BR" dirty="0"/>
            <a:t>Usuários</a:t>
          </a:r>
        </a:p>
      </dgm:t>
    </dgm:pt>
    <dgm:pt modelId="{90E4BE4B-782D-4EFB-9162-ABCBCFAF7D0C}" type="parTrans" cxnId="{259E7E73-A814-44D0-838B-CBE11B925A3A}">
      <dgm:prSet/>
      <dgm:spPr/>
      <dgm:t>
        <a:bodyPr/>
        <a:lstStyle/>
        <a:p>
          <a:endParaRPr lang="pt-BR"/>
        </a:p>
      </dgm:t>
    </dgm:pt>
    <dgm:pt modelId="{CDB0B29B-40B2-4120-8154-0499E8CA35F9}" type="sibTrans" cxnId="{259E7E73-A814-44D0-838B-CBE11B925A3A}">
      <dgm:prSet/>
      <dgm:spPr/>
      <dgm:t>
        <a:bodyPr/>
        <a:lstStyle/>
        <a:p>
          <a:endParaRPr lang="pt-BR"/>
        </a:p>
      </dgm:t>
    </dgm:pt>
    <dgm:pt modelId="{648C5973-05D2-4EA9-946D-71BB5113A273}">
      <dgm:prSet phldrT="[Texto]"/>
      <dgm:spPr/>
      <dgm:t>
        <a:bodyPr/>
        <a:lstStyle/>
        <a:p>
          <a:r>
            <a:rPr lang="pt-BR" dirty="0"/>
            <a:t>Usuário</a:t>
          </a:r>
        </a:p>
      </dgm:t>
    </dgm:pt>
    <dgm:pt modelId="{F44C070F-F372-46E0-8F88-D618DE3F29B7}" type="parTrans" cxnId="{722DB348-4E10-480F-B5FB-BEE4DD363A3D}">
      <dgm:prSet/>
      <dgm:spPr/>
      <dgm:t>
        <a:bodyPr/>
        <a:lstStyle/>
        <a:p>
          <a:endParaRPr lang="pt-BR"/>
        </a:p>
      </dgm:t>
    </dgm:pt>
    <dgm:pt modelId="{FCFE0037-0A80-4B85-BE44-DA18A0868697}" type="sibTrans" cxnId="{722DB348-4E10-480F-B5FB-BEE4DD363A3D}">
      <dgm:prSet/>
      <dgm:spPr/>
      <dgm:t>
        <a:bodyPr/>
        <a:lstStyle/>
        <a:p>
          <a:endParaRPr lang="pt-BR"/>
        </a:p>
      </dgm:t>
    </dgm:pt>
    <dgm:pt modelId="{571A2D6A-D2F2-43C7-BB49-1577281FCFA8}">
      <dgm:prSet phldrT="[Texto]"/>
      <dgm:spPr/>
      <dgm:t>
        <a:bodyPr/>
        <a:lstStyle/>
        <a:p>
          <a:r>
            <a:rPr lang="pt-BR" dirty="0"/>
            <a:t>Usuário</a:t>
          </a:r>
        </a:p>
      </dgm:t>
    </dgm:pt>
    <dgm:pt modelId="{90247D2F-6505-4211-9D3D-D0C2F85D22D4}" type="parTrans" cxnId="{7569CADA-A55F-4D0A-B802-9A82D8A37068}">
      <dgm:prSet/>
      <dgm:spPr/>
      <dgm:t>
        <a:bodyPr/>
        <a:lstStyle/>
        <a:p>
          <a:endParaRPr lang="pt-BR"/>
        </a:p>
      </dgm:t>
    </dgm:pt>
    <dgm:pt modelId="{89DE999F-DBA4-42E3-972A-E6AFC96C8A53}" type="sibTrans" cxnId="{7569CADA-A55F-4D0A-B802-9A82D8A37068}">
      <dgm:prSet/>
      <dgm:spPr/>
      <dgm:t>
        <a:bodyPr/>
        <a:lstStyle/>
        <a:p>
          <a:endParaRPr lang="pt-BR"/>
        </a:p>
      </dgm:t>
    </dgm:pt>
    <dgm:pt modelId="{58646ED5-8339-4FEC-96BE-D31B7C0ACB1B}">
      <dgm:prSet/>
      <dgm:spPr/>
    </dgm:pt>
    <dgm:pt modelId="{5347FB6F-8607-405B-8FF1-9D77235A00B9}" type="sibTrans" cxnId="{FC004295-182F-40C5-8FAB-958677AA1BA7}">
      <dgm:prSet/>
      <dgm:spPr/>
      <dgm:t>
        <a:bodyPr/>
        <a:lstStyle/>
        <a:p>
          <a:endParaRPr lang="pt-BR"/>
        </a:p>
      </dgm:t>
    </dgm:pt>
    <dgm:pt modelId="{F4C4277E-5E1A-4C60-A2DE-7E7BEADCF5A8}" type="parTrans" cxnId="{FC004295-182F-40C5-8FAB-958677AA1BA7}">
      <dgm:prSet/>
      <dgm:spPr/>
      <dgm:t>
        <a:bodyPr/>
        <a:lstStyle/>
        <a:p>
          <a:endParaRPr lang="pt-BR"/>
        </a:p>
      </dgm:t>
    </dgm:pt>
    <dgm:pt modelId="{0D480F7B-A01A-4E47-B2B9-D1D16F8770EE}" type="pres">
      <dgm:prSet presAssocID="{97F8917C-9744-438C-82F4-8C6C8ABA954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5C356A8-C265-473D-AA36-8B3FDED474B4}" type="pres">
      <dgm:prSet presAssocID="{30AC2185-90B8-4E8C-AEE2-BA495DB2B98A}" presName="centerShape" presStyleLbl="node0" presStyleIdx="0" presStyleCnt="1"/>
      <dgm:spPr/>
    </dgm:pt>
    <dgm:pt modelId="{5FD22D87-A347-45FA-89FA-BA578779CC7B}" type="pres">
      <dgm:prSet presAssocID="{4B1AE1E3-8A29-4FFD-B6BC-849581928FD8}" presName="node" presStyleLbl="node1" presStyleIdx="0" presStyleCnt="6">
        <dgm:presLayoutVars>
          <dgm:bulletEnabled val="1"/>
        </dgm:presLayoutVars>
      </dgm:prSet>
      <dgm:spPr/>
    </dgm:pt>
    <dgm:pt modelId="{294415A2-C2BA-44CD-ABEA-B24D1272D299}" type="pres">
      <dgm:prSet presAssocID="{4B1AE1E3-8A29-4FFD-B6BC-849581928FD8}" presName="dummy" presStyleCnt="0"/>
      <dgm:spPr/>
    </dgm:pt>
    <dgm:pt modelId="{ED4B7E64-100F-4A5F-AB96-A3FD1AE3F228}" type="pres">
      <dgm:prSet presAssocID="{B4757E11-35E2-40DE-84F8-ABA2385234BA}" presName="sibTrans" presStyleLbl="sibTrans2D1" presStyleIdx="0" presStyleCnt="6"/>
      <dgm:spPr/>
    </dgm:pt>
    <dgm:pt modelId="{2348BAE4-6AD3-4508-BD61-C83060A86ED6}" type="pres">
      <dgm:prSet presAssocID="{3CA01A72-EABD-420C-B8BD-3B80FAEAF757}" presName="node" presStyleLbl="node1" presStyleIdx="1" presStyleCnt="6">
        <dgm:presLayoutVars>
          <dgm:bulletEnabled val="1"/>
        </dgm:presLayoutVars>
      </dgm:prSet>
      <dgm:spPr/>
    </dgm:pt>
    <dgm:pt modelId="{D67FABAE-C8CB-4589-8C3B-0C5616F660B1}" type="pres">
      <dgm:prSet presAssocID="{3CA01A72-EABD-420C-B8BD-3B80FAEAF757}" presName="dummy" presStyleCnt="0"/>
      <dgm:spPr/>
    </dgm:pt>
    <dgm:pt modelId="{E6B8D0ED-398B-47E5-B1A9-3D986A05EAA0}" type="pres">
      <dgm:prSet presAssocID="{3EABD8F0-2938-4288-AA92-018784AF1CFD}" presName="sibTrans" presStyleLbl="sibTrans2D1" presStyleIdx="1" presStyleCnt="6"/>
      <dgm:spPr/>
    </dgm:pt>
    <dgm:pt modelId="{6B8DA79C-FBF5-4578-99EE-EEE5F0C2C2EA}" type="pres">
      <dgm:prSet presAssocID="{4376008C-B8DF-4A10-813C-40E5A0748CDD}" presName="node" presStyleLbl="node1" presStyleIdx="2" presStyleCnt="6">
        <dgm:presLayoutVars>
          <dgm:bulletEnabled val="1"/>
        </dgm:presLayoutVars>
      </dgm:prSet>
      <dgm:spPr/>
    </dgm:pt>
    <dgm:pt modelId="{94FFBEE4-37DB-4526-8E23-12DDB28B1012}" type="pres">
      <dgm:prSet presAssocID="{4376008C-B8DF-4A10-813C-40E5A0748CDD}" presName="dummy" presStyleCnt="0"/>
      <dgm:spPr/>
    </dgm:pt>
    <dgm:pt modelId="{E66A8F0A-5289-4A08-BF1B-64A7CA49C427}" type="pres">
      <dgm:prSet presAssocID="{AF8A3811-6425-4BA9-AFC8-52EC22C4C7C5}" presName="sibTrans" presStyleLbl="sibTrans2D1" presStyleIdx="2" presStyleCnt="6"/>
      <dgm:spPr/>
    </dgm:pt>
    <dgm:pt modelId="{B83EE507-CFDD-43E6-ABB9-DBF1A2103686}" type="pres">
      <dgm:prSet presAssocID="{9022DCA9-1746-4CAA-981B-0D7CE13C3112}" presName="node" presStyleLbl="node1" presStyleIdx="3" presStyleCnt="6">
        <dgm:presLayoutVars>
          <dgm:bulletEnabled val="1"/>
        </dgm:presLayoutVars>
      </dgm:prSet>
      <dgm:spPr/>
    </dgm:pt>
    <dgm:pt modelId="{E1ED1D48-887E-459F-92D7-94C77B06575F}" type="pres">
      <dgm:prSet presAssocID="{9022DCA9-1746-4CAA-981B-0D7CE13C3112}" presName="dummy" presStyleCnt="0"/>
      <dgm:spPr/>
    </dgm:pt>
    <dgm:pt modelId="{77044E0A-1FD9-40C7-970A-B2A98507F11A}" type="pres">
      <dgm:prSet presAssocID="{CDB0B29B-40B2-4120-8154-0499E8CA35F9}" presName="sibTrans" presStyleLbl="sibTrans2D1" presStyleIdx="3" presStyleCnt="6"/>
      <dgm:spPr/>
    </dgm:pt>
    <dgm:pt modelId="{CA20D728-34C8-4665-A8D1-AD86489F4DA6}" type="pres">
      <dgm:prSet presAssocID="{648C5973-05D2-4EA9-946D-71BB5113A273}" presName="node" presStyleLbl="node1" presStyleIdx="4" presStyleCnt="6">
        <dgm:presLayoutVars>
          <dgm:bulletEnabled val="1"/>
        </dgm:presLayoutVars>
      </dgm:prSet>
      <dgm:spPr/>
    </dgm:pt>
    <dgm:pt modelId="{CFC59022-07FE-4B1D-8562-EAE5D52071E6}" type="pres">
      <dgm:prSet presAssocID="{648C5973-05D2-4EA9-946D-71BB5113A273}" presName="dummy" presStyleCnt="0"/>
      <dgm:spPr/>
    </dgm:pt>
    <dgm:pt modelId="{070BA3CC-6501-4DA1-BDDD-86E3ECD3DE62}" type="pres">
      <dgm:prSet presAssocID="{FCFE0037-0A80-4B85-BE44-DA18A0868697}" presName="sibTrans" presStyleLbl="sibTrans2D1" presStyleIdx="4" presStyleCnt="6"/>
      <dgm:spPr/>
    </dgm:pt>
    <dgm:pt modelId="{2F4B24BD-EA72-49E9-A266-E21F0CE4DAE5}" type="pres">
      <dgm:prSet presAssocID="{571A2D6A-D2F2-43C7-BB49-1577281FCFA8}" presName="node" presStyleLbl="node1" presStyleIdx="5" presStyleCnt="6">
        <dgm:presLayoutVars>
          <dgm:bulletEnabled val="1"/>
        </dgm:presLayoutVars>
      </dgm:prSet>
      <dgm:spPr/>
    </dgm:pt>
    <dgm:pt modelId="{3079AAD2-116E-4303-8C2B-A46E8DDAE5E3}" type="pres">
      <dgm:prSet presAssocID="{571A2D6A-D2F2-43C7-BB49-1577281FCFA8}" presName="dummy" presStyleCnt="0"/>
      <dgm:spPr/>
    </dgm:pt>
    <dgm:pt modelId="{32E7E622-949B-4255-9531-3F720944747A}" type="pres">
      <dgm:prSet presAssocID="{89DE999F-DBA4-42E3-972A-E6AFC96C8A53}" presName="sibTrans" presStyleLbl="sibTrans2D1" presStyleIdx="5" presStyleCnt="6"/>
      <dgm:spPr/>
    </dgm:pt>
  </dgm:ptLst>
  <dgm:cxnLst>
    <dgm:cxn modelId="{97E0E503-A169-429A-B228-25A82079323D}" srcId="{30AC2185-90B8-4E8C-AEE2-BA495DB2B98A}" destId="{4B1AE1E3-8A29-4FFD-B6BC-849581928FD8}" srcOrd="0" destOrd="0" parTransId="{186D9EC2-1849-4CEA-9EEA-99DE3FFFF31D}" sibTransId="{B4757E11-35E2-40DE-84F8-ABA2385234BA}"/>
    <dgm:cxn modelId="{3C966C10-4BA2-45AC-9389-401767D1A433}" type="presOf" srcId="{3CA01A72-EABD-420C-B8BD-3B80FAEAF757}" destId="{2348BAE4-6AD3-4508-BD61-C83060A86ED6}" srcOrd="0" destOrd="0" presId="urn:microsoft.com/office/officeart/2005/8/layout/radial6"/>
    <dgm:cxn modelId="{503D151E-F403-4EC1-BD88-21BF92C7A10F}" type="presOf" srcId="{30AC2185-90B8-4E8C-AEE2-BA495DB2B98A}" destId="{65C356A8-C265-473D-AA36-8B3FDED474B4}" srcOrd="0" destOrd="0" presId="urn:microsoft.com/office/officeart/2005/8/layout/radial6"/>
    <dgm:cxn modelId="{EA60FF39-685F-4087-963D-17A58A5270B7}" type="presOf" srcId="{89DE999F-DBA4-42E3-972A-E6AFC96C8A53}" destId="{32E7E622-949B-4255-9531-3F720944747A}" srcOrd="0" destOrd="0" presId="urn:microsoft.com/office/officeart/2005/8/layout/radial6"/>
    <dgm:cxn modelId="{722DB348-4E10-480F-B5FB-BEE4DD363A3D}" srcId="{30AC2185-90B8-4E8C-AEE2-BA495DB2B98A}" destId="{648C5973-05D2-4EA9-946D-71BB5113A273}" srcOrd="4" destOrd="0" parTransId="{F44C070F-F372-46E0-8F88-D618DE3F29B7}" sibTransId="{FCFE0037-0A80-4B85-BE44-DA18A0868697}"/>
    <dgm:cxn modelId="{0D64BF6B-515F-44CC-A56E-E11BAA1BF07F}" type="presOf" srcId="{CDB0B29B-40B2-4120-8154-0499E8CA35F9}" destId="{77044E0A-1FD9-40C7-970A-B2A98507F11A}" srcOrd="0" destOrd="0" presId="urn:microsoft.com/office/officeart/2005/8/layout/radial6"/>
    <dgm:cxn modelId="{259E7E73-A814-44D0-838B-CBE11B925A3A}" srcId="{30AC2185-90B8-4E8C-AEE2-BA495DB2B98A}" destId="{9022DCA9-1746-4CAA-981B-0D7CE13C3112}" srcOrd="3" destOrd="0" parTransId="{90E4BE4B-782D-4EFB-9162-ABCBCFAF7D0C}" sibTransId="{CDB0B29B-40B2-4120-8154-0499E8CA35F9}"/>
    <dgm:cxn modelId="{9AAA9655-540C-40C1-9CEA-6231408A5D1E}" srcId="{30AC2185-90B8-4E8C-AEE2-BA495DB2B98A}" destId="{3CA01A72-EABD-420C-B8BD-3B80FAEAF757}" srcOrd="1" destOrd="0" parTransId="{F9B51D9C-910E-4401-9BF8-4C218DFF102E}" sibTransId="{3EABD8F0-2938-4288-AA92-018784AF1CFD}"/>
    <dgm:cxn modelId="{60097956-FFA2-4552-8281-E9BF80459E81}" type="presOf" srcId="{B4757E11-35E2-40DE-84F8-ABA2385234BA}" destId="{ED4B7E64-100F-4A5F-AB96-A3FD1AE3F228}" srcOrd="0" destOrd="0" presId="urn:microsoft.com/office/officeart/2005/8/layout/radial6"/>
    <dgm:cxn modelId="{42C40657-83C2-43F6-A1AE-84F3197B1434}" type="presOf" srcId="{4B1AE1E3-8A29-4FFD-B6BC-849581928FD8}" destId="{5FD22D87-A347-45FA-89FA-BA578779CC7B}" srcOrd="0" destOrd="0" presId="urn:microsoft.com/office/officeart/2005/8/layout/radial6"/>
    <dgm:cxn modelId="{9722A781-3C74-4A74-9A56-0F3C757128E3}" srcId="{30AC2185-90B8-4E8C-AEE2-BA495DB2B98A}" destId="{4376008C-B8DF-4A10-813C-40E5A0748CDD}" srcOrd="2" destOrd="0" parTransId="{9E1E94AA-379D-4A44-9490-E0195ECB24E2}" sibTransId="{AF8A3811-6425-4BA9-AFC8-52EC22C4C7C5}"/>
    <dgm:cxn modelId="{AF9A0384-3D89-42C3-9F01-4A1ED8F00C93}" type="presOf" srcId="{3EABD8F0-2938-4288-AA92-018784AF1CFD}" destId="{E6B8D0ED-398B-47E5-B1A9-3D986A05EAA0}" srcOrd="0" destOrd="0" presId="urn:microsoft.com/office/officeart/2005/8/layout/radial6"/>
    <dgm:cxn modelId="{FC004295-182F-40C5-8FAB-958677AA1BA7}" srcId="{97F8917C-9744-438C-82F4-8C6C8ABA9541}" destId="{58646ED5-8339-4FEC-96BE-D31B7C0ACB1B}" srcOrd="1" destOrd="0" parTransId="{F4C4277E-5E1A-4C60-A2DE-7E7BEADCF5A8}" sibTransId="{5347FB6F-8607-405B-8FF1-9D77235A00B9}"/>
    <dgm:cxn modelId="{30133E99-4612-4D78-82AC-890CF5580105}" type="presOf" srcId="{648C5973-05D2-4EA9-946D-71BB5113A273}" destId="{CA20D728-34C8-4665-A8D1-AD86489F4DA6}" srcOrd="0" destOrd="0" presId="urn:microsoft.com/office/officeart/2005/8/layout/radial6"/>
    <dgm:cxn modelId="{4122439F-F86D-4D51-9F79-7333D1A5BCFE}" type="presOf" srcId="{AF8A3811-6425-4BA9-AFC8-52EC22C4C7C5}" destId="{E66A8F0A-5289-4A08-BF1B-64A7CA49C427}" srcOrd="0" destOrd="0" presId="urn:microsoft.com/office/officeart/2005/8/layout/radial6"/>
    <dgm:cxn modelId="{D2D7F9A1-C26A-47E6-B0BD-648677FF1D36}" type="presOf" srcId="{571A2D6A-D2F2-43C7-BB49-1577281FCFA8}" destId="{2F4B24BD-EA72-49E9-A266-E21F0CE4DAE5}" srcOrd="0" destOrd="0" presId="urn:microsoft.com/office/officeart/2005/8/layout/radial6"/>
    <dgm:cxn modelId="{569062A6-A841-4CD5-A5F1-B8A0B2C5FB52}" type="presOf" srcId="{FCFE0037-0A80-4B85-BE44-DA18A0868697}" destId="{070BA3CC-6501-4DA1-BDDD-86E3ECD3DE62}" srcOrd="0" destOrd="0" presId="urn:microsoft.com/office/officeart/2005/8/layout/radial6"/>
    <dgm:cxn modelId="{5145ABBA-A69E-4297-85A6-2FD733DB316A}" type="presOf" srcId="{4376008C-B8DF-4A10-813C-40E5A0748CDD}" destId="{6B8DA79C-FBF5-4578-99EE-EEE5F0C2C2EA}" srcOrd="0" destOrd="0" presId="urn:microsoft.com/office/officeart/2005/8/layout/radial6"/>
    <dgm:cxn modelId="{AECFF6BD-8941-4C30-A81C-873C7C908D5B}" type="presOf" srcId="{9022DCA9-1746-4CAA-981B-0D7CE13C3112}" destId="{B83EE507-CFDD-43E6-ABB9-DBF1A2103686}" srcOrd="0" destOrd="0" presId="urn:microsoft.com/office/officeart/2005/8/layout/radial6"/>
    <dgm:cxn modelId="{C9AFAEC3-9D23-448D-A771-2E1717C6EF6A}" type="presOf" srcId="{97F8917C-9744-438C-82F4-8C6C8ABA9541}" destId="{0D480F7B-A01A-4E47-B2B9-D1D16F8770EE}" srcOrd="0" destOrd="0" presId="urn:microsoft.com/office/officeart/2005/8/layout/radial6"/>
    <dgm:cxn modelId="{7569CADA-A55F-4D0A-B802-9A82D8A37068}" srcId="{30AC2185-90B8-4E8C-AEE2-BA495DB2B98A}" destId="{571A2D6A-D2F2-43C7-BB49-1577281FCFA8}" srcOrd="5" destOrd="0" parTransId="{90247D2F-6505-4211-9D3D-D0C2F85D22D4}" sibTransId="{89DE999F-DBA4-42E3-972A-E6AFC96C8A53}"/>
    <dgm:cxn modelId="{984F79DD-21CB-485E-B092-ADE767CBDC29}" srcId="{97F8917C-9744-438C-82F4-8C6C8ABA9541}" destId="{30AC2185-90B8-4E8C-AEE2-BA495DB2B98A}" srcOrd="0" destOrd="0" parTransId="{6DD467EB-6BEB-4240-B2B6-C1CBA5B5B633}" sibTransId="{547E0313-1519-492C-BED1-8D89BB50A526}"/>
    <dgm:cxn modelId="{6A7B27F3-CDDA-4249-9AE3-B56EA60281F6}" type="presParOf" srcId="{0D480F7B-A01A-4E47-B2B9-D1D16F8770EE}" destId="{65C356A8-C265-473D-AA36-8B3FDED474B4}" srcOrd="0" destOrd="0" presId="urn:microsoft.com/office/officeart/2005/8/layout/radial6"/>
    <dgm:cxn modelId="{ED4CD67D-F1D0-4B44-901C-3EC0AB2AD251}" type="presParOf" srcId="{0D480F7B-A01A-4E47-B2B9-D1D16F8770EE}" destId="{5FD22D87-A347-45FA-89FA-BA578779CC7B}" srcOrd="1" destOrd="0" presId="urn:microsoft.com/office/officeart/2005/8/layout/radial6"/>
    <dgm:cxn modelId="{0FB29742-C460-4F2D-B158-94F84C276EAD}" type="presParOf" srcId="{0D480F7B-A01A-4E47-B2B9-D1D16F8770EE}" destId="{294415A2-C2BA-44CD-ABEA-B24D1272D299}" srcOrd="2" destOrd="0" presId="urn:microsoft.com/office/officeart/2005/8/layout/radial6"/>
    <dgm:cxn modelId="{5E86F49B-E174-4843-B471-A0FEB2C1C67F}" type="presParOf" srcId="{0D480F7B-A01A-4E47-B2B9-D1D16F8770EE}" destId="{ED4B7E64-100F-4A5F-AB96-A3FD1AE3F228}" srcOrd="3" destOrd="0" presId="urn:microsoft.com/office/officeart/2005/8/layout/radial6"/>
    <dgm:cxn modelId="{C5975156-4230-4E5B-B760-B07E99E0A325}" type="presParOf" srcId="{0D480F7B-A01A-4E47-B2B9-D1D16F8770EE}" destId="{2348BAE4-6AD3-4508-BD61-C83060A86ED6}" srcOrd="4" destOrd="0" presId="urn:microsoft.com/office/officeart/2005/8/layout/radial6"/>
    <dgm:cxn modelId="{0F29E7D7-5F7C-4E70-8C05-172CF7855AE5}" type="presParOf" srcId="{0D480F7B-A01A-4E47-B2B9-D1D16F8770EE}" destId="{D67FABAE-C8CB-4589-8C3B-0C5616F660B1}" srcOrd="5" destOrd="0" presId="urn:microsoft.com/office/officeart/2005/8/layout/radial6"/>
    <dgm:cxn modelId="{52E95868-8BCE-4E56-9BDB-20E16B4296CB}" type="presParOf" srcId="{0D480F7B-A01A-4E47-B2B9-D1D16F8770EE}" destId="{E6B8D0ED-398B-47E5-B1A9-3D986A05EAA0}" srcOrd="6" destOrd="0" presId="urn:microsoft.com/office/officeart/2005/8/layout/radial6"/>
    <dgm:cxn modelId="{ED64074D-FB21-4219-8411-8AFD33E22165}" type="presParOf" srcId="{0D480F7B-A01A-4E47-B2B9-D1D16F8770EE}" destId="{6B8DA79C-FBF5-4578-99EE-EEE5F0C2C2EA}" srcOrd="7" destOrd="0" presId="urn:microsoft.com/office/officeart/2005/8/layout/radial6"/>
    <dgm:cxn modelId="{3AC65D0E-B59D-44A7-9B47-B718C990686B}" type="presParOf" srcId="{0D480F7B-A01A-4E47-B2B9-D1D16F8770EE}" destId="{94FFBEE4-37DB-4526-8E23-12DDB28B1012}" srcOrd="8" destOrd="0" presId="urn:microsoft.com/office/officeart/2005/8/layout/radial6"/>
    <dgm:cxn modelId="{39510351-F590-4835-88EE-9D11166E8B17}" type="presParOf" srcId="{0D480F7B-A01A-4E47-B2B9-D1D16F8770EE}" destId="{E66A8F0A-5289-4A08-BF1B-64A7CA49C427}" srcOrd="9" destOrd="0" presId="urn:microsoft.com/office/officeart/2005/8/layout/radial6"/>
    <dgm:cxn modelId="{863315BC-6273-4B76-8543-9EC454A7EC88}" type="presParOf" srcId="{0D480F7B-A01A-4E47-B2B9-D1D16F8770EE}" destId="{B83EE507-CFDD-43E6-ABB9-DBF1A2103686}" srcOrd="10" destOrd="0" presId="urn:microsoft.com/office/officeart/2005/8/layout/radial6"/>
    <dgm:cxn modelId="{94D226FC-EABD-4D6B-BB42-40E6935AA2C1}" type="presParOf" srcId="{0D480F7B-A01A-4E47-B2B9-D1D16F8770EE}" destId="{E1ED1D48-887E-459F-92D7-94C77B06575F}" srcOrd="11" destOrd="0" presId="urn:microsoft.com/office/officeart/2005/8/layout/radial6"/>
    <dgm:cxn modelId="{562DA251-7976-4898-B52C-C8E84BA9FE53}" type="presParOf" srcId="{0D480F7B-A01A-4E47-B2B9-D1D16F8770EE}" destId="{77044E0A-1FD9-40C7-970A-B2A98507F11A}" srcOrd="12" destOrd="0" presId="urn:microsoft.com/office/officeart/2005/8/layout/radial6"/>
    <dgm:cxn modelId="{9C04F384-C288-4837-B3EF-FDFD97E2D67B}" type="presParOf" srcId="{0D480F7B-A01A-4E47-B2B9-D1D16F8770EE}" destId="{CA20D728-34C8-4665-A8D1-AD86489F4DA6}" srcOrd="13" destOrd="0" presId="urn:microsoft.com/office/officeart/2005/8/layout/radial6"/>
    <dgm:cxn modelId="{06091C26-0061-427F-8693-7BD90A648767}" type="presParOf" srcId="{0D480F7B-A01A-4E47-B2B9-D1D16F8770EE}" destId="{CFC59022-07FE-4B1D-8562-EAE5D52071E6}" srcOrd="14" destOrd="0" presId="urn:microsoft.com/office/officeart/2005/8/layout/radial6"/>
    <dgm:cxn modelId="{7BA7FBFC-0E60-4181-8EF2-AE30B8B09E5D}" type="presParOf" srcId="{0D480F7B-A01A-4E47-B2B9-D1D16F8770EE}" destId="{070BA3CC-6501-4DA1-BDDD-86E3ECD3DE62}" srcOrd="15" destOrd="0" presId="urn:microsoft.com/office/officeart/2005/8/layout/radial6"/>
    <dgm:cxn modelId="{93B371B7-AE6D-4A34-9CB6-C56B88075F82}" type="presParOf" srcId="{0D480F7B-A01A-4E47-B2B9-D1D16F8770EE}" destId="{2F4B24BD-EA72-49E9-A266-E21F0CE4DAE5}" srcOrd="16" destOrd="0" presId="urn:microsoft.com/office/officeart/2005/8/layout/radial6"/>
    <dgm:cxn modelId="{AC4B36B0-0918-4922-8D83-1EE4F4BE4699}" type="presParOf" srcId="{0D480F7B-A01A-4E47-B2B9-D1D16F8770EE}" destId="{3079AAD2-116E-4303-8C2B-A46E8DDAE5E3}" srcOrd="17" destOrd="0" presId="urn:microsoft.com/office/officeart/2005/8/layout/radial6"/>
    <dgm:cxn modelId="{14C404A5-89D1-42F4-9401-219B2394DD2B}" type="presParOf" srcId="{0D480F7B-A01A-4E47-B2B9-D1D16F8770EE}" destId="{32E7E622-949B-4255-9531-3F720944747A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DFC5B7-F33D-4B3A-886E-E988C44C5F19}" type="doc">
      <dgm:prSet loTypeId="urn:microsoft.com/office/officeart/2009/3/layout/RandomtoResultProcess" loCatId="process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C8BFAE40-2995-47C4-B5D9-92EA299A862D}">
      <dgm:prSet phldrT="[Texto]"/>
      <dgm:spPr/>
      <dgm:t>
        <a:bodyPr/>
        <a:lstStyle/>
        <a:p>
          <a:r>
            <a:rPr lang="pt-BR" dirty="0"/>
            <a:t>Sistema </a:t>
          </a:r>
        </a:p>
      </dgm:t>
    </dgm:pt>
    <dgm:pt modelId="{FBA79109-552D-4878-A624-F1770003FF81}" type="parTrans" cxnId="{3037042B-9439-4D0E-A2DA-6528A872E295}">
      <dgm:prSet/>
      <dgm:spPr/>
      <dgm:t>
        <a:bodyPr/>
        <a:lstStyle/>
        <a:p>
          <a:endParaRPr lang="pt-BR"/>
        </a:p>
      </dgm:t>
    </dgm:pt>
    <dgm:pt modelId="{CE90F7BF-5A7F-48C8-BA1D-D87BC0348044}" type="sibTrans" cxnId="{3037042B-9439-4D0E-A2DA-6528A872E295}">
      <dgm:prSet/>
      <dgm:spPr/>
      <dgm:t>
        <a:bodyPr/>
        <a:lstStyle/>
        <a:p>
          <a:endParaRPr lang="pt-BR"/>
        </a:p>
      </dgm:t>
    </dgm:pt>
    <dgm:pt modelId="{1E225557-AC30-4F5E-9D7A-7C29DB57C0E0}">
      <dgm:prSet phldrT="[Texto]"/>
      <dgm:spPr/>
      <dgm:t>
        <a:bodyPr/>
        <a:lstStyle/>
        <a:p>
          <a:r>
            <a:rPr lang="pt-BR" dirty="0"/>
            <a:t>Cadastro</a:t>
          </a:r>
        </a:p>
      </dgm:t>
    </dgm:pt>
    <dgm:pt modelId="{A6C408CF-EA16-4F7A-BC1C-4405B3B9CB44}" type="parTrans" cxnId="{FAC139F4-C50E-493E-8331-86B9E2D351C5}">
      <dgm:prSet/>
      <dgm:spPr/>
      <dgm:t>
        <a:bodyPr/>
        <a:lstStyle/>
        <a:p>
          <a:endParaRPr lang="pt-BR"/>
        </a:p>
      </dgm:t>
    </dgm:pt>
    <dgm:pt modelId="{257A4371-9281-429F-9AB8-1744E1CDA117}" type="sibTrans" cxnId="{FAC139F4-C50E-493E-8331-86B9E2D351C5}">
      <dgm:prSet/>
      <dgm:spPr/>
      <dgm:t>
        <a:bodyPr/>
        <a:lstStyle/>
        <a:p>
          <a:endParaRPr lang="pt-BR"/>
        </a:p>
      </dgm:t>
    </dgm:pt>
    <dgm:pt modelId="{5C85857B-C46D-4755-B999-CB7B5285965A}">
      <dgm:prSet phldrT="[Texto]"/>
      <dgm:spPr/>
      <dgm:t>
        <a:bodyPr/>
        <a:lstStyle/>
        <a:p>
          <a:r>
            <a:rPr lang="pt-BR" dirty="0"/>
            <a:t>Gestão de processo</a:t>
          </a:r>
        </a:p>
      </dgm:t>
    </dgm:pt>
    <dgm:pt modelId="{997215D5-A4F0-4060-998A-2D0E7793A3D2}" type="parTrans" cxnId="{ED2AF83B-552A-45CB-8026-D1280333F1C6}">
      <dgm:prSet/>
      <dgm:spPr/>
      <dgm:t>
        <a:bodyPr/>
        <a:lstStyle/>
        <a:p>
          <a:endParaRPr lang="pt-BR"/>
        </a:p>
      </dgm:t>
    </dgm:pt>
    <dgm:pt modelId="{8C3C9B3B-4864-4821-9FC7-6FD549C2A6FF}" type="sibTrans" cxnId="{ED2AF83B-552A-45CB-8026-D1280333F1C6}">
      <dgm:prSet/>
      <dgm:spPr/>
      <dgm:t>
        <a:bodyPr/>
        <a:lstStyle/>
        <a:p>
          <a:endParaRPr lang="pt-BR"/>
        </a:p>
      </dgm:t>
    </dgm:pt>
    <dgm:pt modelId="{A4BAF8D4-CDC8-4E89-8F88-B093325A04C1}">
      <dgm:prSet phldrT="[Texto]"/>
      <dgm:spPr/>
      <dgm:t>
        <a:bodyPr/>
        <a:lstStyle/>
        <a:p>
          <a:r>
            <a:rPr lang="pt-BR" dirty="0"/>
            <a:t>Relatórios</a:t>
          </a:r>
        </a:p>
      </dgm:t>
    </dgm:pt>
    <dgm:pt modelId="{CA89F01D-04B4-4967-923D-6FCC35805213}" type="parTrans" cxnId="{D3216559-DC0E-4E3B-8183-CBD5D8D854F2}">
      <dgm:prSet/>
      <dgm:spPr/>
      <dgm:t>
        <a:bodyPr/>
        <a:lstStyle/>
        <a:p>
          <a:endParaRPr lang="pt-BR"/>
        </a:p>
      </dgm:t>
    </dgm:pt>
    <dgm:pt modelId="{560FC609-EC43-423D-9BF6-CF9BD8759CE4}" type="sibTrans" cxnId="{D3216559-DC0E-4E3B-8183-CBD5D8D854F2}">
      <dgm:prSet/>
      <dgm:spPr/>
      <dgm:t>
        <a:bodyPr/>
        <a:lstStyle/>
        <a:p>
          <a:endParaRPr lang="pt-BR"/>
        </a:p>
      </dgm:t>
    </dgm:pt>
    <dgm:pt modelId="{9D6C3268-A0F7-4EAD-999F-C4686401E414}">
      <dgm:prSet phldrT="[Texto]"/>
      <dgm:spPr/>
      <dgm:t>
        <a:bodyPr/>
        <a:lstStyle/>
        <a:p>
          <a:r>
            <a:rPr lang="pt-BR" dirty="0"/>
            <a:t>Menu</a:t>
          </a:r>
        </a:p>
      </dgm:t>
    </dgm:pt>
    <dgm:pt modelId="{93196B93-8DF5-4CE4-8A6D-65FFEAC95DFA}" type="sibTrans" cxnId="{128CECEE-2B5D-40E2-9EA3-31066A284503}">
      <dgm:prSet/>
      <dgm:spPr/>
      <dgm:t>
        <a:bodyPr/>
        <a:lstStyle/>
        <a:p>
          <a:endParaRPr lang="pt-BR"/>
        </a:p>
      </dgm:t>
    </dgm:pt>
    <dgm:pt modelId="{4FAAEC43-FA8B-4861-AB5F-9F374800C57D}" type="parTrans" cxnId="{128CECEE-2B5D-40E2-9EA3-31066A284503}">
      <dgm:prSet/>
      <dgm:spPr/>
      <dgm:t>
        <a:bodyPr/>
        <a:lstStyle/>
        <a:p>
          <a:endParaRPr lang="pt-BR"/>
        </a:p>
      </dgm:t>
    </dgm:pt>
    <dgm:pt modelId="{84C2B4DE-FA16-40EA-80ED-2F58C2A860C2}">
      <dgm:prSet custT="1"/>
      <dgm:spPr/>
      <dgm:t>
        <a:bodyPr/>
        <a:lstStyle/>
        <a:p>
          <a:r>
            <a:rPr lang="pt-BR" sz="1200" dirty="0"/>
            <a:t>Sistema</a:t>
          </a:r>
        </a:p>
      </dgm:t>
    </dgm:pt>
    <dgm:pt modelId="{0AB20CD4-D500-447C-B9D5-2E6E27975505}" type="parTrans" cxnId="{807F7F7F-6212-4C2A-A7DC-0080E62EFF2F}">
      <dgm:prSet/>
      <dgm:spPr/>
      <dgm:t>
        <a:bodyPr/>
        <a:lstStyle/>
        <a:p>
          <a:endParaRPr lang="pt-BR"/>
        </a:p>
      </dgm:t>
    </dgm:pt>
    <dgm:pt modelId="{1A71D790-EF29-4B70-828F-981429B8E00C}" type="sibTrans" cxnId="{807F7F7F-6212-4C2A-A7DC-0080E62EFF2F}">
      <dgm:prSet/>
      <dgm:spPr/>
      <dgm:t>
        <a:bodyPr/>
        <a:lstStyle/>
        <a:p>
          <a:endParaRPr lang="pt-BR"/>
        </a:p>
      </dgm:t>
    </dgm:pt>
    <dgm:pt modelId="{2E9FD5ED-D481-46B8-AEE3-3134A0CA1DCA}">
      <dgm:prSet custT="1"/>
      <dgm:spPr/>
      <dgm:t>
        <a:bodyPr/>
        <a:lstStyle/>
        <a:p>
          <a:r>
            <a:rPr lang="pt-BR" sz="1200" dirty="0"/>
            <a:t>Cadastro</a:t>
          </a:r>
        </a:p>
      </dgm:t>
    </dgm:pt>
    <dgm:pt modelId="{9D0960AC-2468-4580-BFAB-14788275FF16}" type="parTrans" cxnId="{70309E5D-A896-4A3D-9B06-35C9D16190B6}">
      <dgm:prSet/>
      <dgm:spPr/>
      <dgm:t>
        <a:bodyPr/>
        <a:lstStyle/>
        <a:p>
          <a:endParaRPr lang="pt-BR"/>
        </a:p>
      </dgm:t>
    </dgm:pt>
    <dgm:pt modelId="{BCEA7947-17D3-406E-AE97-C2C0BD31AA7E}" type="sibTrans" cxnId="{70309E5D-A896-4A3D-9B06-35C9D16190B6}">
      <dgm:prSet/>
      <dgm:spPr/>
      <dgm:t>
        <a:bodyPr/>
        <a:lstStyle/>
        <a:p>
          <a:endParaRPr lang="pt-BR"/>
        </a:p>
      </dgm:t>
    </dgm:pt>
    <dgm:pt modelId="{C7866666-8B91-447D-A08F-04648F56AF51}">
      <dgm:prSet custT="1"/>
      <dgm:spPr/>
      <dgm:t>
        <a:bodyPr/>
        <a:lstStyle/>
        <a:p>
          <a:r>
            <a:rPr lang="pt-BR" sz="1200" dirty="0"/>
            <a:t>Processos</a:t>
          </a:r>
        </a:p>
      </dgm:t>
    </dgm:pt>
    <dgm:pt modelId="{EFBDFA76-14C4-4D32-BC0F-4F7CF4C17277}" type="parTrans" cxnId="{1EF722C1-0CD0-4ABC-9868-90421E0E05F3}">
      <dgm:prSet/>
      <dgm:spPr/>
      <dgm:t>
        <a:bodyPr/>
        <a:lstStyle/>
        <a:p>
          <a:endParaRPr lang="pt-BR"/>
        </a:p>
      </dgm:t>
    </dgm:pt>
    <dgm:pt modelId="{7636E24F-8F77-47E5-8FE9-4F51CB91878F}" type="sibTrans" cxnId="{1EF722C1-0CD0-4ABC-9868-90421E0E05F3}">
      <dgm:prSet/>
      <dgm:spPr/>
      <dgm:t>
        <a:bodyPr/>
        <a:lstStyle/>
        <a:p>
          <a:endParaRPr lang="pt-BR"/>
        </a:p>
      </dgm:t>
    </dgm:pt>
    <dgm:pt modelId="{89E64712-797F-4EB3-93D1-C7C556B2887C}">
      <dgm:prSet custT="1"/>
      <dgm:spPr/>
      <dgm:t>
        <a:bodyPr/>
        <a:lstStyle/>
        <a:p>
          <a:r>
            <a:rPr lang="pt-BR" sz="1200" dirty="0"/>
            <a:t>Relatórios</a:t>
          </a:r>
        </a:p>
      </dgm:t>
    </dgm:pt>
    <dgm:pt modelId="{841357B0-1159-46F3-90D0-960140487CD3}" type="parTrans" cxnId="{58B48134-0EA4-44F4-AC2F-50C7D9B49AB4}">
      <dgm:prSet/>
      <dgm:spPr/>
      <dgm:t>
        <a:bodyPr/>
        <a:lstStyle/>
        <a:p>
          <a:endParaRPr lang="pt-BR"/>
        </a:p>
      </dgm:t>
    </dgm:pt>
    <dgm:pt modelId="{1AB501B1-41AF-4322-9776-C723555A5A2B}" type="sibTrans" cxnId="{58B48134-0EA4-44F4-AC2F-50C7D9B49AB4}">
      <dgm:prSet/>
      <dgm:spPr/>
      <dgm:t>
        <a:bodyPr/>
        <a:lstStyle/>
        <a:p>
          <a:endParaRPr lang="pt-BR"/>
        </a:p>
      </dgm:t>
    </dgm:pt>
    <dgm:pt modelId="{2AB456CE-6FE6-4FEC-955F-E90171BF71F1}">
      <dgm:prSet/>
      <dgm:spPr/>
      <dgm:t>
        <a:bodyPr/>
        <a:lstStyle/>
        <a:p>
          <a:r>
            <a:rPr lang="pt-BR" dirty="0"/>
            <a:t>Permissões</a:t>
          </a:r>
        </a:p>
      </dgm:t>
    </dgm:pt>
    <dgm:pt modelId="{214A6C19-0A12-4CCF-94F3-0FC960A7B7C5}" type="parTrans" cxnId="{D3ADFF84-CE6C-47E5-9699-538C4179AF57}">
      <dgm:prSet/>
      <dgm:spPr/>
      <dgm:t>
        <a:bodyPr/>
        <a:lstStyle/>
        <a:p>
          <a:endParaRPr lang="pt-BR"/>
        </a:p>
      </dgm:t>
    </dgm:pt>
    <dgm:pt modelId="{4D3D22F0-EFCD-4DAE-AEA9-C5917D87371F}" type="sibTrans" cxnId="{D3ADFF84-CE6C-47E5-9699-538C4179AF57}">
      <dgm:prSet/>
      <dgm:spPr/>
      <dgm:t>
        <a:bodyPr/>
        <a:lstStyle/>
        <a:p>
          <a:endParaRPr lang="pt-BR"/>
        </a:p>
      </dgm:t>
    </dgm:pt>
    <dgm:pt modelId="{0806EC76-961C-4C19-971A-68FAD33B64A9}">
      <dgm:prSet/>
      <dgm:spPr/>
      <dgm:t>
        <a:bodyPr/>
        <a:lstStyle/>
        <a:p>
          <a:r>
            <a:rPr lang="pt-BR" dirty="0"/>
            <a:t>Departamentos</a:t>
          </a:r>
        </a:p>
      </dgm:t>
    </dgm:pt>
    <dgm:pt modelId="{F809B52B-741F-4D0E-ABF1-2FF433ACDE85}" type="parTrans" cxnId="{A05C52E7-A84F-4414-B9E6-94F6A24AEC7B}">
      <dgm:prSet/>
      <dgm:spPr/>
      <dgm:t>
        <a:bodyPr/>
        <a:lstStyle/>
        <a:p>
          <a:endParaRPr lang="pt-BR"/>
        </a:p>
      </dgm:t>
    </dgm:pt>
    <dgm:pt modelId="{69EC27AF-6A4E-4322-BB13-38B47B80C0DC}" type="sibTrans" cxnId="{A05C52E7-A84F-4414-B9E6-94F6A24AEC7B}">
      <dgm:prSet/>
      <dgm:spPr/>
      <dgm:t>
        <a:bodyPr/>
        <a:lstStyle/>
        <a:p>
          <a:endParaRPr lang="pt-BR"/>
        </a:p>
      </dgm:t>
    </dgm:pt>
    <dgm:pt modelId="{CE94C7D8-6628-4F98-A867-D6E90FD2CDB3}">
      <dgm:prSet/>
      <dgm:spPr/>
      <dgm:t>
        <a:bodyPr/>
        <a:lstStyle/>
        <a:p>
          <a:r>
            <a:rPr lang="pt-BR" dirty="0"/>
            <a:t>Configurações</a:t>
          </a:r>
        </a:p>
      </dgm:t>
    </dgm:pt>
    <dgm:pt modelId="{ECBAD5F7-075D-4AA2-9990-C817E8906F35}" type="parTrans" cxnId="{5F5A777E-4868-4D14-A8A4-0AFCC481FED8}">
      <dgm:prSet/>
      <dgm:spPr/>
      <dgm:t>
        <a:bodyPr/>
        <a:lstStyle/>
        <a:p>
          <a:endParaRPr lang="pt-BR"/>
        </a:p>
      </dgm:t>
    </dgm:pt>
    <dgm:pt modelId="{98A8BEB1-7118-4B40-AD8C-7F9A5C6B3E5F}" type="sibTrans" cxnId="{5F5A777E-4868-4D14-A8A4-0AFCC481FED8}">
      <dgm:prSet/>
      <dgm:spPr/>
      <dgm:t>
        <a:bodyPr/>
        <a:lstStyle/>
        <a:p>
          <a:endParaRPr lang="pt-BR"/>
        </a:p>
      </dgm:t>
    </dgm:pt>
    <dgm:pt modelId="{D4E8265B-7CF6-4AA0-A7E6-8D9AAB71FAA4}">
      <dgm:prSet/>
      <dgm:spPr/>
      <dgm:t>
        <a:bodyPr/>
        <a:lstStyle/>
        <a:p>
          <a:r>
            <a:rPr lang="pt-BR" dirty="0"/>
            <a:t>Empresas</a:t>
          </a:r>
        </a:p>
      </dgm:t>
    </dgm:pt>
    <dgm:pt modelId="{1D38ECC2-F297-4652-8EC3-721147DE0311}" type="parTrans" cxnId="{7716C499-BDF9-46C8-BED2-D6BA923EFA43}">
      <dgm:prSet/>
      <dgm:spPr/>
      <dgm:t>
        <a:bodyPr/>
        <a:lstStyle/>
        <a:p>
          <a:endParaRPr lang="pt-BR"/>
        </a:p>
      </dgm:t>
    </dgm:pt>
    <dgm:pt modelId="{826CD37F-39B7-4430-9027-B59FD82353D4}" type="sibTrans" cxnId="{7716C499-BDF9-46C8-BED2-D6BA923EFA43}">
      <dgm:prSet/>
      <dgm:spPr/>
      <dgm:t>
        <a:bodyPr/>
        <a:lstStyle/>
        <a:p>
          <a:endParaRPr lang="pt-BR"/>
        </a:p>
      </dgm:t>
    </dgm:pt>
    <dgm:pt modelId="{6E3FBFCC-853E-4EF2-9024-0F552964F684}">
      <dgm:prSet/>
      <dgm:spPr/>
      <dgm:t>
        <a:bodyPr/>
        <a:lstStyle/>
        <a:p>
          <a:r>
            <a:rPr lang="pt-BR" dirty="0"/>
            <a:t>Funcionários</a:t>
          </a:r>
        </a:p>
      </dgm:t>
    </dgm:pt>
    <dgm:pt modelId="{FB0FB05D-209D-46A8-944C-9F37650FB82B}" type="parTrans" cxnId="{D6D979BC-BDE1-41B7-8B86-A988A0A01329}">
      <dgm:prSet/>
      <dgm:spPr/>
      <dgm:t>
        <a:bodyPr/>
        <a:lstStyle/>
        <a:p>
          <a:endParaRPr lang="pt-BR"/>
        </a:p>
      </dgm:t>
    </dgm:pt>
    <dgm:pt modelId="{A5E04BF4-0C52-42EA-BAC2-A65D1E21A01B}" type="sibTrans" cxnId="{D6D979BC-BDE1-41B7-8B86-A988A0A01329}">
      <dgm:prSet/>
      <dgm:spPr/>
      <dgm:t>
        <a:bodyPr/>
        <a:lstStyle/>
        <a:p>
          <a:endParaRPr lang="pt-BR"/>
        </a:p>
      </dgm:t>
    </dgm:pt>
    <dgm:pt modelId="{BAB3BAB8-E246-4195-AA23-ABBFBAA6A4AF}">
      <dgm:prSet/>
      <dgm:spPr/>
      <dgm:t>
        <a:bodyPr/>
        <a:lstStyle/>
        <a:p>
          <a:r>
            <a:rPr lang="pt-BR" dirty="0"/>
            <a:t>Contábeis</a:t>
          </a:r>
        </a:p>
      </dgm:t>
    </dgm:pt>
    <dgm:pt modelId="{4CF9DEA6-7C9E-44BC-8A2A-CD2D5198A5D9}" type="parTrans" cxnId="{CE4FB4C2-0BBC-43EF-8BCC-BF930D2A2449}">
      <dgm:prSet/>
      <dgm:spPr/>
      <dgm:t>
        <a:bodyPr/>
        <a:lstStyle/>
        <a:p>
          <a:endParaRPr lang="pt-BR"/>
        </a:p>
      </dgm:t>
    </dgm:pt>
    <dgm:pt modelId="{080DB1E1-8893-43F1-9C0C-6F87E90AF7DA}" type="sibTrans" cxnId="{CE4FB4C2-0BBC-43EF-8BCC-BF930D2A2449}">
      <dgm:prSet/>
      <dgm:spPr/>
      <dgm:t>
        <a:bodyPr/>
        <a:lstStyle/>
        <a:p>
          <a:endParaRPr lang="pt-BR"/>
        </a:p>
      </dgm:t>
    </dgm:pt>
    <dgm:pt modelId="{4D547771-5DD5-47D2-85E1-E183E5CE8CF1}">
      <dgm:prSet/>
      <dgm:spPr/>
      <dgm:t>
        <a:bodyPr/>
        <a:lstStyle/>
        <a:p>
          <a:r>
            <a:rPr lang="pt-BR" dirty="0"/>
            <a:t>Fiscais</a:t>
          </a:r>
        </a:p>
      </dgm:t>
    </dgm:pt>
    <dgm:pt modelId="{80F18746-5BE6-4684-9B6B-F88FCA511661}" type="parTrans" cxnId="{185079E3-8F38-4C95-A952-30FEB012A34B}">
      <dgm:prSet/>
      <dgm:spPr/>
      <dgm:t>
        <a:bodyPr/>
        <a:lstStyle/>
        <a:p>
          <a:endParaRPr lang="pt-BR"/>
        </a:p>
      </dgm:t>
    </dgm:pt>
    <dgm:pt modelId="{145DFD18-E16B-4965-8D81-2976CCB9E8FD}" type="sibTrans" cxnId="{185079E3-8F38-4C95-A952-30FEB012A34B}">
      <dgm:prSet/>
      <dgm:spPr/>
      <dgm:t>
        <a:bodyPr/>
        <a:lstStyle/>
        <a:p>
          <a:endParaRPr lang="pt-BR"/>
        </a:p>
      </dgm:t>
    </dgm:pt>
    <dgm:pt modelId="{7712E6EC-8361-4208-9892-3DD0320A69D7}">
      <dgm:prSet/>
      <dgm:spPr/>
      <dgm:t>
        <a:bodyPr/>
        <a:lstStyle/>
        <a:p>
          <a:r>
            <a:rPr lang="pt-BR" dirty="0"/>
            <a:t>Tecnológicos</a:t>
          </a:r>
        </a:p>
      </dgm:t>
    </dgm:pt>
    <dgm:pt modelId="{259B0A0A-DBD5-4CCE-BEC8-2FD6DC101EAC}" type="parTrans" cxnId="{9DB2DE9D-99C1-45EA-9CBF-CACD609047B3}">
      <dgm:prSet/>
      <dgm:spPr/>
      <dgm:t>
        <a:bodyPr/>
        <a:lstStyle/>
        <a:p>
          <a:endParaRPr lang="pt-BR"/>
        </a:p>
      </dgm:t>
    </dgm:pt>
    <dgm:pt modelId="{E91A7DA1-0F0E-413C-9F3B-8D1F311401ED}" type="sibTrans" cxnId="{9DB2DE9D-99C1-45EA-9CBF-CACD609047B3}">
      <dgm:prSet/>
      <dgm:spPr/>
      <dgm:t>
        <a:bodyPr/>
        <a:lstStyle/>
        <a:p>
          <a:endParaRPr lang="pt-BR"/>
        </a:p>
      </dgm:t>
    </dgm:pt>
    <dgm:pt modelId="{B7A1DC9C-D093-4F98-BDC2-4F0A3B91EF1B}">
      <dgm:prSet/>
      <dgm:spPr/>
      <dgm:t>
        <a:bodyPr/>
        <a:lstStyle/>
        <a:p>
          <a:r>
            <a:rPr lang="pt-BR" dirty="0"/>
            <a:t>Administrativos</a:t>
          </a:r>
        </a:p>
      </dgm:t>
    </dgm:pt>
    <dgm:pt modelId="{68FE6770-8452-4DD0-82A7-534AEF9F50EE}" type="parTrans" cxnId="{714B0107-175B-49D8-AA57-A19690C0D603}">
      <dgm:prSet/>
      <dgm:spPr/>
      <dgm:t>
        <a:bodyPr/>
        <a:lstStyle/>
        <a:p>
          <a:endParaRPr lang="pt-BR"/>
        </a:p>
      </dgm:t>
    </dgm:pt>
    <dgm:pt modelId="{DB910F04-4EB6-4537-9AA0-31B666AFE317}" type="sibTrans" cxnId="{714B0107-175B-49D8-AA57-A19690C0D603}">
      <dgm:prSet/>
      <dgm:spPr/>
      <dgm:t>
        <a:bodyPr/>
        <a:lstStyle/>
        <a:p>
          <a:endParaRPr lang="pt-BR"/>
        </a:p>
      </dgm:t>
    </dgm:pt>
    <dgm:pt modelId="{31C90217-33AB-45B1-AD3D-3370C804A3BF}">
      <dgm:prSet/>
      <dgm:spPr/>
      <dgm:t>
        <a:bodyPr/>
        <a:lstStyle/>
        <a:p>
          <a:r>
            <a:rPr lang="pt-BR" dirty="0"/>
            <a:t>Contábeis</a:t>
          </a:r>
        </a:p>
      </dgm:t>
    </dgm:pt>
    <dgm:pt modelId="{719BBE13-44BB-486B-A12E-4EFFB992B8BF}" type="parTrans" cxnId="{E2BB6925-AE63-40EB-BA76-33E950E64FA4}">
      <dgm:prSet/>
      <dgm:spPr/>
      <dgm:t>
        <a:bodyPr/>
        <a:lstStyle/>
        <a:p>
          <a:endParaRPr lang="pt-BR"/>
        </a:p>
      </dgm:t>
    </dgm:pt>
    <dgm:pt modelId="{1A74B417-054E-4A49-8EA4-86B5EC5CA86D}" type="sibTrans" cxnId="{E2BB6925-AE63-40EB-BA76-33E950E64FA4}">
      <dgm:prSet/>
      <dgm:spPr/>
      <dgm:t>
        <a:bodyPr/>
        <a:lstStyle/>
        <a:p>
          <a:endParaRPr lang="pt-BR"/>
        </a:p>
      </dgm:t>
    </dgm:pt>
    <dgm:pt modelId="{D2FDE291-0A04-4ED2-9F0E-408903F99D14}">
      <dgm:prSet/>
      <dgm:spPr/>
      <dgm:t>
        <a:bodyPr/>
        <a:lstStyle/>
        <a:p>
          <a:r>
            <a:rPr lang="pt-BR" dirty="0"/>
            <a:t>Fiscais </a:t>
          </a:r>
        </a:p>
      </dgm:t>
    </dgm:pt>
    <dgm:pt modelId="{B94B8DF2-132C-4527-940F-DA792ADA2F2B}" type="parTrans" cxnId="{A1921FBE-ECAC-49B3-8712-02E0E5B6C7F1}">
      <dgm:prSet/>
      <dgm:spPr/>
      <dgm:t>
        <a:bodyPr/>
        <a:lstStyle/>
        <a:p>
          <a:endParaRPr lang="pt-BR"/>
        </a:p>
      </dgm:t>
    </dgm:pt>
    <dgm:pt modelId="{36DA97DE-274E-4A77-87BE-724A252C380C}" type="sibTrans" cxnId="{A1921FBE-ECAC-49B3-8712-02E0E5B6C7F1}">
      <dgm:prSet/>
      <dgm:spPr/>
      <dgm:t>
        <a:bodyPr/>
        <a:lstStyle/>
        <a:p>
          <a:endParaRPr lang="pt-BR"/>
        </a:p>
      </dgm:t>
    </dgm:pt>
    <dgm:pt modelId="{A5C79C98-E0FA-4E2E-BBAC-10B77B8456D5}">
      <dgm:prSet/>
      <dgm:spPr/>
      <dgm:t>
        <a:bodyPr/>
        <a:lstStyle/>
        <a:p>
          <a:r>
            <a:rPr lang="pt-BR" dirty="0"/>
            <a:t>Administrativos</a:t>
          </a:r>
        </a:p>
      </dgm:t>
    </dgm:pt>
    <dgm:pt modelId="{331362C8-D3C4-4BF7-BC85-12B1284701F3}" type="parTrans" cxnId="{886E12D1-4D22-4C72-BD97-5B2852C77586}">
      <dgm:prSet/>
      <dgm:spPr/>
      <dgm:t>
        <a:bodyPr/>
        <a:lstStyle/>
        <a:p>
          <a:endParaRPr lang="pt-BR"/>
        </a:p>
      </dgm:t>
    </dgm:pt>
    <dgm:pt modelId="{2F280292-DCBA-4AAE-98AE-A06D07F5C8B3}" type="sibTrans" cxnId="{886E12D1-4D22-4C72-BD97-5B2852C77586}">
      <dgm:prSet/>
      <dgm:spPr/>
      <dgm:t>
        <a:bodyPr/>
        <a:lstStyle/>
        <a:p>
          <a:endParaRPr lang="pt-BR"/>
        </a:p>
      </dgm:t>
    </dgm:pt>
    <dgm:pt modelId="{B27F88DE-1DC3-4942-BFC4-358CB6E96059}">
      <dgm:prSet/>
      <dgm:spPr/>
      <dgm:t>
        <a:bodyPr/>
        <a:lstStyle/>
        <a:p>
          <a:r>
            <a:rPr lang="pt-BR" dirty="0"/>
            <a:t>Tecnológicos</a:t>
          </a:r>
        </a:p>
      </dgm:t>
    </dgm:pt>
    <dgm:pt modelId="{1F6730B2-D012-448D-97BB-65856995860B}" type="parTrans" cxnId="{111F1ED0-0D33-4588-880C-5B2062446D48}">
      <dgm:prSet/>
      <dgm:spPr/>
      <dgm:t>
        <a:bodyPr/>
        <a:lstStyle/>
        <a:p>
          <a:endParaRPr lang="pt-BR"/>
        </a:p>
      </dgm:t>
    </dgm:pt>
    <dgm:pt modelId="{7B691B5E-DCB9-42A1-AF5B-808FD7477884}" type="sibTrans" cxnId="{111F1ED0-0D33-4588-880C-5B2062446D48}">
      <dgm:prSet/>
      <dgm:spPr/>
      <dgm:t>
        <a:bodyPr/>
        <a:lstStyle/>
        <a:p>
          <a:endParaRPr lang="pt-BR"/>
        </a:p>
      </dgm:t>
    </dgm:pt>
    <dgm:pt modelId="{A79333E1-C0DC-40F2-8E1A-4F72B03AD39C}" type="pres">
      <dgm:prSet presAssocID="{7FDFC5B7-F33D-4B3A-886E-E988C44C5F19}" presName="Name0" presStyleCnt="0">
        <dgm:presLayoutVars>
          <dgm:dir/>
          <dgm:animOne val="branch"/>
          <dgm:animLvl val="lvl"/>
        </dgm:presLayoutVars>
      </dgm:prSet>
      <dgm:spPr/>
    </dgm:pt>
    <dgm:pt modelId="{A32202AB-09CC-40D9-A9FE-23140CC02D27}" type="pres">
      <dgm:prSet presAssocID="{9D6C3268-A0F7-4EAD-999F-C4686401E414}" presName="chaos" presStyleCnt="0"/>
      <dgm:spPr/>
    </dgm:pt>
    <dgm:pt modelId="{4541DE79-C24A-4318-A0DA-9D2FC471FA23}" type="pres">
      <dgm:prSet presAssocID="{9D6C3268-A0F7-4EAD-999F-C4686401E414}" presName="parTx1" presStyleLbl="revTx" presStyleIdx="0" presStyleCnt="9"/>
      <dgm:spPr/>
    </dgm:pt>
    <dgm:pt modelId="{BEB68E01-974C-487D-B8DA-B75B044B3819}" type="pres">
      <dgm:prSet presAssocID="{9D6C3268-A0F7-4EAD-999F-C4686401E414}" presName="desTx1" presStyleLbl="revTx" presStyleIdx="1" presStyleCnt="9">
        <dgm:presLayoutVars>
          <dgm:bulletEnabled val="1"/>
        </dgm:presLayoutVars>
      </dgm:prSet>
      <dgm:spPr/>
    </dgm:pt>
    <dgm:pt modelId="{99A13E9A-A3E8-4166-87FD-37501A84D07F}" type="pres">
      <dgm:prSet presAssocID="{9D6C3268-A0F7-4EAD-999F-C4686401E414}" presName="c1" presStyleLbl="node1" presStyleIdx="0" presStyleCnt="19"/>
      <dgm:spPr/>
    </dgm:pt>
    <dgm:pt modelId="{81C6DF8C-37E4-4A1F-B5D5-4583E5A23CFF}" type="pres">
      <dgm:prSet presAssocID="{9D6C3268-A0F7-4EAD-999F-C4686401E414}" presName="c2" presStyleLbl="node1" presStyleIdx="1" presStyleCnt="19"/>
      <dgm:spPr/>
    </dgm:pt>
    <dgm:pt modelId="{3D9E3E5D-CC73-40D5-B7F2-280A8C52EF3A}" type="pres">
      <dgm:prSet presAssocID="{9D6C3268-A0F7-4EAD-999F-C4686401E414}" presName="c3" presStyleLbl="node1" presStyleIdx="2" presStyleCnt="19"/>
      <dgm:spPr/>
    </dgm:pt>
    <dgm:pt modelId="{9205B458-9823-40EA-88ED-B0FE252F8025}" type="pres">
      <dgm:prSet presAssocID="{9D6C3268-A0F7-4EAD-999F-C4686401E414}" presName="c4" presStyleLbl="node1" presStyleIdx="3" presStyleCnt="19"/>
      <dgm:spPr/>
    </dgm:pt>
    <dgm:pt modelId="{D766520C-A3BE-417F-987B-B8C724442393}" type="pres">
      <dgm:prSet presAssocID="{9D6C3268-A0F7-4EAD-999F-C4686401E414}" presName="c5" presStyleLbl="node1" presStyleIdx="4" presStyleCnt="19"/>
      <dgm:spPr/>
    </dgm:pt>
    <dgm:pt modelId="{7337151A-B6CF-4B9B-AB91-2686A95880BA}" type="pres">
      <dgm:prSet presAssocID="{9D6C3268-A0F7-4EAD-999F-C4686401E414}" presName="c6" presStyleLbl="node1" presStyleIdx="5" presStyleCnt="19"/>
      <dgm:spPr/>
    </dgm:pt>
    <dgm:pt modelId="{E5E9651E-57F4-4051-B7D5-4C79A9174DC9}" type="pres">
      <dgm:prSet presAssocID="{9D6C3268-A0F7-4EAD-999F-C4686401E414}" presName="c7" presStyleLbl="node1" presStyleIdx="6" presStyleCnt="19"/>
      <dgm:spPr/>
    </dgm:pt>
    <dgm:pt modelId="{82568E96-E070-4AB5-A9A9-4F7FB467038A}" type="pres">
      <dgm:prSet presAssocID="{9D6C3268-A0F7-4EAD-999F-C4686401E414}" presName="c8" presStyleLbl="node1" presStyleIdx="7" presStyleCnt="19"/>
      <dgm:spPr/>
    </dgm:pt>
    <dgm:pt modelId="{675FC2F6-14BF-42A9-AA31-D22B86971802}" type="pres">
      <dgm:prSet presAssocID="{9D6C3268-A0F7-4EAD-999F-C4686401E414}" presName="c9" presStyleLbl="node1" presStyleIdx="8" presStyleCnt="19"/>
      <dgm:spPr/>
    </dgm:pt>
    <dgm:pt modelId="{B22D18A4-1D72-470B-9235-B4368E8B6811}" type="pres">
      <dgm:prSet presAssocID="{9D6C3268-A0F7-4EAD-999F-C4686401E414}" presName="c10" presStyleLbl="node1" presStyleIdx="9" presStyleCnt="19"/>
      <dgm:spPr/>
    </dgm:pt>
    <dgm:pt modelId="{48614770-FC83-4AF8-8AA6-1BC897D87A70}" type="pres">
      <dgm:prSet presAssocID="{9D6C3268-A0F7-4EAD-999F-C4686401E414}" presName="c11" presStyleLbl="node1" presStyleIdx="10" presStyleCnt="19"/>
      <dgm:spPr/>
    </dgm:pt>
    <dgm:pt modelId="{BEA54CA0-914A-475A-980F-F21D777047DC}" type="pres">
      <dgm:prSet presAssocID="{9D6C3268-A0F7-4EAD-999F-C4686401E414}" presName="c12" presStyleLbl="node1" presStyleIdx="11" presStyleCnt="19"/>
      <dgm:spPr/>
    </dgm:pt>
    <dgm:pt modelId="{FE53706A-34EC-49E9-A954-2F86512D6CF5}" type="pres">
      <dgm:prSet presAssocID="{9D6C3268-A0F7-4EAD-999F-C4686401E414}" presName="c13" presStyleLbl="node1" presStyleIdx="12" presStyleCnt="19"/>
      <dgm:spPr/>
    </dgm:pt>
    <dgm:pt modelId="{38570D37-0CB9-49FD-934B-3B7B93095342}" type="pres">
      <dgm:prSet presAssocID="{9D6C3268-A0F7-4EAD-999F-C4686401E414}" presName="c14" presStyleLbl="node1" presStyleIdx="13" presStyleCnt="19"/>
      <dgm:spPr/>
    </dgm:pt>
    <dgm:pt modelId="{C0B6570A-4191-4059-AE8B-AE2131384944}" type="pres">
      <dgm:prSet presAssocID="{9D6C3268-A0F7-4EAD-999F-C4686401E414}" presName="c15" presStyleLbl="node1" presStyleIdx="14" presStyleCnt="19"/>
      <dgm:spPr/>
    </dgm:pt>
    <dgm:pt modelId="{B527B564-250F-4189-8317-7C1741C91E39}" type="pres">
      <dgm:prSet presAssocID="{9D6C3268-A0F7-4EAD-999F-C4686401E414}" presName="c16" presStyleLbl="node1" presStyleIdx="15" presStyleCnt="19"/>
      <dgm:spPr/>
    </dgm:pt>
    <dgm:pt modelId="{244DB9E5-7C49-41CB-A15A-2AEAEDF9B1F5}" type="pres">
      <dgm:prSet presAssocID="{9D6C3268-A0F7-4EAD-999F-C4686401E414}" presName="c17" presStyleLbl="node1" presStyleIdx="16" presStyleCnt="19"/>
      <dgm:spPr/>
    </dgm:pt>
    <dgm:pt modelId="{926B22FF-2777-42B8-BA72-43E8A312DC51}" type="pres">
      <dgm:prSet presAssocID="{9D6C3268-A0F7-4EAD-999F-C4686401E414}" presName="c18" presStyleLbl="node1" presStyleIdx="17" presStyleCnt="19"/>
      <dgm:spPr/>
    </dgm:pt>
    <dgm:pt modelId="{5709BFAA-3878-4C21-A7F4-FFB1FBFF7047}" type="pres">
      <dgm:prSet presAssocID="{93196B93-8DF5-4CE4-8A6D-65FFEAC95DFA}" presName="chevronComposite1" presStyleCnt="0"/>
      <dgm:spPr/>
    </dgm:pt>
    <dgm:pt modelId="{9BEBA90C-6808-4CE5-A717-95F312EC2C89}" type="pres">
      <dgm:prSet presAssocID="{93196B93-8DF5-4CE4-8A6D-65FFEAC95DFA}" presName="chevron1" presStyleLbl="sibTrans2D1" presStyleIdx="0" presStyleCnt="4"/>
      <dgm:spPr/>
    </dgm:pt>
    <dgm:pt modelId="{01A32E5F-3B3E-4F49-A68D-0ACD6F504C55}" type="pres">
      <dgm:prSet presAssocID="{93196B93-8DF5-4CE4-8A6D-65FFEAC95DFA}" presName="spChevron1" presStyleCnt="0"/>
      <dgm:spPr/>
    </dgm:pt>
    <dgm:pt modelId="{03580835-F629-47D2-9C35-90A3D5A8A1FF}" type="pres">
      <dgm:prSet presAssocID="{C8BFAE40-2995-47C4-B5D9-92EA299A862D}" presName="middle" presStyleCnt="0"/>
      <dgm:spPr/>
    </dgm:pt>
    <dgm:pt modelId="{86EEF9E5-9E41-44D1-8860-9164A82CFD2E}" type="pres">
      <dgm:prSet presAssocID="{C8BFAE40-2995-47C4-B5D9-92EA299A862D}" presName="parTxMid" presStyleLbl="revTx" presStyleIdx="2" presStyleCnt="9"/>
      <dgm:spPr/>
    </dgm:pt>
    <dgm:pt modelId="{B6757EB5-BED4-4CD9-8719-0836F08534CA}" type="pres">
      <dgm:prSet presAssocID="{C8BFAE40-2995-47C4-B5D9-92EA299A862D}" presName="desTxMid" presStyleLbl="revTx" presStyleIdx="3" presStyleCnt="9">
        <dgm:presLayoutVars>
          <dgm:bulletEnabled val="1"/>
        </dgm:presLayoutVars>
      </dgm:prSet>
      <dgm:spPr/>
    </dgm:pt>
    <dgm:pt modelId="{2DA47D45-B104-4860-B1FB-D5EB89E29B28}" type="pres">
      <dgm:prSet presAssocID="{C8BFAE40-2995-47C4-B5D9-92EA299A862D}" presName="spMid" presStyleCnt="0"/>
      <dgm:spPr/>
    </dgm:pt>
    <dgm:pt modelId="{0CC4BF36-B08F-4C69-A268-4E0D4B7C099D}" type="pres">
      <dgm:prSet presAssocID="{CE90F7BF-5A7F-48C8-BA1D-D87BC0348044}" presName="chevronComposite1" presStyleCnt="0"/>
      <dgm:spPr/>
    </dgm:pt>
    <dgm:pt modelId="{4219A0DE-9BB4-468D-8887-3DC8479CBAB0}" type="pres">
      <dgm:prSet presAssocID="{CE90F7BF-5A7F-48C8-BA1D-D87BC0348044}" presName="chevron1" presStyleLbl="sibTrans2D1" presStyleIdx="1" presStyleCnt="4"/>
      <dgm:spPr/>
    </dgm:pt>
    <dgm:pt modelId="{663029B2-BB70-4316-91EF-648D20F3D750}" type="pres">
      <dgm:prSet presAssocID="{CE90F7BF-5A7F-48C8-BA1D-D87BC0348044}" presName="spChevron1" presStyleCnt="0"/>
      <dgm:spPr/>
    </dgm:pt>
    <dgm:pt modelId="{B02DF50A-D4EA-42F2-87B9-122A049D2154}" type="pres">
      <dgm:prSet presAssocID="{1E225557-AC30-4F5E-9D7A-7C29DB57C0E0}" presName="middle" presStyleCnt="0"/>
      <dgm:spPr/>
    </dgm:pt>
    <dgm:pt modelId="{1B8F91B3-D597-4C79-B87F-CAF3A2331EED}" type="pres">
      <dgm:prSet presAssocID="{1E225557-AC30-4F5E-9D7A-7C29DB57C0E0}" presName="parTxMid" presStyleLbl="revTx" presStyleIdx="4" presStyleCnt="9"/>
      <dgm:spPr/>
    </dgm:pt>
    <dgm:pt modelId="{8F8C5C12-208B-4FCD-A6D1-01630717C7D1}" type="pres">
      <dgm:prSet presAssocID="{1E225557-AC30-4F5E-9D7A-7C29DB57C0E0}" presName="desTxMid" presStyleLbl="revTx" presStyleIdx="5" presStyleCnt="9">
        <dgm:presLayoutVars>
          <dgm:bulletEnabled val="1"/>
        </dgm:presLayoutVars>
      </dgm:prSet>
      <dgm:spPr/>
    </dgm:pt>
    <dgm:pt modelId="{1670FC56-6731-44C8-8181-F6A6393EED78}" type="pres">
      <dgm:prSet presAssocID="{1E225557-AC30-4F5E-9D7A-7C29DB57C0E0}" presName="spMid" presStyleCnt="0"/>
      <dgm:spPr/>
    </dgm:pt>
    <dgm:pt modelId="{143A6350-6CFE-4A9A-9AC6-0EBC23C09766}" type="pres">
      <dgm:prSet presAssocID="{257A4371-9281-429F-9AB8-1744E1CDA117}" presName="chevronComposite1" presStyleCnt="0"/>
      <dgm:spPr/>
    </dgm:pt>
    <dgm:pt modelId="{8559CD9F-D2C8-4700-B559-60FAB5891664}" type="pres">
      <dgm:prSet presAssocID="{257A4371-9281-429F-9AB8-1744E1CDA117}" presName="chevron1" presStyleLbl="sibTrans2D1" presStyleIdx="2" presStyleCnt="4"/>
      <dgm:spPr/>
    </dgm:pt>
    <dgm:pt modelId="{DC159716-1DD7-4F44-B8AB-4E6620C2E7A6}" type="pres">
      <dgm:prSet presAssocID="{257A4371-9281-429F-9AB8-1744E1CDA117}" presName="spChevron1" presStyleCnt="0"/>
      <dgm:spPr/>
    </dgm:pt>
    <dgm:pt modelId="{087A27B3-AD5E-4331-9AEC-F1168B75BED3}" type="pres">
      <dgm:prSet presAssocID="{5C85857B-C46D-4755-B999-CB7B5285965A}" presName="middle" presStyleCnt="0"/>
      <dgm:spPr/>
    </dgm:pt>
    <dgm:pt modelId="{3431121A-3762-4A0E-A2FA-35EC90C8CCD5}" type="pres">
      <dgm:prSet presAssocID="{5C85857B-C46D-4755-B999-CB7B5285965A}" presName="parTxMid" presStyleLbl="revTx" presStyleIdx="6" presStyleCnt="9"/>
      <dgm:spPr/>
    </dgm:pt>
    <dgm:pt modelId="{2F5043F3-4373-4BC8-B570-B4981B19A955}" type="pres">
      <dgm:prSet presAssocID="{5C85857B-C46D-4755-B999-CB7B5285965A}" presName="desTxMid" presStyleLbl="revTx" presStyleIdx="7" presStyleCnt="9">
        <dgm:presLayoutVars>
          <dgm:bulletEnabled val="1"/>
        </dgm:presLayoutVars>
      </dgm:prSet>
      <dgm:spPr/>
    </dgm:pt>
    <dgm:pt modelId="{3D8CC3AA-49CA-48B1-89D7-B7F0C8154227}" type="pres">
      <dgm:prSet presAssocID="{5C85857B-C46D-4755-B999-CB7B5285965A}" presName="spMid" presStyleCnt="0"/>
      <dgm:spPr/>
    </dgm:pt>
    <dgm:pt modelId="{2CFACE5E-18D2-4498-9B14-DA296047E34D}" type="pres">
      <dgm:prSet presAssocID="{8C3C9B3B-4864-4821-9FC7-6FD549C2A6FF}" presName="chevronComposite1" presStyleCnt="0"/>
      <dgm:spPr/>
    </dgm:pt>
    <dgm:pt modelId="{681A9401-33DF-4889-B89F-4F2647840BFC}" type="pres">
      <dgm:prSet presAssocID="{8C3C9B3B-4864-4821-9FC7-6FD549C2A6FF}" presName="chevron1" presStyleLbl="sibTrans2D1" presStyleIdx="3" presStyleCnt="4"/>
      <dgm:spPr/>
    </dgm:pt>
    <dgm:pt modelId="{B9098A25-105A-4728-9A99-DCB83945537B}" type="pres">
      <dgm:prSet presAssocID="{8C3C9B3B-4864-4821-9FC7-6FD549C2A6FF}" presName="spChevron1" presStyleCnt="0"/>
      <dgm:spPr/>
    </dgm:pt>
    <dgm:pt modelId="{91990314-6670-4207-94CF-944FB4D0363D}" type="pres">
      <dgm:prSet presAssocID="{A4BAF8D4-CDC8-4E89-8F88-B093325A04C1}" presName="last" presStyleCnt="0"/>
      <dgm:spPr/>
    </dgm:pt>
    <dgm:pt modelId="{AFE7EE30-1400-4CCA-B1F3-879BB5E192AA}" type="pres">
      <dgm:prSet presAssocID="{A4BAF8D4-CDC8-4E89-8F88-B093325A04C1}" presName="circleTx" presStyleLbl="node1" presStyleIdx="18" presStyleCnt="19"/>
      <dgm:spPr/>
    </dgm:pt>
    <dgm:pt modelId="{592E8032-F658-4B13-8640-EA23CDB9ACBF}" type="pres">
      <dgm:prSet presAssocID="{A4BAF8D4-CDC8-4E89-8F88-B093325A04C1}" presName="desTxN" presStyleLbl="revTx" presStyleIdx="8" presStyleCnt="9">
        <dgm:presLayoutVars>
          <dgm:bulletEnabled val="1"/>
        </dgm:presLayoutVars>
      </dgm:prSet>
      <dgm:spPr/>
    </dgm:pt>
    <dgm:pt modelId="{CF9A134E-ABC2-402E-86C3-A027A45C30F4}" type="pres">
      <dgm:prSet presAssocID="{A4BAF8D4-CDC8-4E89-8F88-B093325A04C1}" presName="spN" presStyleCnt="0"/>
      <dgm:spPr/>
    </dgm:pt>
  </dgm:ptLst>
  <dgm:cxnLst>
    <dgm:cxn modelId="{714B0107-175B-49D8-AA57-A19690C0D603}" srcId="{5C85857B-C46D-4755-B999-CB7B5285965A}" destId="{B7A1DC9C-D093-4F98-BDC2-4F0A3B91EF1B}" srcOrd="3" destOrd="0" parTransId="{68FE6770-8452-4DD0-82A7-534AEF9F50EE}" sibTransId="{DB910F04-4EB6-4537-9AA0-31B666AFE317}"/>
    <dgm:cxn modelId="{FD20C10C-D7A0-48F1-BBE3-42872979A2C5}" type="presOf" srcId="{A4BAF8D4-CDC8-4E89-8F88-B093325A04C1}" destId="{AFE7EE30-1400-4CCA-B1F3-879BB5E192AA}" srcOrd="0" destOrd="0" presId="urn:microsoft.com/office/officeart/2009/3/layout/RandomtoResultProcess"/>
    <dgm:cxn modelId="{E2BB6925-AE63-40EB-BA76-33E950E64FA4}" srcId="{A4BAF8D4-CDC8-4E89-8F88-B093325A04C1}" destId="{31C90217-33AB-45B1-AD3D-3370C804A3BF}" srcOrd="0" destOrd="0" parTransId="{719BBE13-44BB-486B-A12E-4EFFB992B8BF}" sibTransId="{1A74B417-054E-4A49-8EA4-86B5EC5CA86D}"/>
    <dgm:cxn modelId="{2F16EA27-555E-4840-B987-07EF8FB52CCE}" type="presOf" srcId="{31C90217-33AB-45B1-AD3D-3370C804A3BF}" destId="{592E8032-F658-4B13-8640-EA23CDB9ACBF}" srcOrd="0" destOrd="0" presId="urn:microsoft.com/office/officeart/2009/3/layout/RandomtoResultProcess"/>
    <dgm:cxn modelId="{3037042B-9439-4D0E-A2DA-6528A872E295}" srcId="{7FDFC5B7-F33D-4B3A-886E-E988C44C5F19}" destId="{C8BFAE40-2995-47C4-B5D9-92EA299A862D}" srcOrd="1" destOrd="0" parTransId="{FBA79109-552D-4878-A624-F1770003FF81}" sibTransId="{CE90F7BF-5A7F-48C8-BA1D-D87BC0348044}"/>
    <dgm:cxn modelId="{24DA8132-EAF7-4AD3-8F83-CA8BD85A2DC7}" type="presOf" srcId="{B7A1DC9C-D093-4F98-BDC2-4F0A3B91EF1B}" destId="{2F5043F3-4373-4BC8-B570-B4981B19A955}" srcOrd="0" destOrd="3" presId="urn:microsoft.com/office/officeart/2009/3/layout/RandomtoResultProcess"/>
    <dgm:cxn modelId="{B4486A34-0BAE-4D4B-A14E-CC3F5484EABF}" type="presOf" srcId="{2AB456CE-6FE6-4FEC-955F-E90171BF71F1}" destId="{B6757EB5-BED4-4CD9-8719-0836F08534CA}" srcOrd="0" destOrd="0" presId="urn:microsoft.com/office/officeart/2009/3/layout/RandomtoResultProcess"/>
    <dgm:cxn modelId="{58B48134-0EA4-44F4-AC2F-50C7D9B49AB4}" srcId="{9D6C3268-A0F7-4EAD-999F-C4686401E414}" destId="{89E64712-797F-4EB3-93D1-C7C556B2887C}" srcOrd="3" destOrd="0" parTransId="{841357B0-1159-46F3-90D0-960140487CD3}" sibTransId="{1AB501B1-41AF-4322-9776-C723555A5A2B}"/>
    <dgm:cxn modelId="{ED2AF83B-552A-45CB-8026-D1280333F1C6}" srcId="{7FDFC5B7-F33D-4B3A-886E-E988C44C5F19}" destId="{5C85857B-C46D-4755-B999-CB7B5285965A}" srcOrd="3" destOrd="0" parTransId="{997215D5-A4F0-4060-998A-2D0E7793A3D2}" sibTransId="{8C3C9B3B-4864-4821-9FC7-6FD549C2A6FF}"/>
    <dgm:cxn modelId="{E6D2CB3E-86EC-4D4A-BBE4-ACB6B7796851}" type="presOf" srcId="{B27F88DE-1DC3-4942-BFC4-358CB6E96059}" destId="{592E8032-F658-4B13-8640-EA23CDB9ACBF}" srcOrd="0" destOrd="3" presId="urn:microsoft.com/office/officeart/2009/3/layout/RandomtoResultProcess"/>
    <dgm:cxn modelId="{70309E5D-A896-4A3D-9B06-35C9D16190B6}" srcId="{9D6C3268-A0F7-4EAD-999F-C4686401E414}" destId="{2E9FD5ED-D481-46B8-AEE3-3134A0CA1DCA}" srcOrd="1" destOrd="0" parTransId="{9D0960AC-2468-4580-BFAB-14788275FF16}" sibTransId="{BCEA7947-17D3-406E-AE97-C2C0BD31AA7E}"/>
    <dgm:cxn modelId="{4D46DB43-F22E-4FCF-B97A-D4A4EF05083F}" type="presOf" srcId="{A5C79C98-E0FA-4E2E-BBAC-10B77B8456D5}" destId="{592E8032-F658-4B13-8640-EA23CDB9ACBF}" srcOrd="0" destOrd="2" presId="urn:microsoft.com/office/officeart/2009/3/layout/RandomtoResultProcess"/>
    <dgm:cxn modelId="{65FC7346-BA48-4480-8470-D12FEF018A59}" type="presOf" srcId="{D2FDE291-0A04-4ED2-9F0E-408903F99D14}" destId="{592E8032-F658-4B13-8640-EA23CDB9ACBF}" srcOrd="0" destOrd="1" presId="urn:microsoft.com/office/officeart/2009/3/layout/RandomtoResultProcess"/>
    <dgm:cxn modelId="{1AD2C468-C2CA-4B71-8100-AEB0696B0949}" type="presOf" srcId="{CE94C7D8-6628-4F98-A867-D6E90FD2CDB3}" destId="{B6757EB5-BED4-4CD9-8719-0836F08534CA}" srcOrd="0" destOrd="2" presId="urn:microsoft.com/office/officeart/2009/3/layout/RandomtoResultProcess"/>
    <dgm:cxn modelId="{70431C73-3F21-4188-89DB-94DC93C12949}" type="presOf" srcId="{89E64712-797F-4EB3-93D1-C7C556B2887C}" destId="{BEB68E01-974C-487D-B8DA-B75B044B3819}" srcOrd="0" destOrd="3" presId="urn:microsoft.com/office/officeart/2009/3/layout/RandomtoResultProcess"/>
    <dgm:cxn modelId="{C737C476-6A77-4F87-83BF-4ECA3008C56E}" type="presOf" srcId="{5C85857B-C46D-4755-B999-CB7B5285965A}" destId="{3431121A-3762-4A0E-A2FA-35EC90C8CCD5}" srcOrd="0" destOrd="0" presId="urn:microsoft.com/office/officeart/2009/3/layout/RandomtoResultProcess"/>
    <dgm:cxn modelId="{BA9E4E78-CD9C-4284-A7DD-FBF97BB144DF}" type="presOf" srcId="{4D547771-5DD5-47D2-85E1-E183E5CE8CF1}" destId="{2F5043F3-4373-4BC8-B570-B4981B19A955}" srcOrd="0" destOrd="1" presId="urn:microsoft.com/office/officeart/2009/3/layout/RandomtoResultProcess"/>
    <dgm:cxn modelId="{D3216559-DC0E-4E3B-8183-CBD5D8D854F2}" srcId="{7FDFC5B7-F33D-4B3A-886E-E988C44C5F19}" destId="{A4BAF8D4-CDC8-4E89-8F88-B093325A04C1}" srcOrd="4" destOrd="0" parTransId="{CA89F01D-04B4-4967-923D-6FCC35805213}" sibTransId="{560FC609-EC43-423D-9BF6-CF9BD8759CE4}"/>
    <dgm:cxn modelId="{97E5475A-3D6F-4C19-9CF5-3F048D90FF9B}" type="presOf" srcId="{1E225557-AC30-4F5E-9D7A-7C29DB57C0E0}" destId="{1B8F91B3-D597-4C79-B87F-CAF3A2331EED}" srcOrd="0" destOrd="0" presId="urn:microsoft.com/office/officeart/2009/3/layout/RandomtoResultProcess"/>
    <dgm:cxn modelId="{5F5A777E-4868-4D14-A8A4-0AFCC481FED8}" srcId="{C8BFAE40-2995-47C4-B5D9-92EA299A862D}" destId="{CE94C7D8-6628-4F98-A867-D6E90FD2CDB3}" srcOrd="2" destOrd="0" parTransId="{ECBAD5F7-075D-4AA2-9990-C817E8906F35}" sibTransId="{98A8BEB1-7118-4B40-AD8C-7F9A5C6B3E5F}"/>
    <dgm:cxn modelId="{807F7F7F-6212-4C2A-A7DC-0080E62EFF2F}" srcId="{9D6C3268-A0F7-4EAD-999F-C4686401E414}" destId="{84C2B4DE-FA16-40EA-80ED-2F58C2A860C2}" srcOrd="0" destOrd="0" parTransId="{0AB20CD4-D500-447C-B9D5-2E6E27975505}" sibTransId="{1A71D790-EF29-4B70-828F-981429B8E00C}"/>
    <dgm:cxn modelId="{3A02B181-8E1C-4423-9330-4D01FF995B59}" type="presOf" srcId="{0806EC76-961C-4C19-971A-68FAD33B64A9}" destId="{B6757EB5-BED4-4CD9-8719-0836F08534CA}" srcOrd="0" destOrd="1" presId="urn:microsoft.com/office/officeart/2009/3/layout/RandomtoResultProcess"/>
    <dgm:cxn modelId="{D3ADFF84-CE6C-47E5-9699-538C4179AF57}" srcId="{C8BFAE40-2995-47C4-B5D9-92EA299A862D}" destId="{2AB456CE-6FE6-4FEC-955F-E90171BF71F1}" srcOrd="0" destOrd="0" parTransId="{214A6C19-0A12-4CCF-94F3-0FC960A7B7C5}" sibTransId="{4D3D22F0-EFCD-4DAE-AEA9-C5917D87371F}"/>
    <dgm:cxn modelId="{FB8C318F-B7A4-4811-B386-8CE829FD4353}" type="presOf" srcId="{6E3FBFCC-853E-4EF2-9024-0F552964F684}" destId="{8F8C5C12-208B-4FCD-A6D1-01630717C7D1}" srcOrd="0" destOrd="1" presId="urn:microsoft.com/office/officeart/2009/3/layout/RandomtoResultProcess"/>
    <dgm:cxn modelId="{8F2D7490-5591-44DD-B0F9-25E82F1D1FC8}" type="presOf" srcId="{7712E6EC-8361-4208-9892-3DD0320A69D7}" destId="{2F5043F3-4373-4BC8-B570-B4981B19A955}" srcOrd="0" destOrd="2" presId="urn:microsoft.com/office/officeart/2009/3/layout/RandomtoResultProcess"/>
    <dgm:cxn modelId="{0F553399-6724-4775-B718-EA9C9B32D048}" type="presOf" srcId="{C8BFAE40-2995-47C4-B5D9-92EA299A862D}" destId="{86EEF9E5-9E41-44D1-8860-9164A82CFD2E}" srcOrd="0" destOrd="0" presId="urn:microsoft.com/office/officeart/2009/3/layout/RandomtoResultProcess"/>
    <dgm:cxn modelId="{7716C499-BDF9-46C8-BED2-D6BA923EFA43}" srcId="{1E225557-AC30-4F5E-9D7A-7C29DB57C0E0}" destId="{D4E8265B-7CF6-4AA0-A7E6-8D9AAB71FAA4}" srcOrd="0" destOrd="0" parTransId="{1D38ECC2-F297-4652-8EC3-721147DE0311}" sibTransId="{826CD37F-39B7-4430-9027-B59FD82353D4}"/>
    <dgm:cxn modelId="{9DB2DE9D-99C1-45EA-9CBF-CACD609047B3}" srcId="{5C85857B-C46D-4755-B999-CB7B5285965A}" destId="{7712E6EC-8361-4208-9892-3DD0320A69D7}" srcOrd="2" destOrd="0" parTransId="{259B0A0A-DBD5-4CCE-BEC8-2FD6DC101EAC}" sibTransId="{E91A7DA1-0F0E-413C-9F3B-8D1F311401ED}"/>
    <dgm:cxn modelId="{D355889F-8566-45F4-9B81-7A460550C6DD}" type="presOf" srcId="{7FDFC5B7-F33D-4B3A-886E-E988C44C5F19}" destId="{A79333E1-C0DC-40F2-8E1A-4F72B03AD39C}" srcOrd="0" destOrd="0" presId="urn:microsoft.com/office/officeart/2009/3/layout/RandomtoResultProcess"/>
    <dgm:cxn modelId="{56C904AB-0BC9-4AB7-98D3-2676361C84B5}" type="presOf" srcId="{84C2B4DE-FA16-40EA-80ED-2F58C2A860C2}" destId="{BEB68E01-974C-487D-B8DA-B75B044B3819}" srcOrd="0" destOrd="0" presId="urn:microsoft.com/office/officeart/2009/3/layout/RandomtoResultProcess"/>
    <dgm:cxn modelId="{9D5E4FB7-ECAE-4454-B08E-E412C26CF69A}" type="presOf" srcId="{D4E8265B-7CF6-4AA0-A7E6-8D9AAB71FAA4}" destId="{8F8C5C12-208B-4FCD-A6D1-01630717C7D1}" srcOrd="0" destOrd="0" presId="urn:microsoft.com/office/officeart/2009/3/layout/RandomtoResultProcess"/>
    <dgm:cxn modelId="{D6D979BC-BDE1-41B7-8B86-A988A0A01329}" srcId="{1E225557-AC30-4F5E-9D7A-7C29DB57C0E0}" destId="{6E3FBFCC-853E-4EF2-9024-0F552964F684}" srcOrd="1" destOrd="0" parTransId="{FB0FB05D-209D-46A8-944C-9F37650FB82B}" sibTransId="{A5E04BF4-0C52-42EA-BAC2-A65D1E21A01B}"/>
    <dgm:cxn modelId="{A1921FBE-ECAC-49B3-8712-02E0E5B6C7F1}" srcId="{A4BAF8D4-CDC8-4E89-8F88-B093325A04C1}" destId="{D2FDE291-0A04-4ED2-9F0E-408903F99D14}" srcOrd="1" destOrd="0" parTransId="{B94B8DF2-132C-4527-940F-DA792ADA2F2B}" sibTransId="{36DA97DE-274E-4A77-87BE-724A252C380C}"/>
    <dgm:cxn modelId="{1EF722C1-0CD0-4ABC-9868-90421E0E05F3}" srcId="{9D6C3268-A0F7-4EAD-999F-C4686401E414}" destId="{C7866666-8B91-447D-A08F-04648F56AF51}" srcOrd="2" destOrd="0" parTransId="{EFBDFA76-14C4-4D32-BC0F-4F7CF4C17277}" sibTransId="{7636E24F-8F77-47E5-8FE9-4F51CB91878F}"/>
    <dgm:cxn modelId="{4A2476C2-6637-4448-A0C8-971FA3BBB74B}" type="presOf" srcId="{C7866666-8B91-447D-A08F-04648F56AF51}" destId="{BEB68E01-974C-487D-B8DA-B75B044B3819}" srcOrd="0" destOrd="2" presId="urn:microsoft.com/office/officeart/2009/3/layout/RandomtoResultProcess"/>
    <dgm:cxn modelId="{CE4FB4C2-0BBC-43EF-8BCC-BF930D2A2449}" srcId="{5C85857B-C46D-4755-B999-CB7B5285965A}" destId="{BAB3BAB8-E246-4195-AA23-ABBFBAA6A4AF}" srcOrd="0" destOrd="0" parTransId="{4CF9DEA6-7C9E-44BC-8A2A-CD2D5198A5D9}" sibTransId="{080DB1E1-8893-43F1-9C0C-6F87E90AF7DA}"/>
    <dgm:cxn modelId="{1EA62AC5-7C67-4C02-8196-0041EB24C6A2}" type="presOf" srcId="{BAB3BAB8-E246-4195-AA23-ABBFBAA6A4AF}" destId="{2F5043F3-4373-4BC8-B570-B4981B19A955}" srcOrd="0" destOrd="0" presId="urn:microsoft.com/office/officeart/2009/3/layout/RandomtoResultProcess"/>
    <dgm:cxn modelId="{374ED4C6-ED46-4AFB-8709-B72E8AF1D11E}" type="presOf" srcId="{9D6C3268-A0F7-4EAD-999F-C4686401E414}" destId="{4541DE79-C24A-4318-A0DA-9D2FC471FA23}" srcOrd="0" destOrd="0" presId="urn:microsoft.com/office/officeart/2009/3/layout/RandomtoResultProcess"/>
    <dgm:cxn modelId="{F75515C8-5729-4BD7-B202-0113BE92CCE2}" type="presOf" srcId="{2E9FD5ED-D481-46B8-AEE3-3134A0CA1DCA}" destId="{BEB68E01-974C-487D-B8DA-B75B044B3819}" srcOrd="0" destOrd="1" presId="urn:microsoft.com/office/officeart/2009/3/layout/RandomtoResultProcess"/>
    <dgm:cxn modelId="{111F1ED0-0D33-4588-880C-5B2062446D48}" srcId="{A4BAF8D4-CDC8-4E89-8F88-B093325A04C1}" destId="{B27F88DE-1DC3-4942-BFC4-358CB6E96059}" srcOrd="3" destOrd="0" parTransId="{1F6730B2-D012-448D-97BB-65856995860B}" sibTransId="{7B691B5E-DCB9-42A1-AF5B-808FD7477884}"/>
    <dgm:cxn modelId="{886E12D1-4D22-4C72-BD97-5B2852C77586}" srcId="{A4BAF8D4-CDC8-4E89-8F88-B093325A04C1}" destId="{A5C79C98-E0FA-4E2E-BBAC-10B77B8456D5}" srcOrd="2" destOrd="0" parTransId="{331362C8-D3C4-4BF7-BC85-12B1284701F3}" sibTransId="{2F280292-DCBA-4AAE-98AE-A06D07F5C8B3}"/>
    <dgm:cxn modelId="{185079E3-8F38-4C95-A952-30FEB012A34B}" srcId="{5C85857B-C46D-4755-B999-CB7B5285965A}" destId="{4D547771-5DD5-47D2-85E1-E183E5CE8CF1}" srcOrd="1" destOrd="0" parTransId="{80F18746-5BE6-4684-9B6B-F88FCA511661}" sibTransId="{145DFD18-E16B-4965-8D81-2976CCB9E8FD}"/>
    <dgm:cxn modelId="{A05C52E7-A84F-4414-B9E6-94F6A24AEC7B}" srcId="{C8BFAE40-2995-47C4-B5D9-92EA299A862D}" destId="{0806EC76-961C-4C19-971A-68FAD33B64A9}" srcOrd="1" destOrd="0" parTransId="{F809B52B-741F-4D0E-ABF1-2FF433ACDE85}" sibTransId="{69EC27AF-6A4E-4322-BB13-38B47B80C0DC}"/>
    <dgm:cxn modelId="{128CECEE-2B5D-40E2-9EA3-31066A284503}" srcId="{7FDFC5B7-F33D-4B3A-886E-E988C44C5F19}" destId="{9D6C3268-A0F7-4EAD-999F-C4686401E414}" srcOrd="0" destOrd="0" parTransId="{4FAAEC43-FA8B-4861-AB5F-9F374800C57D}" sibTransId="{93196B93-8DF5-4CE4-8A6D-65FFEAC95DFA}"/>
    <dgm:cxn modelId="{FAC139F4-C50E-493E-8331-86B9E2D351C5}" srcId="{7FDFC5B7-F33D-4B3A-886E-E988C44C5F19}" destId="{1E225557-AC30-4F5E-9D7A-7C29DB57C0E0}" srcOrd="2" destOrd="0" parTransId="{A6C408CF-EA16-4F7A-BC1C-4405B3B9CB44}" sibTransId="{257A4371-9281-429F-9AB8-1744E1CDA117}"/>
    <dgm:cxn modelId="{EA824761-50DA-4555-A6C9-A53C55F354B4}" type="presParOf" srcId="{A79333E1-C0DC-40F2-8E1A-4F72B03AD39C}" destId="{A32202AB-09CC-40D9-A9FE-23140CC02D27}" srcOrd="0" destOrd="0" presId="urn:microsoft.com/office/officeart/2009/3/layout/RandomtoResultProcess"/>
    <dgm:cxn modelId="{79ECB340-F51B-4025-ABC9-CB95A3FD55F7}" type="presParOf" srcId="{A32202AB-09CC-40D9-A9FE-23140CC02D27}" destId="{4541DE79-C24A-4318-A0DA-9D2FC471FA23}" srcOrd="0" destOrd="0" presId="urn:microsoft.com/office/officeart/2009/3/layout/RandomtoResultProcess"/>
    <dgm:cxn modelId="{0027EB39-9EF4-47AD-8F0D-11F3CB84B039}" type="presParOf" srcId="{A32202AB-09CC-40D9-A9FE-23140CC02D27}" destId="{BEB68E01-974C-487D-B8DA-B75B044B3819}" srcOrd="1" destOrd="0" presId="urn:microsoft.com/office/officeart/2009/3/layout/RandomtoResultProcess"/>
    <dgm:cxn modelId="{ECF85344-6FB3-4AC2-A7E5-17E6455FA6BB}" type="presParOf" srcId="{A32202AB-09CC-40D9-A9FE-23140CC02D27}" destId="{99A13E9A-A3E8-4166-87FD-37501A84D07F}" srcOrd="2" destOrd="0" presId="urn:microsoft.com/office/officeart/2009/3/layout/RandomtoResultProcess"/>
    <dgm:cxn modelId="{039B6652-2654-4F15-874A-69748F0026D2}" type="presParOf" srcId="{A32202AB-09CC-40D9-A9FE-23140CC02D27}" destId="{81C6DF8C-37E4-4A1F-B5D5-4583E5A23CFF}" srcOrd="3" destOrd="0" presId="urn:microsoft.com/office/officeart/2009/3/layout/RandomtoResultProcess"/>
    <dgm:cxn modelId="{56506790-27A8-4F98-A5C7-91748E82102C}" type="presParOf" srcId="{A32202AB-09CC-40D9-A9FE-23140CC02D27}" destId="{3D9E3E5D-CC73-40D5-B7F2-280A8C52EF3A}" srcOrd="4" destOrd="0" presId="urn:microsoft.com/office/officeart/2009/3/layout/RandomtoResultProcess"/>
    <dgm:cxn modelId="{9A99A49A-3EB2-46DA-8880-56244A532473}" type="presParOf" srcId="{A32202AB-09CC-40D9-A9FE-23140CC02D27}" destId="{9205B458-9823-40EA-88ED-B0FE252F8025}" srcOrd="5" destOrd="0" presId="urn:microsoft.com/office/officeart/2009/3/layout/RandomtoResultProcess"/>
    <dgm:cxn modelId="{61673C96-ACA7-4243-82BA-3C7EB5E07042}" type="presParOf" srcId="{A32202AB-09CC-40D9-A9FE-23140CC02D27}" destId="{D766520C-A3BE-417F-987B-B8C724442393}" srcOrd="6" destOrd="0" presId="urn:microsoft.com/office/officeart/2009/3/layout/RandomtoResultProcess"/>
    <dgm:cxn modelId="{90501751-AD31-4D12-B1A2-057768B8C5AB}" type="presParOf" srcId="{A32202AB-09CC-40D9-A9FE-23140CC02D27}" destId="{7337151A-B6CF-4B9B-AB91-2686A95880BA}" srcOrd="7" destOrd="0" presId="urn:microsoft.com/office/officeart/2009/3/layout/RandomtoResultProcess"/>
    <dgm:cxn modelId="{3798BE76-007C-47D0-82CE-B6702401F74A}" type="presParOf" srcId="{A32202AB-09CC-40D9-A9FE-23140CC02D27}" destId="{E5E9651E-57F4-4051-B7D5-4C79A9174DC9}" srcOrd="8" destOrd="0" presId="urn:microsoft.com/office/officeart/2009/3/layout/RandomtoResultProcess"/>
    <dgm:cxn modelId="{9089847A-295B-42AF-8750-C511FB1CF454}" type="presParOf" srcId="{A32202AB-09CC-40D9-A9FE-23140CC02D27}" destId="{82568E96-E070-4AB5-A9A9-4F7FB467038A}" srcOrd="9" destOrd="0" presId="urn:microsoft.com/office/officeart/2009/3/layout/RandomtoResultProcess"/>
    <dgm:cxn modelId="{5BF3D768-A47B-44DD-8CA5-EEEE300D2000}" type="presParOf" srcId="{A32202AB-09CC-40D9-A9FE-23140CC02D27}" destId="{675FC2F6-14BF-42A9-AA31-D22B86971802}" srcOrd="10" destOrd="0" presId="urn:microsoft.com/office/officeart/2009/3/layout/RandomtoResultProcess"/>
    <dgm:cxn modelId="{E39BB102-E5BA-4099-BD32-1D95A32D5ECA}" type="presParOf" srcId="{A32202AB-09CC-40D9-A9FE-23140CC02D27}" destId="{B22D18A4-1D72-470B-9235-B4368E8B6811}" srcOrd="11" destOrd="0" presId="urn:microsoft.com/office/officeart/2009/3/layout/RandomtoResultProcess"/>
    <dgm:cxn modelId="{0E6F4079-49DF-41CE-8556-BDAFDFCCF1AD}" type="presParOf" srcId="{A32202AB-09CC-40D9-A9FE-23140CC02D27}" destId="{48614770-FC83-4AF8-8AA6-1BC897D87A70}" srcOrd="12" destOrd="0" presId="urn:microsoft.com/office/officeart/2009/3/layout/RandomtoResultProcess"/>
    <dgm:cxn modelId="{C8755511-6D90-495A-BDB8-8EBAE8E8FE54}" type="presParOf" srcId="{A32202AB-09CC-40D9-A9FE-23140CC02D27}" destId="{BEA54CA0-914A-475A-980F-F21D777047DC}" srcOrd="13" destOrd="0" presId="urn:microsoft.com/office/officeart/2009/3/layout/RandomtoResultProcess"/>
    <dgm:cxn modelId="{99910363-CD33-493F-8AB2-64796401D375}" type="presParOf" srcId="{A32202AB-09CC-40D9-A9FE-23140CC02D27}" destId="{FE53706A-34EC-49E9-A954-2F86512D6CF5}" srcOrd="14" destOrd="0" presId="urn:microsoft.com/office/officeart/2009/3/layout/RandomtoResultProcess"/>
    <dgm:cxn modelId="{80CFC493-F18D-4304-8377-3E0EC0A6A55D}" type="presParOf" srcId="{A32202AB-09CC-40D9-A9FE-23140CC02D27}" destId="{38570D37-0CB9-49FD-934B-3B7B93095342}" srcOrd="15" destOrd="0" presId="urn:microsoft.com/office/officeart/2009/3/layout/RandomtoResultProcess"/>
    <dgm:cxn modelId="{3EDAF68B-9E2D-42F5-B84F-18C87E1A8341}" type="presParOf" srcId="{A32202AB-09CC-40D9-A9FE-23140CC02D27}" destId="{C0B6570A-4191-4059-AE8B-AE2131384944}" srcOrd="16" destOrd="0" presId="urn:microsoft.com/office/officeart/2009/3/layout/RandomtoResultProcess"/>
    <dgm:cxn modelId="{945C7944-D9D4-4954-851C-478E25D6BF3D}" type="presParOf" srcId="{A32202AB-09CC-40D9-A9FE-23140CC02D27}" destId="{B527B564-250F-4189-8317-7C1741C91E39}" srcOrd="17" destOrd="0" presId="urn:microsoft.com/office/officeart/2009/3/layout/RandomtoResultProcess"/>
    <dgm:cxn modelId="{23DD2AB4-9B19-4EC0-BB05-A5E47D5E8815}" type="presParOf" srcId="{A32202AB-09CC-40D9-A9FE-23140CC02D27}" destId="{244DB9E5-7C49-41CB-A15A-2AEAEDF9B1F5}" srcOrd="18" destOrd="0" presId="urn:microsoft.com/office/officeart/2009/3/layout/RandomtoResultProcess"/>
    <dgm:cxn modelId="{E1B93B4A-1493-4924-84B4-4C500B789403}" type="presParOf" srcId="{A32202AB-09CC-40D9-A9FE-23140CC02D27}" destId="{926B22FF-2777-42B8-BA72-43E8A312DC51}" srcOrd="19" destOrd="0" presId="urn:microsoft.com/office/officeart/2009/3/layout/RandomtoResultProcess"/>
    <dgm:cxn modelId="{B8E0A3B5-1AB0-4869-8B3F-C68679ACC115}" type="presParOf" srcId="{A79333E1-C0DC-40F2-8E1A-4F72B03AD39C}" destId="{5709BFAA-3878-4C21-A7F4-FFB1FBFF7047}" srcOrd="1" destOrd="0" presId="urn:microsoft.com/office/officeart/2009/3/layout/RandomtoResultProcess"/>
    <dgm:cxn modelId="{1B7F5964-7D23-4A8C-A42E-F5D9731ED523}" type="presParOf" srcId="{5709BFAA-3878-4C21-A7F4-FFB1FBFF7047}" destId="{9BEBA90C-6808-4CE5-A717-95F312EC2C89}" srcOrd="0" destOrd="0" presId="urn:microsoft.com/office/officeart/2009/3/layout/RandomtoResultProcess"/>
    <dgm:cxn modelId="{B3EDD022-82DB-4508-9BBB-0E55716E2B5A}" type="presParOf" srcId="{5709BFAA-3878-4C21-A7F4-FFB1FBFF7047}" destId="{01A32E5F-3B3E-4F49-A68D-0ACD6F504C55}" srcOrd="1" destOrd="0" presId="urn:microsoft.com/office/officeart/2009/3/layout/RandomtoResultProcess"/>
    <dgm:cxn modelId="{ED5906B3-2E5E-418C-B0DE-382FD0C1E071}" type="presParOf" srcId="{A79333E1-C0DC-40F2-8E1A-4F72B03AD39C}" destId="{03580835-F629-47D2-9C35-90A3D5A8A1FF}" srcOrd="2" destOrd="0" presId="urn:microsoft.com/office/officeart/2009/3/layout/RandomtoResultProcess"/>
    <dgm:cxn modelId="{73F1838D-30B7-42F4-B231-556E66A7BC45}" type="presParOf" srcId="{03580835-F629-47D2-9C35-90A3D5A8A1FF}" destId="{86EEF9E5-9E41-44D1-8860-9164A82CFD2E}" srcOrd="0" destOrd="0" presId="urn:microsoft.com/office/officeart/2009/3/layout/RandomtoResultProcess"/>
    <dgm:cxn modelId="{861D0CBF-A1D4-40F2-AAB2-339AD779061F}" type="presParOf" srcId="{03580835-F629-47D2-9C35-90A3D5A8A1FF}" destId="{B6757EB5-BED4-4CD9-8719-0836F08534CA}" srcOrd="1" destOrd="0" presId="urn:microsoft.com/office/officeart/2009/3/layout/RandomtoResultProcess"/>
    <dgm:cxn modelId="{27808763-0325-4B35-A151-A65BC9CBA3ED}" type="presParOf" srcId="{03580835-F629-47D2-9C35-90A3D5A8A1FF}" destId="{2DA47D45-B104-4860-B1FB-D5EB89E29B28}" srcOrd="2" destOrd="0" presId="urn:microsoft.com/office/officeart/2009/3/layout/RandomtoResultProcess"/>
    <dgm:cxn modelId="{5A724A1B-663D-44B0-8DEC-29C7D68D1432}" type="presParOf" srcId="{A79333E1-C0DC-40F2-8E1A-4F72B03AD39C}" destId="{0CC4BF36-B08F-4C69-A268-4E0D4B7C099D}" srcOrd="3" destOrd="0" presId="urn:microsoft.com/office/officeart/2009/3/layout/RandomtoResultProcess"/>
    <dgm:cxn modelId="{EBD7A421-B099-46C7-BD09-43E30781A71E}" type="presParOf" srcId="{0CC4BF36-B08F-4C69-A268-4E0D4B7C099D}" destId="{4219A0DE-9BB4-468D-8887-3DC8479CBAB0}" srcOrd="0" destOrd="0" presId="urn:microsoft.com/office/officeart/2009/3/layout/RandomtoResultProcess"/>
    <dgm:cxn modelId="{80D37B3F-03B6-4AAD-BCC5-38F7E712B8A3}" type="presParOf" srcId="{0CC4BF36-B08F-4C69-A268-4E0D4B7C099D}" destId="{663029B2-BB70-4316-91EF-648D20F3D750}" srcOrd="1" destOrd="0" presId="urn:microsoft.com/office/officeart/2009/3/layout/RandomtoResultProcess"/>
    <dgm:cxn modelId="{B5BC0EF4-C30C-4283-8B1E-01A9DBE9221D}" type="presParOf" srcId="{A79333E1-C0DC-40F2-8E1A-4F72B03AD39C}" destId="{B02DF50A-D4EA-42F2-87B9-122A049D2154}" srcOrd="4" destOrd="0" presId="urn:microsoft.com/office/officeart/2009/3/layout/RandomtoResultProcess"/>
    <dgm:cxn modelId="{A10F257C-20AE-439E-A74C-3B57DEB7A697}" type="presParOf" srcId="{B02DF50A-D4EA-42F2-87B9-122A049D2154}" destId="{1B8F91B3-D597-4C79-B87F-CAF3A2331EED}" srcOrd="0" destOrd="0" presId="urn:microsoft.com/office/officeart/2009/3/layout/RandomtoResultProcess"/>
    <dgm:cxn modelId="{281F4F1C-56BF-4100-B1F0-EF4B1B9777C0}" type="presParOf" srcId="{B02DF50A-D4EA-42F2-87B9-122A049D2154}" destId="{8F8C5C12-208B-4FCD-A6D1-01630717C7D1}" srcOrd="1" destOrd="0" presId="urn:microsoft.com/office/officeart/2009/3/layout/RandomtoResultProcess"/>
    <dgm:cxn modelId="{F3A3873C-490E-4A73-AEEC-B97DCD14511A}" type="presParOf" srcId="{B02DF50A-D4EA-42F2-87B9-122A049D2154}" destId="{1670FC56-6731-44C8-8181-F6A6393EED78}" srcOrd="2" destOrd="0" presId="urn:microsoft.com/office/officeart/2009/3/layout/RandomtoResultProcess"/>
    <dgm:cxn modelId="{FBA2773C-95B9-4237-B688-E4DD4DFFEE44}" type="presParOf" srcId="{A79333E1-C0DC-40F2-8E1A-4F72B03AD39C}" destId="{143A6350-6CFE-4A9A-9AC6-0EBC23C09766}" srcOrd="5" destOrd="0" presId="urn:microsoft.com/office/officeart/2009/3/layout/RandomtoResultProcess"/>
    <dgm:cxn modelId="{47828A93-2289-4362-965B-3A1AA87129E4}" type="presParOf" srcId="{143A6350-6CFE-4A9A-9AC6-0EBC23C09766}" destId="{8559CD9F-D2C8-4700-B559-60FAB5891664}" srcOrd="0" destOrd="0" presId="urn:microsoft.com/office/officeart/2009/3/layout/RandomtoResultProcess"/>
    <dgm:cxn modelId="{7D253226-0859-4A58-80CC-B79B81DA5D6F}" type="presParOf" srcId="{143A6350-6CFE-4A9A-9AC6-0EBC23C09766}" destId="{DC159716-1DD7-4F44-B8AB-4E6620C2E7A6}" srcOrd="1" destOrd="0" presId="urn:microsoft.com/office/officeart/2009/3/layout/RandomtoResultProcess"/>
    <dgm:cxn modelId="{B5000E9D-0E7A-4382-87EC-8689CD42BD63}" type="presParOf" srcId="{A79333E1-C0DC-40F2-8E1A-4F72B03AD39C}" destId="{087A27B3-AD5E-4331-9AEC-F1168B75BED3}" srcOrd="6" destOrd="0" presId="urn:microsoft.com/office/officeart/2009/3/layout/RandomtoResultProcess"/>
    <dgm:cxn modelId="{63390068-6B8E-4027-9359-03E525B83F0A}" type="presParOf" srcId="{087A27B3-AD5E-4331-9AEC-F1168B75BED3}" destId="{3431121A-3762-4A0E-A2FA-35EC90C8CCD5}" srcOrd="0" destOrd="0" presId="urn:microsoft.com/office/officeart/2009/3/layout/RandomtoResultProcess"/>
    <dgm:cxn modelId="{3FC79245-5B46-450C-8351-BC2CF02DB125}" type="presParOf" srcId="{087A27B3-AD5E-4331-9AEC-F1168B75BED3}" destId="{2F5043F3-4373-4BC8-B570-B4981B19A955}" srcOrd="1" destOrd="0" presId="urn:microsoft.com/office/officeart/2009/3/layout/RandomtoResultProcess"/>
    <dgm:cxn modelId="{EC6E7BEA-0D36-4D15-B14F-FB2317894A8F}" type="presParOf" srcId="{087A27B3-AD5E-4331-9AEC-F1168B75BED3}" destId="{3D8CC3AA-49CA-48B1-89D7-B7F0C8154227}" srcOrd="2" destOrd="0" presId="urn:microsoft.com/office/officeart/2009/3/layout/RandomtoResultProcess"/>
    <dgm:cxn modelId="{D45068D6-BCAF-4B85-AEFB-A4A40247486D}" type="presParOf" srcId="{A79333E1-C0DC-40F2-8E1A-4F72B03AD39C}" destId="{2CFACE5E-18D2-4498-9B14-DA296047E34D}" srcOrd="7" destOrd="0" presId="urn:microsoft.com/office/officeart/2009/3/layout/RandomtoResultProcess"/>
    <dgm:cxn modelId="{A4729769-01AB-45CD-B005-9B5914700850}" type="presParOf" srcId="{2CFACE5E-18D2-4498-9B14-DA296047E34D}" destId="{681A9401-33DF-4889-B89F-4F2647840BFC}" srcOrd="0" destOrd="0" presId="urn:microsoft.com/office/officeart/2009/3/layout/RandomtoResultProcess"/>
    <dgm:cxn modelId="{E3FB1C3A-4EE3-4A55-88C2-2DE16F5344B9}" type="presParOf" srcId="{2CFACE5E-18D2-4498-9B14-DA296047E34D}" destId="{B9098A25-105A-4728-9A99-DCB83945537B}" srcOrd="1" destOrd="0" presId="urn:microsoft.com/office/officeart/2009/3/layout/RandomtoResultProcess"/>
    <dgm:cxn modelId="{12C01E06-74E5-4831-8685-61E8273D7CC0}" type="presParOf" srcId="{A79333E1-C0DC-40F2-8E1A-4F72B03AD39C}" destId="{91990314-6670-4207-94CF-944FB4D0363D}" srcOrd="8" destOrd="0" presId="urn:microsoft.com/office/officeart/2009/3/layout/RandomtoResultProcess"/>
    <dgm:cxn modelId="{5B0801AF-DE3F-414E-B1E3-F04CA2ABE767}" type="presParOf" srcId="{91990314-6670-4207-94CF-944FB4D0363D}" destId="{AFE7EE30-1400-4CCA-B1F3-879BB5E192AA}" srcOrd="0" destOrd="0" presId="urn:microsoft.com/office/officeart/2009/3/layout/RandomtoResultProcess"/>
    <dgm:cxn modelId="{835B655C-410D-4184-A430-91F10EE8F1B0}" type="presParOf" srcId="{91990314-6670-4207-94CF-944FB4D0363D}" destId="{592E8032-F658-4B13-8640-EA23CDB9ACBF}" srcOrd="1" destOrd="0" presId="urn:microsoft.com/office/officeart/2009/3/layout/RandomtoResultProcess"/>
    <dgm:cxn modelId="{2C88AA6E-F902-44E0-B0E5-0211925B6293}" type="presParOf" srcId="{91990314-6670-4207-94CF-944FB4D0363D}" destId="{CF9A134E-ABC2-402E-86C3-A027A45C30F4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102102-D053-47D7-905C-418FA12C9569}" type="doc">
      <dgm:prSet loTypeId="urn:microsoft.com/office/officeart/2005/8/layout/StepDownProcess" loCatId="process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96621108-F743-48A4-B3FF-B2F7A1508BF6}">
      <dgm:prSet phldrT="[Texto]" custT="1"/>
      <dgm:spPr/>
      <dgm:t>
        <a:bodyPr/>
        <a:lstStyle/>
        <a:p>
          <a:r>
            <a:rPr lang="pt-BR" sz="1200" dirty="0"/>
            <a:t>Página inicial SITE</a:t>
          </a:r>
        </a:p>
      </dgm:t>
    </dgm:pt>
    <dgm:pt modelId="{820ED9E8-BAB3-4DCF-9628-070508939835}" type="parTrans" cxnId="{42C9C973-356A-4AE1-AED4-5E3D85975425}">
      <dgm:prSet/>
      <dgm:spPr/>
      <dgm:t>
        <a:bodyPr/>
        <a:lstStyle/>
        <a:p>
          <a:endParaRPr lang="pt-BR"/>
        </a:p>
      </dgm:t>
    </dgm:pt>
    <dgm:pt modelId="{BF483375-9492-4416-8EC3-29E94DD8E31E}" type="sibTrans" cxnId="{42C9C973-356A-4AE1-AED4-5E3D85975425}">
      <dgm:prSet/>
      <dgm:spPr/>
      <dgm:t>
        <a:bodyPr/>
        <a:lstStyle/>
        <a:p>
          <a:endParaRPr lang="pt-BR"/>
        </a:p>
      </dgm:t>
    </dgm:pt>
    <dgm:pt modelId="{9E9AC3F2-E78F-4CB2-9E8B-C2559F7A94E1}">
      <dgm:prSet phldrT="[Texto]" custT="1"/>
      <dgm:spPr/>
      <dgm:t>
        <a:bodyPr/>
        <a:lstStyle/>
        <a:p>
          <a:r>
            <a:rPr lang="pt-BR" sz="1200" dirty="0"/>
            <a:t>Sobre nós;</a:t>
          </a:r>
        </a:p>
      </dgm:t>
    </dgm:pt>
    <dgm:pt modelId="{A3B13DA4-DAA7-425B-B29D-BAA97934A6AA}" type="parTrans" cxnId="{EF6E0E8E-1F6A-4DF3-8BC8-ADC7FF38F1B1}">
      <dgm:prSet/>
      <dgm:spPr/>
      <dgm:t>
        <a:bodyPr/>
        <a:lstStyle/>
        <a:p>
          <a:endParaRPr lang="pt-BR"/>
        </a:p>
      </dgm:t>
    </dgm:pt>
    <dgm:pt modelId="{CF903D05-36C4-4C7F-A997-2F888B5A1CCB}" type="sibTrans" cxnId="{EF6E0E8E-1F6A-4DF3-8BC8-ADC7FF38F1B1}">
      <dgm:prSet/>
      <dgm:spPr/>
      <dgm:t>
        <a:bodyPr/>
        <a:lstStyle/>
        <a:p>
          <a:endParaRPr lang="pt-BR"/>
        </a:p>
      </dgm:t>
    </dgm:pt>
    <dgm:pt modelId="{9F68C8C4-431B-4AAD-9DC6-613C2C5AF543}">
      <dgm:prSet phldrT="[Texto]" custT="1"/>
      <dgm:spPr/>
      <dgm:t>
        <a:bodyPr/>
        <a:lstStyle/>
        <a:p>
          <a:r>
            <a:rPr lang="pt-BR" sz="1200" dirty="0"/>
            <a:t>Sobre nós</a:t>
          </a:r>
        </a:p>
      </dgm:t>
    </dgm:pt>
    <dgm:pt modelId="{CE0049EE-B1B7-49D5-89D1-B322A5337C54}" type="parTrans" cxnId="{9A134B9E-2CFC-4100-9838-8FA9128E31BE}">
      <dgm:prSet/>
      <dgm:spPr/>
      <dgm:t>
        <a:bodyPr/>
        <a:lstStyle/>
        <a:p>
          <a:endParaRPr lang="pt-BR"/>
        </a:p>
      </dgm:t>
    </dgm:pt>
    <dgm:pt modelId="{64F6A942-EA67-42AE-9B32-0D72EAB500D2}" type="sibTrans" cxnId="{9A134B9E-2CFC-4100-9838-8FA9128E31BE}">
      <dgm:prSet/>
      <dgm:spPr/>
      <dgm:t>
        <a:bodyPr/>
        <a:lstStyle/>
        <a:p>
          <a:endParaRPr lang="pt-BR"/>
        </a:p>
      </dgm:t>
    </dgm:pt>
    <dgm:pt modelId="{1CAD0242-5EB3-4E18-881C-E716A05DBC34}">
      <dgm:prSet phldrT="[Texto]" custT="1"/>
      <dgm:spPr>
        <a:noFill/>
        <a:ln>
          <a:noFill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algn="l"/>
          <a:r>
            <a:rPr lang="pt-BR" sz="1200" kern="1200" dirty="0">
              <a:latin typeface="+mn-lt"/>
            </a:rPr>
            <a:t>Apresentação do </a:t>
          </a:r>
          <a:r>
            <a:rPr lang="pt-BR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Time</a:t>
          </a:r>
          <a:r>
            <a:rPr lang="pt-BR" sz="1200" kern="1200" dirty="0">
              <a:latin typeface="+mn-lt"/>
            </a:rPr>
            <a:t>;</a:t>
          </a:r>
        </a:p>
      </dgm:t>
    </dgm:pt>
    <dgm:pt modelId="{40C2F6AC-3A2B-4226-ADEB-2F482710F4FE}" type="parTrans" cxnId="{FB1FB2FC-EA1D-4979-A0EC-11768CF64ED7}">
      <dgm:prSet/>
      <dgm:spPr/>
      <dgm:t>
        <a:bodyPr/>
        <a:lstStyle/>
        <a:p>
          <a:endParaRPr lang="pt-BR"/>
        </a:p>
      </dgm:t>
    </dgm:pt>
    <dgm:pt modelId="{A01630D2-BE80-45AC-97A5-202E6E0EAE90}" type="sibTrans" cxnId="{FB1FB2FC-EA1D-4979-A0EC-11768CF64ED7}">
      <dgm:prSet/>
      <dgm:spPr/>
      <dgm:t>
        <a:bodyPr/>
        <a:lstStyle/>
        <a:p>
          <a:endParaRPr lang="pt-BR"/>
        </a:p>
      </dgm:t>
    </dgm:pt>
    <dgm:pt modelId="{FEC4DF6B-7E3A-4F46-BAF6-10D2D8EE138D}">
      <dgm:prSet phldrT="[Texto]" custT="1"/>
      <dgm:spPr/>
      <dgm:t>
        <a:bodyPr/>
        <a:lstStyle/>
        <a:p>
          <a:r>
            <a:rPr lang="pt-BR" sz="900" dirty="0"/>
            <a:t>Funcionalidades</a:t>
          </a:r>
        </a:p>
      </dgm:t>
    </dgm:pt>
    <dgm:pt modelId="{2DF0A231-1B22-45AA-ADB2-E7A598211EE1}" type="parTrans" cxnId="{44B4612F-CE96-47B4-890F-C20E921A87DB}">
      <dgm:prSet/>
      <dgm:spPr/>
      <dgm:t>
        <a:bodyPr/>
        <a:lstStyle/>
        <a:p>
          <a:endParaRPr lang="pt-BR"/>
        </a:p>
      </dgm:t>
    </dgm:pt>
    <dgm:pt modelId="{DA4DD2BF-A1DA-4CD2-8080-291672320000}" type="sibTrans" cxnId="{44B4612F-CE96-47B4-890F-C20E921A87DB}">
      <dgm:prSet/>
      <dgm:spPr/>
      <dgm:t>
        <a:bodyPr/>
        <a:lstStyle/>
        <a:p>
          <a:endParaRPr lang="pt-BR"/>
        </a:p>
      </dgm:t>
    </dgm:pt>
    <dgm:pt modelId="{F49C61E2-1299-4DCB-81BE-B90F16C23B11}">
      <dgm:prSet phldrT="[Texto]" custT="1"/>
      <dgm:spPr/>
      <dgm:t>
        <a:bodyPr/>
        <a:lstStyle/>
        <a:p>
          <a:r>
            <a:rPr lang="pt-BR" sz="1200" dirty="0"/>
            <a:t>Abrangência do site;</a:t>
          </a:r>
        </a:p>
      </dgm:t>
    </dgm:pt>
    <dgm:pt modelId="{7A1C178F-0CD6-4A27-9580-8E7BF947AA70}" type="parTrans" cxnId="{4A421EEA-06E5-4211-A553-2813D8F41EF7}">
      <dgm:prSet/>
      <dgm:spPr/>
      <dgm:t>
        <a:bodyPr/>
        <a:lstStyle/>
        <a:p>
          <a:endParaRPr lang="pt-BR"/>
        </a:p>
      </dgm:t>
    </dgm:pt>
    <dgm:pt modelId="{BEAC75D6-8049-4A19-AD6B-6480C18C33C1}" type="sibTrans" cxnId="{4A421EEA-06E5-4211-A553-2813D8F41EF7}">
      <dgm:prSet/>
      <dgm:spPr/>
      <dgm:t>
        <a:bodyPr/>
        <a:lstStyle/>
        <a:p>
          <a:endParaRPr lang="pt-BR"/>
        </a:p>
      </dgm:t>
    </dgm:pt>
    <dgm:pt modelId="{5C25DFFF-3E20-44A7-982D-6A953F0ECAF9}">
      <dgm:prSet phldrT="[Texto]" custT="1"/>
      <dgm:spPr/>
      <dgm:t>
        <a:bodyPr/>
        <a:lstStyle/>
        <a:p>
          <a:r>
            <a:rPr lang="pt-BR" sz="1200" dirty="0"/>
            <a:t>Funcionalidades;</a:t>
          </a:r>
        </a:p>
      </dgm:t>
    </dgm:pt>
    <dgm:pt modelId="{CB7ACF27-7B37-4005-AFE8-0A3A2A007484}" type="parTrans" cxnId="{9ED0EF3E-362B-407C-9B24-8C0CDCC8CF95}">
      <dgm:prSet/>
      <dgm:spPr/>
      <dgm:t>
        <a:bodyPr/>
        <a:lstStyle/>
        <a:p>
          <a:endParaRPr lang="pt-BR"/>
        </a:p>
      </dgm:t>
    </dgm:pt>
    <dgm:pt modelId="{22A6E9CB-1A3B-4305-B2A0-45A3E07877D4}" type="sibTrans" cxnId="{9ED0EF3E-362B-407C-9B24-8C0CDCC8CF95}">
      <dgm:prSet/>
      <dgm:spPr/>
      <dgm:t>
        <a:bodyPr/>
        <a:lstStyle/>
        <a:p>
          <a:endParaRPr lang="pt-BR"/>
        </a:p>
      </dgm:t>
    </dgm:pt>
    <dgm:pt modelId="{CA34E9C2-D1BA-412E-8D7C-1828A6E11BB4}">
      <dgm:prSet phldrT="[Texto]" custT="1"/>
      <dgm:spPr/>
      <dgm:t>
        <a:bodyPr/>
        <a:lstStyle/>
        <a:p>
          <a:r>
            <a:rPr lang="pt-BR" sz="1200" dirty="0"/>
            <a:t>Contatos;</a:t>
          </a:r>
        </a:p>
      </dgm:t>
    </dgm:pt>
    <dgm:pt modelId="{7B7E7284-6366-499D-8BC0-3F042A80DB05}" type="parTrans" cxnId="{A194F55A-45F9-48C8-82EB-243D5DA9C7EA}">
      <dgm:prSet/>
      <dgm:spPr/>
      <dgm:t>
        <a:bodyPr/>
        <a:lstStyle/>
        <a:p>
          <a:endParaRPr lang="pt-BR"/>
        </a:p>
      </dgm:t>
    </dgm:pt>
    <dgm:pt modelId="{F20A3E02-8CCE-4D7A-9DC5-DAE822FD01C6}" type="sibTrans" cxnId="{A194F55A-45F9-48C8-82EB-243D5DA9C7EA}">
      <dgm:prSet/>
      <dgm:spPr/>
      <dgm:t>
        <a:bodyPr/>
        <a:lstStyle/>
        <a:p>
          <a:endParaRPr lang="pt-BR"/>
        </a:p>
      </dgm:t>
    </dgm:pt>
    <dgm:pt modelId="{05465E92-2D7C-41A4-89FE-57A9DB6C5D4E}">
      <dgm:prSet phldrT="[Texto]" custT="1"/>
      <dgm:spPr/>
      <dgm:t>
        <a:bodyPr/>
        <a:lstStyle/>
        <a:p>
          <a:r>
            <a:rPr lang="pt-BR" sz="1200" dirty="0"/>
            <a:t>Entrar</a:t>
          </a:r>
        </a:p>
      </dgm:t>
    </dgm:pt>
    <dgm:pt modelId="{A3A723B7-2AC0-4CB0-BD17-77B0FB695DB5}" type="parTrans" cxnId="{64CB3976-111C-4740-8453-9711975951C6}">
      <dgm:prSet/>
      <dgm:spPr/>
      <dgm:t>
        <a:bodyPr/>
        <a:lstStyle/>
        <a:p>
          <a:endParaRPr lang="pt-BR"/>
        </a:p>
      </dgm:t>
    </dgm:pt>
    <dgm:pt modelId="{F8BF6370-0CDF-43DE-A5B5-890ED81F8422}" type="sibTrans" cxnId="{64CB3976-111C-4740-8453-9711975951C6}">
      <dgm:prSet/>
      <dgm:spPr/>
      <dgm:t>
        <a:bodyPr/>
        <a:lstStyle/>
        <a:p>
          <a:endParaRPr lang="pt-BR"/>
        </a:p>
      </dgm:t>
    </dgm:pt>
    <dgm:pt modelId="{1759DDBE-ECA3-42FE-A746-17E627FE5D2C}">
      <dgm:prSet phldrT="[Texto]" custT="1"/>
      <dgm:spPr/>
      <dgm:t>
        <a:bodyPr/>
        <a:lstStyle/>
        <a:p>
          <a:endParaRPr lang="pt-BR" sz="1200" dirty="0"/>
        </a:p>
      </dgm:t>
    </dgm:pt>
    <dgm:pt modelId="{CB51967B-A5EE-4666-841F-C6817DAE96C1}" type="parTrans" cxnId="{3AA46765-8B56-41F6-AD78-440F6FE676D9}">
      <dgm:prSet/>
      <dgm:spPr/>
      <dgm:t>
        <a:bodyPr/>
        <a:lstStyle/>
        <a:p>
          <a:endParaRPr lang="pt-BR"/>
        </a:p>
      </dgm:t>
    </dgm:pt>
    <dgm:pt modelId="{907B23CD-3EAC-43FD-9CBD-651C959D3E2C}" type="sibTrans" cxnId="{3AA46765-8B56-41F6-AD78-440F6FE676D9}">
      <dgm:prSet/>
      <dgm:spPr/>
      <dgm:t>
        <a:bodyPr/>
        <a:lstStyle/>
        <a:p>
          <a:endParaRPr lang="pt-BR"/>
        </a:p>
      </dgm:t>
    </dgm:pt>
    <dgm:pt modelId="{F5F76806-4EFD-4617-B056-9E51D857F781}">
      <dgm:prSet phldrT="[Texto]" custT="1"/>
      <dgm:spPr>
        <a:noFill/>
        <a:ln>
          <a:noFill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algn="l"/>
          <a:r>
            <a:rPr lang="pt-BR" sz="1200" kern="1200" dirty="0">
              <a:latin typeface="+mn-lt"/>
            </a:rPr>
            <a:t>Missão e valor da empresa.</a:t>
          </a:r>
        </a:p>
      </dgm:t>
    </dgm:pt>
    <dgm:pt modelId="{6814D39D-B7D6-4001-B59B-1A8B27039ECC}" type="parTrans" cxnId="{57B14A22-5CE2-48F9-9CE2-20655ED61756}">
      <dgm:prSet/>
      <dgm:spPr/>
      <dgm:t>
        <a:bodyPr/>
        <a:lstStyle/>
        <a:p>
          <a:endParaRPr lang="pt-BR"/>
        </a:p>
      </dgm:t>
    </dgm:pt>
    <dgm:pt modelId="{EE704625-A81B-416F-9CCC-BE1787B05965}" type="sibTrans" cxnId="{57B14A22-5CE2-48F9-9CE2-20655ED61756}">
      <dgm:prSet/>
      <dgm:spPr/>
      <dgm:t>
        <a:bodyPr/>
        <a:lstStyle/>
        <a:p>
          <a:endParaRPr lang="pt-BR"/>
        </a:p>
      </dgm:t>
    </dgm:pt>
    <dgm:pt modelId="{BC3502C7-534A-460E-BF07-A14143EA6291}">
      <dgm:prSet phldrT="[Texto]" custT="1"/>
      <dgm:spPr/>
      <dgm:t>
        <a:bodyPr/>
        <a:lstStyle/>
        <a:p>
          <a:r>
            <a:rPr lang="pt-BR" sz="1200" dirty="0"/>
            <a:t>Objetivo/utilização.</a:t>
          </a:r>
        </a:p>
      </dgm:t>
    </dgm:pt>
    <dgm:pt modelId="{4B901317-7D0C-4AB2-80B8-CC068FEFD768}" type="parTrans" cxnId="{C50647D6-367C-4D7C-9852-DB0337EEA4E3}">
      <dgm:prSet/>
      <dgm:spPr/>
      <dgm:t>
        <a:bodyPr/>
        <a:lstStyle/>
        <a:p>
          <a:endParaRPr lang="pt-BR"/>
        </a:p>
      </dgm:t>
    </dgm:pt>
    <dgm:pt modelId="{AE8335CA-F193-49AC-9A60-DD08AAA2D5AA}" type="sibTrans" cxnId="{C50647D6-367C-4D7C-9852-DB0337EEA4E3}">
      <dgm:prSet/>
      <dgm:spPr/>
      <dgm:t>
        <a:bodyPr/>
        <a:lstStyle/>
        <a:p>
          <a:endParaRPr lang="pt-BR"/>
        </a:p>
      </dgm:t>
    </dgm:pt>
    <dgm:pt modelId="{58589553-580D-43D9-B3F2-7D8757C394EF}">
      <dgm:prSet phldrT="[Texto]" custT="1"/>
      <dgm:spPr/>
      <dgm:t>
        <a:bodyPr/>
        <a:lstStyle/>
        <a:p>
          <a:r>
            <a:rPr lang="pt-BR" sz="1200" dirty="0"/>
            <a:t>Entrar</a:t>
          </a:r>
        </a:p>
      </dgm:t>
    </dgm:pt>
    <dgm:pt modelId="{520A90CB-F79F-402C-9BE7-5565EA4A9FCA}" type="sibTrans" cxnId="{F8D14AF3-21EA-4F7C-A9DB-3127EE447BC2}">
      <dgm:prSet/>
      <dgm:spPr/>
      <dgm:t>
        <a:bodyPr/>
        <a:lstStyle/>
        <a:p>
          <a:endParaRPr lang="pt-BR"/>
        </a:p>
      </dgm:t>
    </dgm:pt>
    <dgm:pt modelId="{994A2FDD-994E-4040-BF24-5911E4D60CCB}" type="parTrans" cxnId="{F8D14AF3-21EA-4F7C-A9DB-3127EE447BC2}">
      <dgm:prSet/>
      <dgm:spPr/>
      <dgm:t>
        <a:bodyPr/>
        <a:lstStyle/>
        <a:p>
          <a:endParaRPr lang="pt-BR"/>
        </a:p>
      </dgm:t>
    </dgm:pt>
    <dgm:pt modelId="{A1784E90-9187-41CE-94C3-43CEE54A4861}">
      <dgm:prSet phldrT="[Texto]" custT="1"/>
      <dgm:spPr/>
      <dgm:t>
        <a:bodyPr/>
        <a:lstStyle/>
        <a:p>
          <a:r>
            <a:rPr lang="pt-BR" sz="1200" dirty="0"/>
            <a:t>Contatos</a:t>
          </a:r>
        </a:p>
      </dgm:t>
    </dgm:pt>
    <dgm:pt modelId="{BFF5B55B-72BB-49A5-AD15-1B5D9400CDED}" type="parTrans" cxnId="{0DC81652-79FF-485F-9201-5BE3C7905E89}">
      <dgm:prSet/>
      <dgm:spPr/>
      <dgm:t>
        <a:bodyPr/>
        <a:lstStyle/>
        <a:p>
          <a:endParaRPr lang="pt-BR"/>
        </a:p>
      </dgm:t>
    </dgm:pt>
    <dgm:pt modelId="{3CA7134E-B5CC-495E-BC7E-D667683E8B5C}" type="sibTrans" cxnId="{0DC81652-79FF-485F-9201-5BE3C7905E89}">
      <dgm:prSet/>
      <dgm:spPr/>
      <dgm:t>
        <a:bodyPr/>
        <a:lstStyle/>
        <a:p>
          <a:endParaRPr lang="pt-BR"/>
        </a:p>
      </dgm:t>
    </dgm:pt>
    <dgm:pt modelId="{33417601-E321-4DE3-BDC4-9B7208F042BC}" type="pres">
      <dgm:prSet presAssocID="{20102102-D053-47D7-905C-418FA12C9569}" presName="rootnode" presStyleCnt="0">
        <dgm:presLayoutVars>
          <dgm:chMax/>
          <dgm:chPref/>
          <dgm:dir/>
          <dgm:animLvl val="lvl"/>
        </dgm:presLayoutVars>
      </dgm:prSet>
      <dgm:spPr/>
    </dgm:pt>
    <dgm:pt modelId="{41E415B5-A60E-4FF0-8C67-E70DD6089E83}" type="pres">
      <dgm:prSet presAssocID="{96621108-F743-48A4-B3FF-B2F7A1508BF6}" presName="composite" presStyleCnt="0"/>
      <dgm:spPr/>
    </dgm:pt>
    <dgm:pt modelId="{FB6CBD04-1598-4548-9E3D-5BCC6550D6CC}" type="pres">
      <dgm:prSet presAssocID="{96621108-F743-48A4-B3FF-B2F7A1508BF6}" presName="bentUpArrow1" presStyleLbl="alignImgPlace1" presStyleIdx="0" presStyleCnt="4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7BBC7582-3E62-4F09-893A-012A9A4B909E}" type="pres">
      <dgm:prSet presAssocID="{96621108-F743-48A4-B3FF-B2F7A1508BF6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147ADB66-435F-4969-8E7B-DBA9119EADEC}" type="pres">
      <dgm:prSet presAssocID="{96621108-F743-48A4-B3FF-B2F7A1508BF6}" presName="ChildText" presStyleLbl="revTx" presStyleIdx="0" presStyleCnt="4" custScaleX="276915" custLinFactNeighborX="94994" custLinFactNeighborY="5101">
        <dgm:presLayoutVars>
          <dgm:chMax val="0"/>
          <dgm:chPref val="0"/>
          <dgm:bulletEnabled val="1"/>
        </dgm:presLayoutVars>
      </dgm:prSet>
      <dgm:spPr/>
    </dgm:pt>
    <dgm:pt modelId="{94439264-EA49-41E7-AE21-A4F9756D2C54}" type="pres">
      <dgm:prSet presAssocID="{BF483375-9492-4416-8EC3-29E94DD8E31E}" presName="sibTrans" presStyleCnt="0"/>
      <dgm:spPr/>
    </dgm:pt>
    <dgm:pt modelId="{BE72101F-D457-46CB-99FD-5A8101B2408A}" type="pres">
      <dgm:prSet presAssocID="{9F68C8C4-431B-4AAD-9DC6-613C2C5AF543}" presName="composite" presStyleCnt="0"/>
      <dgm:spPr/>
    </dgm:pt>
    <dgm:pt modelId="{103974F5-1DE3-4D0E-BCCE-F2276D45A079}" type="pres">
      <dgm:prSet presAssocID="{9F68C8C4-431B-4AAD-9DC6-613C2C5AF543}" presName="bentUpArrow1" presStyleLbl="alignImgPlace1" presStyleIdx="1" presStyleCnt="4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750CA491-4931-4E70-AFEB-DFB517AEF6ED}" type="pres">
      <dgm:prSet presAssocID="{9F68C8C4-431B-4AAD-9DC6-613C2C5AF543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39FDA874-F09F-427D-AA75-0B4A3E0D8DF4}" type="pres">
      <dgm:prSet presAssocID="{9F68C8C4-431B-4AAD-9DC6-613C2C5AF543}" presName="ChildText" presStyleLbl="revTx" presStyleIdx="1" presStyleCnt="4" custScaleX="254731" custScaleY="138595" custLinFactNeighborX="78416" custLinFactNeighborY="-4662">
        <dgm:presLayoutVars>
          <dgm:chMax val="0"/>
          <dgm:chPref val="0"/>
          <dgm:bulletEnabled val="1"/>
        </dgm:presLayoutVars>
      </dgm:prSet>
      <dgm:spPr>
        <a:xfrm>
          <a:off x="2404390" y="735493"/>
          <a:ext cx="842393" cy="539777"/>
        </a:xfrm>
        <a:prstGeom prst="rect">
          <a:avLst/>
        </a:prstGeom>
      </dgm:spPr>
    </dgm:pt>
    <dgm:pt modelId="{2F56AE21-7FE7-4D02-891E-0DE9B747EB86}" type="pres">
      <dgm:prSet presAssocID="{64F6A942-EA67-42AE-9B32-0D72EAB500D2}" presName="sibTrans" presStyleCnt="0"/>
      <dgm:spPr/>
    </dgm:pt>
    <dgm:pt modelId="{AD4F7887-CB94-4CB7-93D7-4110B20117BE}" type="pres">
      <dgm:prSet presAssocID="{FEC4DF6B-7E3A-4F46-BAF6-10D2D8EE138D}" presName="composite" presStyleCnt="0"/>
      <dgm:spPr/>
    </dgm:pt>
    <dgm:pt modelId="{395F3D79-9F4E-413C-81C3-E9FE7438B01A}" type="pres">
      <dgm:prSet presAssocID="{FEC4DF6B-7E3A-4F46-BAF6-10D2D8EE138D}" presName="bentUpArrow1" presStyleLbl="alignImgPlace1" presStyleIdx="2" presStyleCnt="4"/>
      <dgm:spPr/>
    </dgm:pt>
    <dgm:pt modelId="{E02C3350-AFEC-4F2F-952F-FD331E3E0BE3}" type="pres">
      <dgm:prSet presAssocID="{FEC4DF6B-7E3A-4F46-BAF6-10D2D8EE138D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5F53A8C6-8B51-42E3-9FFE-325E950890EC}" type="pres">
      <dgm:prSet presAssocID="{FEC4DF6B-7E3A-4F46-BAF6-10D2D8EE138D}" presName="ChildText" presStyleLbl="revTx" presStyleIdx="2" presStyleCnt="4" custScaleX="303975" custScaleY="87370" custLinFactX="12720" custLinFactNeighborX="100000" custLinFactNeighborY="2111">
        <dgm:presLayoutVars>
          <dgm:chMax val="0"/>
          <dgm:chPref val="0"/>
          <dgm:bulletEnabled val="1"/>
        </dgm:presLayoutVars>
      </dgm:prSet>
      <dgm:spPr/>
    </dgm:pt>
    <dgm:pt modelId="{09A37A3E-92CF-47A8-8C10-CE478800F990}" type="pres">
      <dgm:prSet presAssocID="{DA4DD2BF-A1DA-4CD2-8080-291672320000}" presName="sibTrans" presStyleCnt="0"/>
      <dgm:spPr/>
    </dgm:pt>
    <dgm:pt modelId="{0BAB7771-BBC6-4738-B545-84E12D993D53}" type="pres">
      <dgm:prSet presAssocID="{A1784E90-9187-41CE-94C3-43CEE54A4861}" presName="composite" presStyleCnt="0"/>
      <dgm:spPr/>
    </dgm:pt>
    <dgm:pt modelId="{A3BA2BD2-2F4E-44FB-B2B4-A753B322C148}" type="pres">
      <dgm:prSet presAssocID="{A1784E90-9187-41CE-94C3-43CEE54A4861}" presName="bentUpArrow1" presStyleLbl="alignImgPlace1" presStyleIdx="3" presStyleCnt="4"/>
      <dgm:spPr/>
    </dgm:pt>
    <dgm:pt modelId="{4663C2F5-2B14-46C0-A572-AB7450961F79}" type="pres">
      <dgm:prSet presAssocID="{A1784E90-9187-41CE-94C3-43CEE54A4861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2A88E29D-F2D5-445D-9806-1F999FBAE36C}" type="pres">
      <dgm:prSet presAssocID="{A1784E90-9187-41CE-94C3-43CEE54A4861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A0F4E6E9-D56D-4038-88DB-DA089DA23DEF}" type="pres">
      <dgm:prSet presAssocID="{3CA7134E-B5CC-495E-BC7E-D667683E8B5C}" presName="sibTrans" presStyleCnt="0"/>
      <dgm:spPr/>
    </dgm:pt>
    <dgm:pt modelId="{F8E234E7-1467-4640-A33F-335782A7C000}" type="pres">
      <dgm:prSet presAssocID="{58589553-580D-43D9-B3F2-7D8757C394EF}" presName="composite" presStyleCnt="0"/>
      <dgm:spPr/>
    </dgm:pt>
    <dgm:pt modelId="{D12E8FDD-8816-45D0-8621-161EBE21A644}" type="pres">
      <dgm:prSet presAssocID="{58589553-580D-43D9-B3F2-7D8757C394EF}" presName="ParentText" presStyleLbl="node1" presStyleIdx="4" presStyleCnt="5" custLinFactNeighborX="-13456" custLinFactNeighborY="598">
        <dgm:presLayoutVars>
          <dgm:chMax val="1"/>
          <dgm:chPref val="1"/>
          <dgm:bulletEnabled val="1"/>
        </dgm:presLayoutVars>
      </dgm:prSet>
      <dgm:spPr/>
    </dgm:pt>
  </dgm:ptLst>
  <dgm:cxnLst>
    <dgm:cxn modelId="{51FACF10-86FC-42D2-82A7-AB01F7289BAE}" type="presOf" srcId="{1CAD0242-5EB3-4E18-881C-E716A05DBC34}" destId="{39FDA874-F09F-427D-AA75-0B4A3E0D8DF4}" srcOrd="0" destOrd="0" presId="urn:microsoft.com/office/officeart/2005/8/layout/StepDownProcess"/>
    <dgm:cxn modelId="{BD7FC715-6B0E-4434-BC9B-F468F9A0F669}" type="presOf" srcId="{20102102-D053-47D7-905C-418FA12C9569}" destId="{33417601-E321-4DE3-BDC4-9B7208F042BC}" srcOrd="0" destOrd="0" presId="urn:microsoft.com/office/officeart/2005/8/layout/StepDownProcess"/>
    <dgm:cxn modelId="{82BF1417-824C-4CD0-85CE-2EFC8EB79D05}" type="presOf" srcId="{1759DDBE-ECA3-42FE-A746-17E627FE5D2C}" destId="{147ADB66-435F-4969-8E7B-DBA9119EADEC}" srcOrd="0" destOrd="4" presId="urn:microsoft.com/office/officeart/2005/8/layout/StepDownProcess"/>
    <dgm:cxn modelId="{CDE11A19-42A6-4E37-8303-5CF748B67778}" type="presOf" srcId="{BC3502C7-534A-460E-BF07-A14143EA6291}" destId="{5F53A8C6-8B51-42E3-9FFE-325E950890EC}" srcOrd="0" destOrd="1" presId="urn:microsoft.com/office/officeart/2005/8/layout/StepDownProcess"/>
    <dgm:cxn modelId="{57B14A22-5CE2-48F9-9CE2-20655ED61756}" srcId="{9F68C8C4-431B-4AAD-9DC6-613C2C5AF543}" destId="{F5F76806-4EFD-4617-B056-9E51D857F781}" srcOrd="1" destOrd="0" parTransId="{6814D39D-B7D6-4001-B59B-1A8B27039ECC}" sibTransId="{EE704625-A81B-416F-9CCC-BE1787B05965}"/>
    <dgm:cxn modelId="{7172F82E-6ED9-4AC5-B5ED-FD3EF1BB973D}" type="presOf" srcId="{FEC4DF6B-7E3A-4F46-BAF6-10D2D8EE138D}" destId="{E02C3350-AFEC-4F2F-952F-FD331E3E0BE3}" srcOrd="0" destOrd="0" presId="urn:microsoft.com/office/officeart/2005/8/layout/StepDownProcess"/>
    <dgm:cxn modelId="{44B4612F-CE96-47B4-890F-C20E921A87DB}" srcId="{20102102-D053-47D7-905C-418FA12C9569}" destId="{FEC4DF6B-7E3A-4F46-BAF6-10D2D8EE138D}" srcOrd="2" destOrd="0" parTransId="{2DF0A231-1B22-45AA-ADB2-E7A598211EE1}" sibTransId="{DA4DD2BF-A1DA-4CD2-8080-291672320000}"/>
    <dgm:cxn modelId="{173A5E3E-9097-44B1-9FA3-F24E97A002C9}" type="presOf" srcId="{9E9AC3F2-E78F-4CB2-9E8B-C2559F7A94E1}" destId="{147ADB66-435F-4969-8E7B-DBA9119EADEC}" srcOrd="0" destOrd="0" presId="urn:microsoft.com/office/officeart/2005/8/layout/StepDownProcess"/>
    <dgm:cxn modelId="{9ED0EF3E-362B-407C-9B24-8C0CDCC8CF95}" srcId="{96621108-F743-48A4-B3FF-B2F7A1508BF6}" destId="{5C25DFFF-3E20-44A7-982D-6A953F0ECAF9}" srcOrd="1" destOrd="0" parTransId="{CB7ACF27-7B37-4005-AFE8-0A3A2A007484}" sibTransId="{22A6E9CB-1A3B-4305-B2A0-45A3E07877D4}"/>
    <dgm:cxn modelId="{3AA46765-8B56-41F6-AD78-440F6FE676D9}" srcId="{96621108-F743-48A4-B3FF-B2F7A1508BF6}" destId="{1759DDBE-ECA3-42FE-A746-17E627FE5D2C}" srcOrd="4" destOrd="0" parTransId="{CB51967B-A5EE-4666-841F-C6817DAE96C1}" sibTransId="{907B23CD-3EAC-43FD-9CBD-651C959D3E2C}"/>
    <dgm:cxn modelId="{2ECD2C4F-8C4A-4524-AAE4-65F428308586}" type="presOf" srcId="{9F68C8C4-431B-4AAD-9DC6-613C2C5AF543}" destId="{750CA491-4931-4E70-AFEB-DFB517AEF6ED}" srcOrd="0" destOrd="0" presId="urn:microsoft.com/office/officeart/2005/8/layout/StepDownProcess"/>
    <dgm:cxn modelId="{0DC81652-79FF-485F-9201-5BE3C7905E89}" srcId="{20102102-D053-47D7-905C-418FA12C9569}" destId="{A1784E90-9187-41CE-94C3-43CEE54A4861}" srcOrd="3" destOrd="0" parTransId="{BFF5B55B-72BB-49A5-AD15-1B5D9400CDED}" sibTransId="{3CA7134E-B5CC-495E-BC7E-D667683E8B5C}"/>
    <dgm:cxn modelId="{42C9C973-356A-4AE1-AED4-5E3D85975425}" srcId="{20102102-D053-47D7-905C-418FA12C9569}" destId="{96621108-F743-48A4-B3FF-B2F7A1508BF6}" srcOrd="0" destOrd="0" parTransId="{820ED9E8-BAB3-4DCF-9628-070508939835}" sibTransId="{BF483375-9492-4416-8EC3-29E94DD8E31E}"/>
    <dgm:cxn modelId="{64CB3976-111C-4740-8453-9711975951C6}" srcId="{96621108-F743-48A4-B3FF-B2F7A1508BF6}" destId="{05465E92-2D7C-41A4-89FE-57A9DB6C5D4E}" srcOrd="3" destOrd="0" parTransId="{A3A723B7-2AC0-4CB0-BD17-77B0FB695DB5}" sibTransId="{F8BF6370-0CDF-43DE-A5B5-890ED81F8422}"/>
    <dgm:cxn modelId="{A194F55A-45F9-48C8-82EB-243D5DA9C7EA}" srcId="{96621108-F743-48A4-B3FF-B2F7A1508BF6}" destId="{CA34E9C2-D1BA-412E-8D7C-1828A6E11BB4}" srcOrd="2" destOrd="0" parTransId="{7B7E7284-6366-499D-8BC0-3F042A80DB05}" sibTransId="{F20A3E02-8CCE-4D7A-9DC5-DAE822FD01C6}"/>
    <dgm:cxn modelId="{35C56785-0143-45CD-B2A9-F665EB547B35}" type="presOf" srcId="{A1784E90-9187-41CE-94C3-43CEE54A4861}" destId="{4663C2F5-2B14-46C0-A572-AB7450961F79}" srcOrd="0" destOrd="0" presId="urn:microsoft.com/office/officeart/2005/8/layout/StepDownProcess"/>
    <dgm:cxn modelId="{077CD386-D97B-4F27-9BE0-0A3637CC5C36}" type="presOf" srcId="{96621108-F743-48A4-B3FF-B2F7A1508BF6}" destId="{7BBC7582-3E62-4F09-893A-012A9A4B909E}" srcOrd="0" destOrd="0" presId="urn:microsoft.com/office/officeart/2005/8/layout/StepDownProcess"/>
    <dgm:cxn modelId="{EF6E0E8E-1F6A-4DF3-8BC8-ADC7FF38F1B1}" srcId="{96621108-F743-48A4-B3FF-B2F7A1508BF6}" destId="{9E9AC3F2-E78F-4CB2-9E8B-C2559F7A94E1}" srcOrd="0" destOrd="0" parTransId="{A3B13DA4-DAA7-425B-B29D-BAA97934A6AA}" sibTransId="{CF903D05-36C4-4C7F-A997-2F888B5A1CCB}"/>
    <dgm:cxn modelId="{9A134B9E-2CFC-4100-9838-8FA9128E31BE}" srcId="{20102102-D053-47D7-905C-418FA12C9569}" destId="{9F68C8C4-431B-4AAD-9DC6-613C2C5AF543}" srcOrd="1" destOrd="0" parTransId="{CE0049EE-B1B7-49D5-89D1-B322A5337C54}" sibTransId="{64F6A942-EA67-42AE-9B32-0D72EAB500D2}"/>
    <dgm:cxn modelId="{F7E8B1A2-8A94-41DE-88F4-EE846F2ECD18}" type="presOf" srcId="{CA34E9C2-D1BA-412E-8D7C-1828A6E11BB4}" destId="{147ADB66-435F-4969-8E7B-DBA9119EADEC}" srcOrd="0" destOrd="2" presId="urn:microsoft.com/office/officeart/2005/8/layout/StepDownProcess"/>
    <dgm:cxn modelId="{F028F8A2-6CCE-468D-B5E9-BB33F12C644E}" type="presOf" srcId="{58589553-580D-43D9-B3F2-7D8757C394EF}" destId="{D12E8FDD-8816-45D0-8621-161EBE21A644}" srcOrd="0" destOrd="0" presId="urn:microsoft.com/office/officeart/2005/8/layout/StepDownProcess"/>
    <dgm:cxn modelId="{CD9918A8-7C97-4C17-B94C-B0408D322C40}" type="presOf" srcId="{05465E92-2D7C-41A4-89FE-57A9DB6C5D4E}" destId="{147ADB66-435F-4969-8E7B-DBA9119EADEC}" srcOrd="0" destOrd="3" presId="urn:microsoft.com/office/officeart/2005/8/layout/StepDownProcess"/>
    <dgm:cxn modelId="{36D6B9B7-8FA9-4D02-86CE-0DAB3645DFE1}" type="presOf" srcId="{F5F76806-4EFD-4617-B056-9E51D857F781}" destId="{39FDA874-F09F-427D-AA75-0B4A3E0D8DF4}" srcOrd="0" destOrd="1" presId="urn:microsoft.com/office/officeart/2005/8/layout/StepDownProcess"/>
    <dgm:cxn modelId="{40B452C5-093E-4D65-A572-94892EACCC07}" type="presOf" srcId="{5C25DFFF-3E20-44A7-982D-6A953F0ECAF9}" destId="{147ADB66-435F-4969-8E7B-DBA9119EADEC}" srcOrd="0" destOrd="1" presId="urn:microsoft.com/office/officeart/2005/8/layout/StepDownProcess"/>
    <dgm:cxn modelId="{C50647D6-367C-4D7C-9852-DB0337EEA4E3}" srcId="{FEC4DF6B-7E3A-4F46-BAF6-10D2D8EE138D}" destId="{BC3502C7-534A-460E-BF07-A14143EA6291}" srcOrd="1" destOrd="0" parTransId="{4B901317-7D0C-4AB2-80B8-CC068FEFD768}" sibTransId="{AE8335CA-F193-49AC-9A60-DD08AAA2D5AA}"/>
    <dgm:cxn modelId="{E65F20E9-D686-41C8-933A-04A90A03D7FB}" type="presOf" srcId="{F49C61E2-1299-4DCB-81BE-B90F16C23B11}" destId="{5F53A8C6-8B51-42E3-9FFE-325E950890EC}" srcOrd="0" destOrd="0" presId="urn:microsoft.com/office/officeart/2005/8/layout/StepDownProcess"/>
    <dgm:cxn modelId="{4A421EEA-06E5-4211-A553-2813D8F41EF7}" srcId="{FEC4DF6B-7E3A-4F46-BAF6-10D2D8EE138D}" destId="{F49C61E2-1299-4DCB-81BE-B90F16C23B11}" srcOrd="0" destOrd="0" parTransId="{7A1C178F-0CD6-4A27-9580-8E7BF947AA70}" sibTransId="{BEAC75D6-8049-4A19-AD6B-6480C18C33C1}"/>
    <dgm:cxn modelId="{F8D14AF3-21EA-4F7C-A9DB-3127EE447BC2}" srcId="{20102102-D053-47D7-905C-418FA12C9569}" destId="{58589553-580D-43D9-B3F2-7D8757C394EF}" srcOrd="4" destOrd="0" parTransId="{994A2FDD-994E-4040-BF24-5911E4D60CCB}" sibTransId="{520A90CB-F79F-402C-9BE7-5565EA4A9FCA}"/>
    <dgm:cxn modelId="{FB1FB2FC-EA1D-4979-A0EC-11768CF64ED7}" srcId="{9F68C8C4-431B-4AAD-9DC6-613C2C5AF543}" destId="{1CAD0242-5EB3-4E18-881C-E716A05DBC34}" srcOrd="0" destOrd="0" parTransId="{40C2F6AC-3A2B-4226-ADEB-2F482710F4FE}" sibTransId="{A01630D2-BE80-45AC-97A5-202E6E0EAE90}"/>
    <dgm:cxn modelId="{719943D3-2D87-4FB0-A4A5-7CCA95B49F44}" type="presParOf" srcId="{33417601-E321-4DE3-BDC4-9B7208F042BC}" destId="{41E415B5-A60E-4FF0-8C67-E70DD6089E83}" srcOrd="0" destOrd="0" presId="urn:microsoft.com/office/officeart/2005/8/layout/StepDownProcess"/>
    <dgm:cxn modelId="{A3D82C78-C3C5-4E9B-B4E6-2704D8142DC3}" type="presParOf" srcId="{41E415B5-A60E-4FF0-8C67-E70DD6089E83}" destId="{FB6CBD04-1598-4548-9E3D-5BCC6550D6CC}" srcOrd="0" destOrd="0" presId="urn:microsoft.com/office/officeart/2005/8/layout/StepDownProcess"/>
    <dgm:cxn modelId="{43DF5584-0B11-4511-92B1-9524C50996F8}" type="presParOf" srcId="{41E415B5-A60E-4FF0-8C67-E70DD6089E83}" destId="{7BBC7582-3E62-4F09-893A-012A9A4B909E}" srcOrd="1" destOrd="0" presId="urn:microsoft.com/office/officeart/2005/8/layout/StepDownProcess"/>
    <dgm:cxn modelId="{998D2088-C9B3-4F98-AEA3-2952D8F59206}" type="presParOf" srcId="{41E415B5-A60E-4FF0-8C67-E70DD6089E83}" destId="{147ADB66-435F-4969-8E7B-DBA9119EADEC}" srcOrd="2" destOrd="0" presId="urn:microsoft.com/office/officeart/2005/8/layout/StepDownProcess"/>
    <dgm:cxn modelId="{C66788D7-1BB9-4353-8259-704276E3B485}" type="presParOf" srcId="{33417601-E321-4DE3-BDC4-9B7208F042BC}" destId="{94439264-EA49-41E7-AE21-A4F9756D2C54}" srcOrd="1" destOrd="0" presId="urn:microsoft.com/office/officeart/2005/8/layout/StepDownProcess"/>
    <dgm:cxn modelId="{0FF9B0A9-9D6F-4522-811E-61726C7D31C7}" type="presParOf" srcId="{33417601-E321-4DE3-BDC4-9B7208F042BC}" destId="{BE72101F-D457-46CB-99FD-5A8101B2408A}" srcOrd="2" destOrd="0" presId="urn:microsoft.com/office/officeart/2005/8/layout/StepDownProcess"/>
    <dgm:cxn modelId="{CBFD6C4B-8A5B-42D4-855C-F89D0EEFDB91}" type="presParOf" srcId="{BE72101F-D457-46CB-99FD-5A8101B2408A}" destId="{103974F5-1DE3-4D0E-BCCE-F2276D45A079}" srcOrd="0" destOrd="0" presId="urn:microsoft.com/office/officeart/2005/8/layout/StepDownProcess"/>
    <dgm:cxn modelId="{E8393740-11CC-4968-A61D-806EC962106F}" type="presParOf" srcId="{BE72101F-D457-46CB-99FD-5A8101B2408A}" destId="{750CA491-4931-4E70-AFEB-DFB517AEF6ED}" srcOrd="1" destOrd="0" presId="urn:microsoft.com/office/officeart/2005/8/layout/StepDownProcess"/>
    <dgm:cxn modelId="{C70D064E-AEB0-4570-82B7-7C66AB5702D2}" type="presParOf" srcId="{BE72101F-D457-46CB-99FD-5A8101B2408A}" destId="{39FDA874-F09F-427D-AA75-0B4A3E0D8DF4}" srcOrd="2" destOrd="0" presId="urn:microsoft.com/office/officeart/2005/8/layout/StepDownProcess"/>
    <dgm:cxn modelId="{B9AE0B42-11E7-4A53-A9D4-7B8AB3E61BEA}" type="presParOf" srcId="{33417601-E321-4DE3-BDC4-9B7208F042BC}" destId="{2F56AE21-7FE7-4D02-891E-0DE9B747EB86}" srcOrd="3" destOrd="0" presId="urn:microsoft.com/office/officeart/2005/8/layout/StepDownProcess"/>
    <dgm:cxn modelId="{C30685D1-4F44-4635-A350-6823D079ADE5}" type="presParOf" srcId="{33417601-E321-4DE3-BDC4-9B7208F042BC}" destId="{AD4F7887-CB94-4CB7-93D7-4110B20117BE}" srcOrd="4" destOrd="0" presId="urn:microsoft.com/office/officeart/2005/8/layout/StepDownProcess"/>
    <dgm:cxn modelId="{E52E3818-0155-4E66-8A1D-D900142619B4}" type="presParOf" srcId="{AD4F7887-CB94-4CB7-93D7-4110B20117BE}" destId="{395F3D79-9F4E-413C-81C3-E9FE7438B01A}" srcOrd="0" destOrd="0" presId="urn:microsoft.com/office/officeart/2005/8/layout/StepDownProcess"/>
    <dgm:cxn modelId="{5EEDC6A2-C1EA-4B4E-A8BD-BA7307D10EBC}" type="presParOf" srcId="{AD4F7887-CB94-4CB7-93D7-4110B20117BE}" destId="{E02C3350-AFEC-4F2F-952F-FD331E3E0BE3}" srcOrd="1" destOrd="0" presId="urn:microsoft.com/office/officeart/2005/8/layout/StepDownProcess"/>
    <dgm:cxn modelId="{CB03F4B7-7ACC-4C4F-B020-146EA31D2316}" type="presParOf" srcId="{AD4F7887-CB94-4CB7-93D7-4110B20117BE}" destId="{5F53A8C6-8B51-42E3-9FFE-325E950890EC}" srcOrd="2" destOrd="0" presId="urn:microsoft.com/office/officeart/2005/8/layout/StepDownProcess"/>
    <dgm:cxn modelId="{943B9904-A642-40F8-BBC8-ED4C299843F7}" type="presParOf" srcId="{33417601-E321-4DE3-BDC4-9B7208F042BC}" destId="{09A37A3E-92CF-47A8-8C10-CE478800F990}" srcOrd="5" destOrd="0" presId="urn:microsoft.com/office/officeart/2005/8/layout/StepDownProcess"/>
    <dgm:cxn modelId="{56E935AE-19A9-49AA-A80A-48493C2D664D}" type="presParOf" srcId="{33417601-E321-4DE3-BDC4-9B7208F042BC}" destId="{0BAB7771-BBC6-4738-B545-84E12D993D53}" srcOrd="6" destOrd="0" presId="urn:microsoft.com/office/officeart/2005/8/layout/StepDownProcess"/>
    <dgm:cxn modelId="{6647D72B-3EF8-4534-A2A6-B9D7992EB4D4}" type="presParOf" srcId="{0BAB7771-BBC6-4738-B545-84E12D993D53}" destId="{A3BA2BD2-2F4E-44FB-B2B4-A753B322C148}" srcOrd="0" destOrd="0" presId="urn:microsoft.com/office/officeart/2005/8/layout/StepDownProcess"/>
    <dgm:cxn modelId="{F3FA5A9A-8F81-42E9-B7B0-A68C406C6824}" type="presParOf" srcId="{0BAB7771-BBC6-4738-B545-84E12D993D53}" destId="{4663C2F5-2B14-46C0-A572-AB7450961F79}" srcOrd="1" destOrd="0" presId="urn:microsoft.com/office/officeart/2005/8/layout/StepDownProcess"/>
    <dgm:cxn modelId="{A3788488-0C5B-40E0-B2B3-C47F385F393D}" type="presParOf" srcId="{0BAB7771-BBC6-4738-B545-84E12D993D53}" destId="{2A88E29D-F2D5-445D-9806-1F999FBAE36C}" srcOrd="2" destOrd="0" presId="urn:microsoft.com/office/officeart/2005/8/layout/StepDownProcess"/>
    <dgm:cxn modelId="{8A1552C1-9B51-4DC9-820B-1A6725B8DF88}" type="presParOf" srcId="{33417601-E321-4DE3-BDC4-9B7208F042BC}" destId="{A0F4E6E9-D56D-4038-88DB-DA089DA23DEF}" srcOrd="7" destOrd="0" presId="urn:microsoft.com/office/officeart/2005/8/layout/StepDownProcess"/>
    <dgm:cxn modelId="{42E5C962-7A42-4D04-8E84-4F7180CECC04}" type="presParOf" srcId="{33417601-E321-4DE3-BDC4-9B7208F042BC}" destId="{F8E234E7-1467-4640-A33F-335782A7C000}" srcOrd="8" destOrd="0" presId="urn:microsoft.com/office/officeart/2005/8/layout/StepDownProcess"/>
    <dgm:cxn modelId="{1C401D2C-D6B6-49B4-8A7A-307658D29976}" type="presParOf" srcId="{F8E234E7-1467-4640-A33F-335782A7C000}" destId="{D12E8FDD-8816-45D0-8621-161EBE21A64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674A6A-9932-4698-95D4-6E6D7ADF5C80}" type="doc">
      <dgm:prSet loTypeId="urn:microsoft.com/office/officeart/2005/8/layout/radial4" loCatId="relationship" qsTypeId="urn:microsoft.com/office/officeart/2005/8/quickstyle/3d9" qsCatId="3D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983CD03F-FB8B-4F78-A7EB-8580072078A3}">
      <dgm:prSet phldrT="[Texto]"/>
      <dgm:spPr/>
      <dgm:t>
        <a:bodyPr/>
        <a:lstStyle/>
        <a:p>
          <a:r>
            <a:rPr lang="pt-BR" dirty="0"/>
            <a:t>Ideias iniciais</a:t>
          </a:r>
        </a:p>
      </dgm:t>
    </dgm:pt>
    <dgm:pt modelId="{EF78EFA9-14BC-488C-ABAA-04F4F4E4217E}" type="parTrans" cxnId="{57CDCD73-933E-4969-B218-D617661F1A60}">
      <dgm:prSet/>
      <dgm:spPr/>
      <dgm:t>
        <a:bodyPr/>
        <a:lstStyle/>
        <a:p>
          <a:endParaRPr lang="pt-BR"/>
        </a:p>
      </dgm:t>
    </dgm:pt>
    <dgm:pt modelId="{1F03DD8D-CF4A-4490-A298-C76160B3BDB4}" type="sibTrans" cxnId="{57CDCD73-933E-4969-B218-D617661F1A60}">
      <dgm:prSet/>
      <dgm:spPr/>
      <dgm:t>
        <a:bodyPr/>
        <a:lstStyle/>
        <a:p>
          <a:endParaRPr lang="pt-BR"/>
        </a:p>
      </dgm:t>
    </dgm:pt>
    <dgm:pt modelId="{E74234E3-0566-4A02-8585-61FBE9897FE8}">
      <dgm:prSet phldrT="[Texto]"/>
      <dgm:spPr/>
      <dgm:t>
        <a:bodyPr/>
        <a:lstStyle/>
        <a:p>
          <a:r>
            <a:rPr lang="pt-BR" dirty="0"/>
            <a:t>Matriz CSD</a:t>
          </a:r>
        </a:p>
      </dgm:t>
    </dgm:pt>
    <dgm:pt modelId="{173EFE2B-61F8-4711-A3E0-422CDBB41B03}" type="parTrans" cxnId="{ED6D44F3-0594-4F28-B1CD-7CBA20B93254}">
      <dgm:prSet/>
      <dgm:spPr/>
      <dgm:t>
        <a:bodyPr/>
        <a:lstStyle/>
        <a:p>
          <a:endParaRPr lang="pt-BR"/>
        </a:p>
      </dgm:t>
    </dgm:pt>
    <dgm:pt modelId="{22302607-8F2A-4C2D-966E-AC6AADE80ABC}" type="sibTrans" cxnId="{ED6D44F3-0594-4F28-B1CD-7CBA20B93254}">
      <dgm:prSet/>
      <dgm:spPr/>
      <dgm:t>
        <a:bodyPr/>
        <a:lstStyle/>
        <a:p>
          <a:endParaRPr lang="pt-BR"/>
        </a:p>
      </dgm:t>
    </dgm:pt>
    <dgm:pt modelId="{2CE510B1-76A5-4106-8092-361994BA6C06}">
      <dgm:prSet phldrT="[Texto]"/>
      <dgm:spPr/>
      <dgm:t>
        <a:bodyPr/>
        <a:lstStyle/>
        <a:p>
          <a:r>
            <a:rPr lang="pt-BR" dirty="0"/>
            <a:t>Definição Objetivo</a:t>
          </a:r>
        </a:p>
      </dgm:t>
    </dgm:pt>
    <dgm:pt modelId="{807D56F2-5FDA-437D-A529-340B0D4CBA5F}" type="parTrans" cxnId="{186013F8-9A21-4079-AC92-FB33826965C5}">
      <dgm:prSet/>
      <dgm:spPr/>
      <dgm:t>
        <a:bodyPr/>
        <a:lstStyle/>
        <a:p>
          <a:endParaRPr lang="pt-BR"/>
        </a:p>
      </dgm:t>
    </dgm:pt>
    <dgm:pt modelId="{B33A1EC6-D9B0-416E-B102-A66363BD6B27}" type="sibTrans" cxnId="{186013F8-9A21-4079-AC92-FB33826965C5}">
      <dgm:prSet/>
      <dgm:spPr/>
      <dgm:t>
        <a:bodyPr/>
        <a:lstStyle/>
        <a:p>
          <a:endParaRPr lang="pt-BR"/>
        </a:p>
      </dgm:t>
    </dgm:pt>
    <dgm:pt modelId="{2BF45392-E45D-4DC2-A449-DF7C711AF747}">
      <dgm:prSet phldrT="[Texto]"/>
      <dgm:spPr/>
      <dgm:t>
        <a:bodyPr/>
        <a:lstStyle/>
        <a:p>
          <a:r>
            <a:rPr lang="pt-BR" b="1" dirty="0"/>
            <a:t>Programa de processos </a:t>
          </a:r>
        </a:p>
      </dgm:t>
    </dgm:pt>
    <dgm:pt modelId="{49DA87A2-2D4C-4C87-B2AA-FC0935465337}" type="sibTrans" cxnId="{1CDD2F50-7718-4AC9-97E3-FC4B69ECAD92}">
      <dgm:prSet/>
      <dgm:spPr/>
      <dgm:t>
        <a:bodyPr/>
        <a:lstStyle/>
        <a:p>
          <a:endParaRPr lang="pt-BR"/>
        </a:p>
      </dgm:t>
    </dgm:pt>
    <dgm:pt modelId="{1159A00F-7F23-4DB9-A1F6-83C5C5D41217}" type="parTrans" cxnId="{1CDD2F50-7718-4AC9-97E3-FC4B69ECAD92}">
      <dgm:prSet/>
      <dgm:spPr/>
      <dgm:t>
        <a:bodyPr/>
        <a:lstStyle/>
        <a:p>
          <a:endParaRPr lang="pt-BR"/>
        </a:p>
      </dgm:t>
    </dgm:pt>
    <dgm:pt modelId="{FCC97661-BC91-4296-8056-E008637817DD}" type="pres">
      <dgm:prSet presAssocID="{09674A6A-9932-4698-95D4-6E6D7ADF5C8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0C61912-F96A-42BF-AE47-077E20355F4B}" type="pres">
      <dgm:prSet presAssocID="{2BF45392-E45D-4DC2-A449-DF7C711AF747}" presName="centerShape" presStyleLbl="node0" presStyleIdx="0" presStyleCnt="1" custLinFactNeighborX="-2610" custLinFactNeighborY="-2301"/>
      <dgm:spPr/>
    </dgm:pt>
    <dgm:pt modelId="{E0580FA3-BE9E-48E1-9D6D-C675665A2575}" type="pres">
      <dgm:prSet presAssocID="{EF78EFA9-14BC-488C-ABAA-04F4F4E4217E}" presName="parTrans" presStyleLbl="bgSibTrans2D1" presStyleIdx="0" presStyleCnt="3"/>
      <dgm:spPr/>
    </dgm:pt>
    <dgm:pt modelId="{AEEE657D-9D04-4C30-9ED9-59A576ED2D87}" type="pres">
      <dgm:prSet presAssocID="{983CD03F-FB8B-4F78-A7EB-8580072078A3}" presName="node" presStyleLbl="node1" presStyleIdx="0" presStyleCnt="3">
        <dgm:presLayoutVars>
          <dgm:bulletEnabled val="1"/>
        </dgm:presLayoutVars>
      </dgm:prSet>
      <dgm:spPr/>
    </dgm:pt>
    <dgm:pt modelId="{AE021024-6342-431B-9D49-1788F158B436}" type="pres">
      <dgm:prSet presAssocID="{173EFE2B-61F8-4711-A3E0-422CDBB41B03}" presName="parTrans" presStyleLbl="bgSibTrans2D1" presStyleIdx="1" presStyleCnt="3"/>
      <dgm:spPr/>
    </dgm:pt>
    <dgm:pt modelId="{06DD64B6-6570-45E9-83F5-282D3F978ED1}" type="pres">
      <dgm:prSet presAssocID="{E74234E3-0566-4A02-8585-61FBE9897FE8}" presName="node" presStyleLbl="node1" presStyleIdx="1" presStyleCnt="3">
        <dgm:presLayoutVars>
          <dgm:bulletEnabled val="1"/>
        </dgm:presLayoutVars>
      </dgm:prSet>
      <dgm:spPr/>
    </dgm:pt>
    <dgm:pt modelId="{BE9C8F77-190E-4C87-A934-0AD65D6DEBC9}" type="pres">
      <dgm:prSet presAssocID="{807D56F2-5FDA-437D-A529-340B0D4CBA5F}" presName="parTrans" presStyleLbl="bgSibTrans2D1" presStyleIdx="2" presStyleCnt="3"/>
      <dgm:spPr/>
    </dgm:pt>
    <dgm:pt modelId="{9E5C3B9F-44E2-4DD4-B342-A7D7375210FC}" type="pres">
      <dgm:prSet presAssocID="{2CE510B1-76A5-4106-8092-361994BA6C06}" presName="node" presStyleLbl="node1" presStyleIdx="2" presStyleCnt="3">
        <dgm:presLayoutVars>
          <dgm:bulletEnabled val="1"/>
        </dgm:presLayoutVars>
      </dgm:prSet>
      <dgm:spPr/>
    </dgm:pt>
  </dgm:ptLst>
  <dgm:cxnLst>
    <dgm:cxn modelId="{02BFA305-41B1-4C3B-9B34-D20811A01236}" type="presOf" srcId="{09674A6A-9932-4698-95D4-6E6D7ADF5C80}" destId="{FCC97661-BC91-4296-8056-E008637817DD}" srcOrd="0" destOrd="0" presId="urn:microsoft.com/office/officeart/2005/8/layout/radial4"/>
    <dgm:cxn modelId="{77CD820C-3726-4A13-8E7C-316647DC6C1A}" type="presOf" srcId="{983CD03F-FB8B-4F78-A7EB-8580072078A3}" destId="{AEEE657D-9D04-4C30-9ED9-59A576ED2D87}" srcOrd="0" destOrd="0" presId="urn:microsoft.com/office/officeart/2005/8/layout/radial4"/>
    <dgm:cxn modelId="{A6109F0E-116D-41AD-A1FE-C5F939D9928D}" type="presOf" srcId="{173EFE2B-61F8-4711-A3E0-422CDBB41B03}" destId="{AE021024-6342-431B-9D49-1788F158B436}" srcOrd="0" destOrd="0" presId="urn:microsoft.com/office/officeart/2005/8/layout/radial4"/>
    <dgm:cxn modelId="{C0AB581A-FE8D-4DEF-930D-43214F0DB4E5}" type="presOf" srcId="{2BF45392-E45D-4DC2-A449-DF7C711AF747}" destId="{60C61912-F96A-42BF-AE47-077E20355F4B}" srcOrd="0" destOrd="0" presId="urn:microsoft.com/office/officeart/2005/8/layout/radial4"/>
    <dgm:cxn modelId="{1CDD2F50-7718-4AC9-97E3-FC4B69ECAD92}" srcId="{09674A6A-9932-4698-95D4-6E6D7ADF5C80}" destId="{2BF45392-E45D-4DC2-A449-DF7C711AF747}" srcOrd="0" destOrd="0" parTransId="{1159A00F-7F23-4DB9-A1F6-83C5C5D41217}" sibTransId="{49DA87A2-2D4C-4C87-B2AA-FC0935465337}"/>
    <dgm:cxn modelId="{502F3172-CE4D-460F-8713-FE4501948817}" type="presOf" srcId="{2CE510B1-76A5-4106-8092-361994BA6C06}" destId="{9E5C3B9F-44E2-4DD4-B342-A7D7375210FC}" srcOrd="0" destOrd="0" presId="urn:microsoft.com/office/officeart/2005/8/layout/radial4"/>
    <dgm:cxn modelId="{57CDCD73-933E-4969-B218-D617661F1A60}" srcId="{2BF45392-E45D-4DC2-A449-DF7C711AF747}" destId="{983CD03F-FB8B-4F78-A7EB-8580072078A3}" srcOrd="0" destOrd="0" parTransId="{EF78EFA9-14BC-488C-ABAA-04F4F4E4217E}" sibTransId="{1F03DD8D-CF4A-4490-A298-C76160B3BDB4}"/>
    <dgm:cxn modelId="{C376E7A1-A6C1-499F-AE9F-DC96C43F2217}" type="presOf" srcId="{807D56F2-5FDA-437D-A529-340B0D4CBA5F}" destId="{BE9C8F77-190E-4C87-A934-0AD65D6DEBC9}" srcOrd="0" destOrd="0" presId="urn:microsoft.com/office/officeart/2005/8/layout/radial4"/>
    <dgm:cxn modelId="{0B56B9CD-D357-4EA2-BEF7-DDF0C285986E}" type="presOf" srcId="{EF78EFA9-14BC-488C-ABAA-04F4F4E4217E}" destId="{E0580FA3-BE9E-48E1-9D6D-C675665A2575}" srcOrd="0" destOrd="0" presId="urn:microsoft.com/office/officeart/2005/8/layout/radial4"/>
    <dgm:cxn modelId="{42C87BEA-B036-4ED3-A536-6671ADA42739}" type="presOf" srcId="{E74234E3-0566-4A02-8585-61FBE9897FE8}" destId="{06DD64B6-6570-45E9-83F5-282D3F978ED1}" srcOrd="0" destOrd="0" presId="urn:microsoft.com/office/officeart/2005/8/layout/radial4"/>
    <dgm:cxn modelId="{ED6D44F3-0594-4F28-B1CD-7CBA20B93254}" srcId="{2BF45392-E45D-4DC2-A449-DF7C711AF747}" destId="{E74234E3-0566-4A02-8585-61FBE9897FE8}" srcOrd="1" destOrd="0" parTransId="{173EFE2B-61F8-4711-A3E0-422CDBB41B03}" sibTransId="{22302607-8F2A-4C2D-966E-AC6AADE80ABC}"/>
    <dgm:cxn modelId="{186013F8-9A21-4079-AC92-FB33826965C5}" srcId="{2BF45392-E45D-4DC2-A449-DF7C711AF747}" destId="{2CE510B1-76A5-4106-8092-361994BA6C06}" srcOrd="2" destOrd="0" parTransId="{807D56F2-5FDA-437D-A529-340B0D4CBA5F}" sibTransId="{B33A1EC6-D9B0-416E-B102-A66363BD6B27}"/>
    <dgm:cxn modelId="{7408CA34-A751-4B7D-887D-3C86FF6509FA}" type="presParOf" srcId="{FCC97661-BC91-4296-8056-E008637817DD}" destId="{60C61912-F96A-42BF-AE47-077E20355F4B}" srcOrd="0" destOrd="0" presId="urn:microsoft.com/office/officeart/2005/8/layout/radial4"/>
    <dgm:cxn modelId="{80D1FA0F-BBDC-443E-8D99-BD38B064E512}" type="presParOf" srcId="{FCC97661-BC91-4296-8056-E008637817DD}" destId="{E0580FA3-BE9E-48E1-9D6D-C675665A2575}" srcOrd="1" destOrd="0" presId="urn:microsoft.com/office/officeart/2005/8/layout/radial4"/>
    <dgm:cxn modelId="{7F27283A-45B3-4484-88B8-6305966BD41A}" type="presParOf" srcId="{FCC97661-BC91-4296-8056-E008637817DD}" destId="{AEEE657D-9D04-4C30-9ED9-59A576ED2D87}" srcOrd="2" destOrd="0" presId="urn:microsoft.com/office/officeart/2005/8/layout/radial4"/>
    <dgm:cxn modelId="{AD08DC2A-5F55-466A-AA36-1363F517CE0C}" type="presParOf" srcId="{FCC97661-BC91-4296-8056-E008637817DD}" destId="{AE021024-6342-431B-9D49-1788F158B436}" srcOrd="3" destOrd="0" presId="urn:microsoft.com/office/officeart/2005/8/layout/radial4"/>
    <dgm:cxn modelId="{E5152E86-5915-493A-B96C-3A77DF3D28A6}" type="presParOf" srcId="{FCC97661-BC91-4296-8056-E008637817DD}" destId="{06DD64B6-6570-45E9-83F5-282D3F978ED1}" srcOrd="4" destOrd="0" presId="urn:microsoft.com/office/officeart/2005/8/layout/radial4"/>
    <dgm:cxn modelId="{4C4EAD4D-CC0B-47B9-8708-F2A685D8B00B}" type="presParOf" srcId="{FCC97661-BC91-4296-8056-E008637817DD}" destId="{BE9C8F77-190E-4C87-A934-0AD65D6DEBC9}" srcOrd="5" destOrd="0" presId="urn:microsoft.com/office/officeart/2005/8/layout/radial4"/>
    <dgm:cxn modelId="{05552EF8-8954-46A9-8DF8-92A891ECA1D0}" type="presParOf" srcId="{FCC97661-BC91-4296-8056-E008637817DD}" destId="{9E5C3B9F-44E2-4DD4-B342-A7D7375210F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6AE0A1-12AE-4995-8DE6-FBB233F48D54}" type="doc">
      <dgm:prSet loTypeId="urn:microsoft.com/office/officeart/2005/8/layout/hList7" loCatId="list" qsTypeId="urn:microsoft.com/office/officeart/2005/8/quickstyle/3d7" qsCatId="3D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F4C4BD18-4030-4101-B092-187FC1441914}">
      <dgm:prSet phldrT="[Texto]"/>
      <dgm:spPr/>
      <dgm:t>
        <a:bodyPr/>
        <a:lstStyle/>
        <a:p>
          <a:r>
            <a:rPr lang="pt-BR" dirty="0"/>
            <a:t>Fazer</a:t>
          </a:r>
        </a:p>
      </dgm:t>
    </dgm:pt>
    <dgm:pt modelId="{A8CB78C5-89D9-47A8-8873-FD10FC998327}" type="parTrans" cxnId="{52FBE0F0-3E20-450A-B182-FBE8B3C128D8}">
      <dgm:prSet/>
      <dgm:spPr/>
      <dgm:t>
        <a:bodyPr/>
        <a:lstStyle/>
        <a:p>
          <a:endParaRPr lang="pt-BR"/>
        </a:p>
      </dgm:t>
    </dgm:pt>
    <dgm:pt modelId="{4ED3CCD9-D8C5-4AB0-93AD-13A0CB062D2C}" type="sibTrans" cxnId="{52FBE0F0-3E20-450A-B182-FBE8B3C128D8}">
      <dgm:prSet/>
      <dgm:spPr/>
      <dgm:t>
        <a:bodyPr/>
        <a:lstStyle/>
        <a:p>
          <a:endParaRPr lang="pt-BR"/>
        </a:p>
      </dgm:t>
    </dgm:pt>
    <dgm:pt modelId="{F178D272-2876-4984-B71F-11B703921849}">
      <dgm:prSet phldrT="[Texto]"/>
      <dgm:spPr/>
      <dgm:t>
        <a:bodyPr/>
        <a:lstStyle/>
        <a:p>
          <a:r>
            <a:rPr lang="pt-BR" b="0" i="0" u="none" dirty="0"/>
            <a:t>Desenvolver pagina inicial</a:t>
          </a:r>
          <a:endParaRPr lang="pt-BR" dirty="0"/>
        </a:p>
      </dgm:t>
    </dgm:pt>
    <dgm:pt modelId="{CF95C7BF-D140-4416-B60B-B44FFFFAFEEA}" type="parTrans" cxnId="{E2F2BF26-6EB1-4C0C-9E00-D7C03B72022C}">
      <dgm:prSet/>
      <dgm:spPr/>
      <dgm:t>
        <a:bodyPr/>
        <a:lstStyle/>
        <a:p>
          <a:endParaRPr lang="pt-BR"/>
        </a:p>
      </dgm:t>
    </dgm:pt>
    <dgm:pt modelId="{FE3A1518-C402-4F78-9583-7F19F51359B4}" type="sibTrans" cxnId="{E2F2BF26-6EB1-4C0C-9E00-D7C03B72022C}">
      <dgm:prSet/>
      <dgm:spPr/>
      <dgm:t>
        <a:bodyPr/>
        <a:lstStyle/>
        <a:p>
          <a:endParaRPr lang="pt-BR"/>
        </a:p>
      </dgm:t>
    </dgm:pt>
    <dgm:pt modelId="{0C75E1DE-76D5-435F-8A18-3F0BA60C9FD6}">
      <dgm:prSet phldrT="[Texto]"/>
      <dgm:spPr/>
      <dgm:t>
        <a:bodyPr/>
        <a:lstStyle/>
        <a:p>
          <a:r>
            <a:rPr lang="pt-BR" b="0" i="0" u="none" dirty="0"/>
            <a:t>Manuais de Procedimentos</a:t>
          </a:r>
          <a:endParaRPr lang="pt-BR" dirty="0"/>
        </a:p>
      </dgm:t>
    </dgm:pt>
    <dgm:pt modelId="{D819281F-5084-46BB-A2C2-FDFEA1DD8786}" type="parTrans" cxnId="{74EB5C4F-A462-4051-AA9C-F3ADD14A3221}">
      <dgm:prSet/>
      <dgm:spPr/>
      <dgm:t>
        <a:bodyPr/>
        <a:lstStyle/>
        <a:p>
          <a:endParaRPr lang="pt-BR"/>
        </a:p>
      </dgm:t>
    </dgm:pt>
    <dgm:pt modelId="{811EBB16-43B7-4773-8B25-113664222734}" type="sibTrans" cxnId="{74EB5C4F-A462-4051-AA9C-F3ADD14A3221}">
      <dgm:prSet/>
      <dgm:spPr/>
      <dgm:t>
        <a:bodyPr/>
        <a:lstStyle/>
        <a:p>
          <a:endParaRPr lang="pt-BR"/>
        </a:p>
      </dgm:t>
    </dgm:pt>
    <dgm:pt modelId="{25E7D018-34BC-4F7A-B9E6-20E61AD5A2BE}">
      <dgm:prSet phldrT="[Texto]"/>
      <dgm:spPr/>
      <dgm:t>
        <a:bodyPr/>
        <a:lstStyle/>
        <a:p>
          <a:r>
            <a:rPr lang="pt-BR" dirty="0"/>
            <a:t>Fazendo</a:t>
          </a:r>
        </a:p>
      </dgm:t>
    </dgm:pt>
    <dgm:pt modelId="{4F9BB0A1-A064-4127-BC66-71F224DC37B8}" type="parTrans" cxnId="{E9AEAED0-37B2-4182-8672-A79474CAEDB1}">
      <dgm:prSet/>
      <dgm:spPr/>
      <dgm:t>
        <a:bodyPr/>
        <a:lstStyle/>
        <a:p>
          <a:endParaRPr lang="pt-BR"/>
        </a:p>
      </dgm:t>
    </dgm:pt>
    <dgm:pt modelId="{B057AF60-ACAE-4A11-B2C6-9EC0392D119D}" type="sibTrans" cxnId="{E9AEAED0-37B2-4182-8672-A79474CAEDB1}">
      <dgm:prSet/>
      <dgm:spPr/>
      <dgm:t>
        <a:bodyPr/>
        <a:lstStyle/>
        <a:p>
          <a:endParaRPr lang="pt-BR"/>
        </a:p>
      </dgm:t>
    </dgm:pt>
    <dgm:pt modelId="{B4921E15-5234-49CC-9A57-6E89A467D86C}">
      <dgm:prSet phldrT="[Texto]"/>
      <dgm:spPr/>
      <dgm:t>
        <a:bodyPr/>
        <a:lstStyle/>
        <a:p>
          <a:r>
            <a:rPr lang="pt-BR" b="0" i="0" u="none" dirty="0"/>
            <a:t>Esboço estrutura do Software no PPT</a:t>
          </a:r>
          <a:endParaRPr lang="pt-BR" dirty="0"/>
        </a:p>
      </dgm:t>
    </dgm:pt>
    <dgm:pt modelId="{6C0A38A5-2F7A-468E-BB57-70CF0DE8E163}" type="parTrans" cxnId="{A3D0E2AB-9A7D-4280-8081-701F0CA9868A}">
      <dgm:prSet/>
      <dgm:spPr/>
      <dgm:t>
        <a:bodyPr/>
        <a:lstStyle/>
        <a:p>
          <a:endParaRPr lang="pt-BR"/>
        </a:p>
      </dgm:t>
    </dgm:pt>
    <dgm:pt modelId="{8A8D95E7-AE54-4E93-82D6-44962D6FED60}" type="sibTrans" cxnId="{A3D0E2AB-9A7D-4280-8081-701F0CA9868A}">
      <dgm:prSet/>
      <dgm:spPr/>
      <dgm:t>
        <a:bodyPr/>
        <a:lstStyle/>
        <a:p>
          <a:endParaRPr lang="pt-BR"/>
        </a:p>
      </dgm:t>
    </dgm:pt>
    <dgm:pt modelId="{92EC71E9-479C-43B4-BB7F-3BA226EEF78D}">
      <dgm:prSet phldrT="[Texto]"/>
      <dgm:spPr/>
      <dgm:t>
        <a:bodyPr/>
        <a:lstStyle/>
        <a:p>
          <a:r>
            <a:rPr lang="pt-BR" b="0" i="0" u="none" dirty="0"/>
            <a:t>Definir orçamento</a:t>
          </a:r>
          <a:endParaRPr lang="pt-BR" dirty="0"/>
        </a:p>
      </dgm:t>
    </dgm:pt>
    <dgm:pt modelId="{7AD9C9BE-B8D6-408A-92FD-7169ED6D81CD}" type="parTrans" cxnId="{B02E95F7-B75A-4556-A7C7-5165C00530A5}">
      <dgm:prSet/>
      <dgm:spPr/>
      <dgm:t>
        <a:bodyPr/>
        <a:lstStyle/>
        <a:p>
          <a:endParaRPr lang="pt-BR"/>
        </a:p>
      </dgm:t>
    </dgm:pt>
    <dgm:pt modelId="{E1E19898-24F1-453C-BCB7-A965DA4E6DB6}" type="sibTrans" cxnId="{B02E95F7-B75A-4556-A7C7-5165C00530A5}">
      <dgm:prSet/>
      <dgm:spPr/>
      <dgm:t>
        <a:bodyPr/>
        <a:lstStyle/>
        <a:p>
          <a:endParaRPr lang="pt-BR"/>
        </a:p>
      </dgm:t>
    </dgm:pt>
    <dgm:pt modelId="{F7031608-2375-4151-B4FC-2CE219DF2C93}">
      <dgm:prSet phldrT="[Texto]"/>
      <dgm:spPr/>
      <dgm:t>
        <a:bodyPr/>
        <a:lstStyle/>
        <a:p>
          <a:endParaRPr lang="pt-BR" dirty="0"/>
        </a:p>
      </dgm:t>
    </dgm:pt>
    <dgm:pt modelId="{2552644F-558B-4F65-A7C3-36C1032559FF}" type="parTrans" cxnId="{FF5D3C8C-F589-4D08-BAE9-69D1218FCFAC}">
      <dgm:prSet/>
      <dgm:spPr/>
      <dgm:t>
        <a:bodyPr/>
        <a:lstStyle/>
        <a:p>
          <a:endParaRPr lang="pt-BR"/>
        </a:p>
      </dgm:t>
    </dgm:pt>
    <dgm:pt modelId="{1D1B3822-6557-40BC-8388-E2D07DD3431C}" type="sibTrans" cxnId="{FF5D3C8C-F589-4D08-BAE9-69D1218FCFAC}">
      <dgm:prSet/>
      <dgm:spPr/>
      <dgm:t>
        <a:bodyPr/>
        <a:lstStyle/>
        <a:p>
          <a:endParaRPr lang="pt-BR"/>
        </a:p>
      </dgm:t>
    </dgm:pt>
    <dgm:pt modelId="{C0439438-F23C-4FB8-BF56-A70BC70CAE72}">
      <dgm:prSet phldrT="[Texto]"/>
      <dgm:spPr/>
      <dgm:t>
        <a:bodyPr/>
        <a:lstStyle/>
        <a:p>
          <a:r>
            <a:rPr lang="pt-BR" dirty="0"/>
            <a:t>Aprovação</a:t>
          </a:r>
        </a:p>
      </dgm:t>
    </dgm:pt>
    <dgm:pt modelId="{69AD5607-391E-487B-9B45-D38B7A81BB80}" type="sibTrans" cxnId="{AB76782F-3F2C-40D6-9D97-A83483ED8C1D}">
      <dgm:prSet/>
      <dgm:spPr/>
      <dgm:t>
        <a:bodyPr/>
        <a:lstStyle/>
        <a:p>
          <a:endParaRPr lang="pt-BR"/>
        </a:p>
      </dgm:t>
    </dgm:pt>
    <dgm:pt modelId="{4D1B01C2-79E0-451D-A891-07C66FC19537}" type="parTrans" cxnId="{AB76782F-3F2C-40D6-9D97-A83483ED8C1D}">
      <dgm:prSet/>
      <dgm:spPr/>
      <dgm:t>
        <a:bodyPr/>
        <a:lstStyle/>
        <a:p>
          <a:endParaRPr lang="pt-BR"/>
        </a:p>
      </dgm:t>
    </dgm:pt>
    <dgm:pt modelId="{3BB01829-1566-4F62-A039-4F2841387FC5}">
      <dgm:prSet phldrT="[Texto]"/>
      <dgm:spPr/>
      <dgm:t>
        <a:bodyPr/>
        <a:lstStyle/>
        <a:p>
          <a:r>
            <a:rPr lang="pt-BR" dirty="0"/>
            <a:t>Feito</a:t>
          </a:r>
        </a:p>
      </dgm:t>
    </dgm:pt>
    <dgm:pt modelId="{492742E9-FB33-4EF8-815F-77D2607DE376}" type="parTrans" cxnId="{10EAB600-F477-4B48-A6EB-71C46EF7F584}">
      <dgm:prSet/>
      <dgm:spPr/>
      <dgm:t>
        <a:bodyPr/>
        <a:lstStyle/>
        <a:p>
          <a:endParaRPr lang="pt-BR"/>
        </a:p>
      </dgm:t>
    </dgm:pt>
    <dgm:pt modelId="{6597F851-DD89-4581-83F4-9ABD68DA995D}" type="sibTrans" cxnId="{10EAB600-F477-4B48-A6EB-71C46EF7F584}">
      <dgm:prSet/>
      <dgm:spPr/>
      <dgm:t>
        <a:bodyPr/>
        <a:lstStyle/>
        <a:p>
          <a:endParaRPr lang="pt-BR"/>
        </a:p>
      </dgm:t>
    </dgm:pt>
    <dgm:pt modelId="{4C4CED5E-4954-44EB-B721-6C8F9592777F}">
      <dgm:prSet phldrT="[Texto]"/>
      <dgm:spPr/>
      <dgm:t>
        <a:bodyPr/>
        <a:lstStyle/>
        <a:p>
          <a:r>
            <a:rPr lang="pt-BR" dirty="0"/>
            <a:t>Contratação equipe</a:t>
          </a:r>
        </a:p>
      </dgm:t>
    </dgm:pt>
    <dgm:pt modelId="{8DC2C041-4C9B-4166-92F8-266FFBB77113}" type="parTrans" cxnId="{FBCF88F3-491D-414D-8479-DED05CB6F3BC}">
      <dgm:prSet/>
      <dgm:spPr/>
      <dgm:t>
        <a:bodyPr/>
        <a:lstStyle/>
        <a:p>
          <a:endParaRPr lang="pt-BR"/>
        </a:p>
      </dgm:t>
    </dgm:pt>
    <dgm:pt modelId="{4F100145-D9EA-4F12-8D6B-BAC0760324A4}" type="sibTrans" cxnId="{FBCF88F3-491D-414D-8479-DED05CB6F3BC}">
      <dgm:prSet/>
      <dgm:spPr/>
      <dgm:t>
        <a:bodyPr/>
        <a:lstStyle/>
        <a:p>
          <a:endParaRPr lang="pt-BR"/>
        </a:p>
      </dgm:t>
    </dgm:pt>
    <dgm:pt modelId="{19A23222-8EBC-4A16-BC5B-05D2BB60CD77}">
      <dgm:prSet phldrT="[Texto]"/>
      <dgm:spPr/>
      <dgm:t>
        <a:bodyPr/>
        <a:lstStyle/>
        <a:p>
          <a:r>
            <a:rPr lang="pt-BR" b="0" i="0" u="none" dirty="0"/>
            <a:t>Definição de Linguagem</a:t>
          </a:r>
          <a:endParaRPr lang="pt-BR" dirty="0"/>
        </a:p>
      </dgm:t>
    </dgm:pt>
    <dgm:pt modelId="{3AC1535F-2237-496A-83E3-2AB7AE791CD3}" type="parTrans" cxnId="{D9E69879-8A90-4FD5-800B-BBD490385BB9}">
      <dgm:prSet/>
      <dgm:spPr/>
      <dgm:t>
        <a:bodyPr/>
        <a:lstStyle/>
        <a:p>
          <a:endParaRPr lang="pt-BR"/>
        </a:p>
      </dgm:t>
    </dgm:pt>
    <dgm:pt modelId="{E3A7BFD6-1B5B-475B-B9DF-F17998C62777}" type="sibTrans" cxnId="{D9E69879-8A90-4FD5-800B-BBD490385BB9}">
      <dgm:prSet/>
      <dgm:spPr/>
      <dgm:t>
        <a:bodyPr/>
        <a:lstStyle/>
        <a:p>
          <a:endParaRPr lang="pt-BR"/>
        </a:p>
      </dgm:t>
    </dgm:pt>
    <dgm:pt modelId="{805B0D50-8608-489E-A15C-9B2FC3C9F282}">
      <dgm:prSet phldrT="[Texto]"/>
      <dgm:spPr/>
      <dgm:t>
        <a:bodyPr/>
        <a:lstStyle/>
        <a:p>
          <a:r>
            <a:rPr lang="pt-BR" b="0" i="0" u="none" dirty="0"/>
            <a:t>Definição do tema do programa</a:t>
          </a:r>
          <a:endParaRPr lang="pt-BR" dirty="0"/>
        </a:p>
      </dgm:t>
    </dgm:pt>
    <dgm:pt modelId="{98B59017-2956-4CD7-8A07-699D07B9D8A4}" type="parTrans" cxnId="{143920B0-FDB2-47B0-AB04-7CB24C9219C3}">
      <dgm:prSet/>
      <dgm:spPr/>
      <dgm:t>
        <a:bodyPr/>
        <a:lstStyle/>
        <a:p>
          <a:endParaRPr lang="pt-BR"/>
        </a:p>
      </dgm:t>
    </dgm:pt>
    <dgm:pt modelId="{935579C2-EF3F-4E77-89FF-03B903D9A7C3}" type="sibTrans" cxnId="{143920B0-FDB2-47B0-AB04-7CB24C9219C3}">
      <dgm:prSet/>
      <dgm:spPr/>
      <dgm:t>
        <a:bodyPr/>
        <a:lstStyle/>
        <a:p>
          <a:endParaRPr lang="pt-BR"/>
        </a:p>
      </dgm:t>
    </dgm:pt>
    <dgm:pt modelId="{37833869-36DC-44FD-8DFF-28FBCA0C2470}">
      <dgm:prSet phldrT="[Texto]"/>
      <dgm:spPr/>
      <dgm:t>
        <a:bodyPr/>
        <a:lstStyle/>
        <a:p>
          <a:r>
            <a:rPr lang="pt-BR" b="0" i="0" u="none"/>
            <a:t>Desenvolver menu</a:t>
          </a:r>
          <a:endParaRPr lang="pt-BR" dirty="0"/>
        </a:p>
      </dgm:t>
    </dgm:pt>
    <dgm:pt modelId="{62641926-31A6-4172-8124-28E8E013ADA0}" type="parTrans" cxnId="{BCFC25D4-1A15-4ADE-8F2A-EB26F67ED374}">
      <dgm:prSet/>
      <dgm:spPr/>
      <dgm:t>
        <a:bodyPr/>
        <a:lstStyle/>
        <a:p>
          <a:endParaRPr lang="pt-BR"/>
        </a:p>
      </dgm:t>
    </dgm:pt>
    <dgm:pt modelId="{F26522D6-DD3B-4075-B129-16B257F0C0FC}" type="sibTrans" cxnId="{BCFC25D4-1A15-4ADE-8F2A-EB26F67ED374}">
      <dgm:prSet/>
      <dgm:spPr/>
      <dgm:t>
        <a:bodyPr/>
        <a:lstStyle/>
        <a:p>
          <a:endParaRPr lang="pt-BR"/>
        </a:p>
      </dgm:t>
    </dgm:pt>
    <dgm:pt modelId="{6F5D45BF-20A7-4E7C-8388-A6DA1C06A272}">
      <dgm:prSet phldrT="[Texto]"/>
      <dgm:spPr/>
      <dgm:t>
        <a:bodyPr/>
        <a:lstStyle/>
        <a:p>
          <a:endParaRPr lang="pt-BR" dirty="0"/>
        </a:p>
      </dgm:t>
    </dgm:pt>
    <dgm:pt modelId="{B9EC0766-226C-4253-AE6C-E1BB2A1016DD}" type="sibTrans" cxnId="{FDEDF488-5A51-4D65-9496-6B087DE25ECE}">
      <dgm:prSet/>
      <dgm:spPr/>
      <dgm:t>
        <a:bodyPr/>
        <a:lstStyle/>
        <a:p>
          <a:endParaRPr lang="pt-BR"/>
        </a:p>
      </dgm:t>
    </dgm:pt>
    <dgm:pt modelId="{1F802B81-E262-4BEE-A6C4-459360CBB916}" type="parTrans" cxnId="{FDEDF488-5A51-4D65-9496-6B087DE25ECE}">
      <dgm:prSet/>
      <dgm:spPr/>
      <dgm:t>
        <a:bodyPr/>
        <a:lstStyle/>
        <a:p>
          <a:endParaRPr lang="pt-BR"/>
        </a:p>
      </dgm:t>
    </dgm:pt>
    <dgm:pt modelId="{01E3460E-E466-4C95-9E4F-770CA988AC23}">
      <dgm:prSet phldrT="[Texto]"/>
      <dgm:spPr/>
      <dgm:t>
        <a:bodyPr/>
        <a:lstStyle/>
        <a:p>
          <a:endParaRPr lang="pt-BR" dirty="0"/>
        </a:p>
        <a:p>
          <a:endParaRPr lang="pt-BR" dirty="0"/>
        </a:p>
      </dgm:t>
    </dgm:pt>
    <dgm:pt modelId="{E82CD966-7D4D-4E93-8072-584D94FF602F}" type="parTrans" cxnId="{1B8BF839-F9AB-45D7-8B53-073AE87BF73E}">
      <dgm:prSet/>
      <dgm:spPr/>
      <dgm:t>
        <a:bodyPr/>
        <a:lstStyle/>
        <a:p>
          <a:endParaRPr lang="pt-BR"/>
        </a:p>
      </dgm:t>
    </dgm:pt>
    <dgm:pt modelId="{D94C2154-BFE0-4CC7-8600-732164DF93D3}" type="sibTrans" cxnId="{1B8BF839-F9AB-45D7-8B53-073AE87BF73E}">
      <dgm:prSet/>
      <dgm:spPr/>
      <dgm:t>
        <a:bodyPr/>
        <a:lstStyle/>
        <a:p>
          <a:endParaRPr lang="pt-BR"/>
        </a:p>
      </dgm:t>
    </dgm:pt>
    <dgm:pt modelId="{01B1AA35-7797-4505-887C-AD22933B173B}">
      <dgm:prSet phldrT="[Texto]"/>
      <dgm:spPr/>
      <dgm:t>
        <a:bodyPr/>
        <a:lstStyle/>
        <a:p>
          <a:endParaRPr lang="pt-BR" dirty="0"/>
        </a:p>
      </dgm:t>
    </dgm:pt>
    <dgm:pt modelId="{4E7A64D5-20C3-431D-AA91-3988677F04BB}" type="parTrans" cxnId="{4CD73628-891F-4501-8B8E-E15243482F58}">
      <dgm:prSet/>
      <dgm:spPr/>
      <dgm:t>
        <a:bodyPr/>
        <a:lstStyle/>
        <a:p>
          <a:endParaRPr lang="pt-BR"/>
        </a:p>
      </dgm:t>
    </dgm:pt>
    <dgm:pt modelId="{100B709F-13FA-42CC-A7B6-6D0F2AD66238}" type="sibTrans" cxnId="{4CD73628-891F-4501-8B8E-E15243482F58}">
      <dgm:prSet/>
      <dgm:spPr/>
      <dgm:t>
        <a:bodyPr/>
        <a:lstStyle/>
        <a:p>
          <a:endParaRPr lang="pt-BR"/>
        </a:p>
      </dgm:t>
    </dgm:pt>
    <dgm:pt modelId="{60BB1BD7-38D6-47CA-A963-E0A515016960}" type="pres">
      <dgm:prSet presAssocID="{076AE0A1-12AE-4995-8DE6-FBB233F48D54}" presName="Name0" presStyleCnt="0">
        <dgm:presLayoutVars>
          <dgm:dir/>
          <dgm:resizeHandles val="exact"/>
        </dgm:presLayoutVars>
      </dgm:prSet>
      <dgm:spPr/>
    </dgm:pt>
    <dgm:pt modelId="{EF085282-FC85-4AF6-8515-D277B992CC93}" type="pres">
      <dgm:prSet presAssocID="{076AE0A1-12AE-4995-8DE6-FBB233F48D54}" presName="fgShape" presStyleLbl="fgShp" presStyleIdx="0" presStyleCnt="1"/>
      <dgm:spPr/>
    </dgm:pt>
    <dgm:pt modelId="{BDC81295-98F2-4954-B6B0-A292B1FE4D24}" type="pres">
      <dgm:prSet presAssocID="{076AE0A1-12AE-4995-8DE6-FBB233F48D54}" presName="linComp" presStyleCnt="0"/>
      <dgm:spPr/>
    </dgm:pt>
    <dgm:pt modelId="{EA32663F-449E-46B8-85E6-67A228F88ECB}" type="pres">
      <dgm:prSet presAssocID="{F4C4BD18-4030-4101-B092-187FC1441914}" presName="compNode" presStyleCnt="0"/>
      <dgm:spPr/>
    </dgm:pt>
    <dgm:pt modelId="{84D33374-23E4-4F89-9626-8242263DB53A}" type="pres">
      <dgm:prSet presAssocID="{F4C4BD18-4030-4101-B092-187FC1441914}" presName="bkgdShape" presStyleLbl="node1" presStyleIdx="0" presStyleCnt="4"/>
      <dgm:spPr/>
    </dgm:pt>
    <dgm:pt modelId="{6D828BE4-A328-41C8-B1F0-B9947F55B4B4}" type="pres">
      <dgm:prSet presAssocID="{F4C4BD18-4030-4101-B092-187FC1441914}" presName="nodeTx" presStyleLbl="node1" presStyleIdx="0" presStyleCnt="4">
        <dgm:presLayoutVars>
          <dgm:bulletEnabled val="1"/>
        </dgm:presLayoutVars>
      </dgm:prSet>
      <dgm:spPr/>
    </dgm:pt>
    <dgm:pt modelId="{E026794E-0D2F-4B02-8BD9-44A2C306CED1}" type="pres">
      <dgm:prSet presAssocID="{F4C4BD18-4030-4101-B092-187FC1441914}" presName="invisiNode" presStyleLbl="node1" presStyleIdx="0" presStyleCnt="4"/>
      <dgm:spPr/>
    </dgm:pt>
    <dgm:pt modelId="{0DEC3B5F-8BD4-419F-B7D1-5F5AB9228C4D}" type="pres">
      <dgm:prSet presAssocID="{F4C4BD18-4030-4101-B092-187FC1441914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ancheta Parcialmente Marcada com preenchimento sólido"/>
        </a:ext>
      </dgm:extLst>
    </dgm:pt>
    <dgm:pt modelId="{4D4E3D60-56C4-4B92-943D-6238C412AA18}" type="pres">
      <dgm:prSet presAssocID="{4ED3CCD9-D8C5-4AB0-93AD-13A0CB062D2C}" presName="sibTrans" presStyleLbl="sibTrans2D1" presStyleIdx="0" presStyleCnt="0"/>
      <dgm:spPr/>
    </dgm:pt>
    <dgm:pt modelId="{25475D96-8E5C-4CB7-8103-06C4142C2225}" type="pres">
      <dgm:prSet presAssocID="{25E7D018-34BC-4F7A-B9E6-20E61AD5A2BE}" presName="compNode" presStyleCnt="0"/>
      <dgm:spPr/>
    </dgm:pt>
    <dgm:pt modelId="{9EAC880D-11FE-4124-B153-B00F89EE3754}" type="pres">
      <dgm:prSet presAssocID="{25E7D018-34BC-4F7A-B9E6-20E61AD5A2BE}" presName="bkgdShape" presStyleLbl="node1" presStyleIdx="1" presStyleCnt="4"/>
      <dgm:spPr/>
    </dgm:pt>
    <dgm:pt modelId="{69EF9349-7769-4801-B96A-026612A6304E}" type="pres">
      <dgm:prSet presAssocID="{25E7D018-34BC-4F7A-B9E6-20E61AD5A2BE}" presName="nodeTx" presStyleLbl="node1" presStyleIdx="1" presStyleCnt="4">
        <dgm:presLayoutVars>
          <dgm:bulletEnabled val="1"/>
        </dgm:presLayoutVars>
      </dgm:prSet>
      <dgm:spPr/>
    </dgm:pt>
    <dgm:pt modelId="{7AE1D300-FFB3-4F5C-939C-64BF890CCF5B}" type="pres">
      <dgm:prSet presAssocID="{25E7D018-34BC-4F7A-B9E6-20E61AD5A2BE}" presName="invisiNode" presStyleLbl="node1" presStyleIdx="1" presStyleCnt="4"/>
      <dgm:spPr/>
    </dgm:pt>
    <dgm:pt modelId="{10A065A5-139B-41D8-8E73-088B29684B56}" type="pres">
      <dgm:prSet presAssocID="{25E7D018-34BC-4F7A-B9E6-20E61AD5A2BE}" presName="imagNode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Área de Transferência Parcialmente Marcada com preenchimento sólido"/>
        </a:ext>
      </dgm:extLst>
    </dgm:pt>
    <dgm:pt modelId="{B2F12322-8482-4CEA-8261-CEAF0065C026}" type="pres">
      <dgm:prSet presAssocID="{B057AF60-ACAE-4A11-B2C6-9EC0392D119D}" presName="sibTrans" presStyleLbl="sibTrans2D1" presStyleIdx="0" presStyleCnt="0"/>
      <dgm:spPr/>
    </dgm:pt>
    <dgm:pt modelId="{722D5813-03E9-4CFD-BCA1-B00A81DFBF34}" type="pres">
      <dgm:prSet presAssocID="{C0439438-F23C-4FB8-BF56-A70BC70CAE72}" presName="compNode" presStyleCnt="0"/>
      <dgm:spPr/>
    </dgm:pt>
    <dgm:pt modelId="{188DC1EE-4EF7-41DB-AB17-70B1B646EF7F}" type="pres">
      <dgm:prSet presAssocID="{C0439438-F23C-4FB8-BF56-A70BC70CAE72}" presName="bkgdShape" presStyleLbl="node1" presStyleIdx="2" presStyleCnt="4"/>
      <dgm:spPr/>
    </dgm:pt>
    <dgm:pt modelId="{F6DF79A6-84FB-4C2E-ACF5-9CF45CD7A6B9}" type="pres">
      <dgm:prSet presAssocID="{C0439438-F23C-4FB8-BF56-A70BC70CAE72}" presName="nodeTx" presStyleLbl="node1" presStyleIdx="2" presStyleCnt="4">
        <dgm:presLayoutVars>
          <dgm:bulletEnabled val="1"/>
        </dgm:presLayoutVars>
      </dgm:prSet>
      <dgm:spPr/>
    </dgm:pt>
    <dgm:pt modelId="{592C6108-73E1-42E9-9123-753B4882D7F4}" type="pres">
      <dgm:prSet presAssocID="{C0439438-F23C-4FB8-BF56-A70BC70CAE72}" presName="invisiNode" presStyleLbl="node1" presStyleIdx="2" presStyleCnt="4"/>
      <dgm:spPr/>
    </dgm:pt>
    <dgm:pt modelId="{21A35D19-9F3B-447A-94CE-C1E56A6DDEA5}" type="pres">
      <dgm:prSet presAssocID="{C0439438-F23C-4FB8-BF56-A70BC70CAE72}" presName="imagNode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ventário correto com preenchimento sólido"/>
        </a:ext>
      </dgm:extLst>
    </dgm:pt>
    <dgm:pt modelId="{0C397FCD-CD8B-4F9C-9434-9A35A3B0D84C}" type="pres">
      <dgm:prSet presAssocID="{69AD5607-391E-487B-9B45-D38B7A81BB80}" presName="sibTrans" presStyleLbl="sibTrans2D1" presStyleIdx="0" presStyleCnt="0"/>
      <dgm:spPr/>
    </dgm:pt>
    <dgm:pt modelId="{2B176674-FEF5-4CB7-BF0B-AFE1522F6DF6}" type="pres">
      <dgm:prSet presAssocID="{3BB01829-1566-4F62-A039-4F2841387FC5}" presName="compNode" presStyleCnt="0"/>
      <dgm:spPr/>
    </dgm:pt>
    <dgm:pt modelId="{F13FE059-7341-4BA8-A90D-B03C33CD4C21}" type="pres">
      <dgm:prSet presAssocID="{3BB01829-1566-4F62-A039-4F2841387FC5}" presName="bkgdShape" presStyleLbl="node1" presStyleIdx="3" presStyleCnt="4"/>
      <dgm:spPr/>
    </dgm:pt>
    <dgm:pt modelId="{8B636967-5D85-41A7-A603-FA6A07F7EBD3}" type="pres">
      <dgm:prSet presAssocID="{3BB01829-1566-4F62-A039-4F2841387FC5}" presName="nodeTx" presStyleLbl="node1" presStyleIdx="3" presStyleCnt="4">
        <dgm:presLayoutVars>
          <dgm:bulletEnabled val="1"/>
        </dgm:presLayoutVars>
      </dgm:prSet>
      <dgm:spPr/>
    </dgm:pt>
    <dgm:pt modelId="{D6B932EA-73D2-4E06-855C-F43732BE5526}" type="pres">
      <dgm:prSet presAssocID="{3BB01829-1566-4F62-A039-4F2841387FC5}" presName="invisiNode" presStyleLbl="node1" presStyleIdx="3" presStyleCnt="4"/>
      <dgm:spPr/>
    </dgm:pt>
    <dgm:pt modelId="{DC145CC4-4F8E-4C0C-AE2A-299BB8721CC5}" type="pres">
      <dgm:prSet presAssocID="{3BB01829-1566-4F62-A039-4F2841387FC5}" presName="imagNode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Área de Transferência Marcada com preenchimento sólido"/>
        </a:ext>
      </dgm:extLst>
    </dgm:pt>
  </dgm:ptLst>
  <dgm:cxnLst>
    <dgm:cxn modelId="{10EAB600-F477-4B48-A6EB-71C46EF7F584}" srcId="{076AE0A1-12AE-4995-8DE6-FBB233F48D54}" destId="{3BB01829-1566-4F62-A039-4F2841387FC5}" srcOrd="3" destOrd="0" parTransId="{492742E9-FB33-4EF8-815F-77D2607DE376}" sibTransId="{6597F851-DD89-4581-83F4-9ABD68DA995D}"/>
    <dgm:cxn modelId="{091A9A0F-593D-48FD-83C7-12F5BE4F3CBB}" type="presOf" srcId="{0C75E1DE-76D5-435F-8A18-3F0BA60C9FD6}" destId="{6D828BE4-A328-41C8-B1F0-B9947F55B4B4}" srcOrd="1" destOrd="2" presId="urn:microsoft.com/office/officeart/2005/8/layout/hList7"/>
    <dgm:cxn modelId="{E2F2BF26-6EB1-4C0C-9E00-D7C03B72022C}" srcId="{F4C4BD18-4030-4101-B092-187FC1441914}" destId="{F178D272-2876-4984-B71F-11B703921849}" srcOrd="0" destOrd="0" parTransId="{CF95C7BF-D140-4416-B60B-B44FFFFAFEEA}" sibTransId="{FE3A1518-C402-4F78-9583-7F19F51359B4}"/>
    <dgm:cxn modelId="{4CD73628-891F-4501-8B8E-E15243482F58}" srcId="{C0439438-F23C-4FB8-BF56-A70BC70CAE72}" destId="{01B1AA35-7797-4505-887C-AD22933B173B}" srcOrd="2" destOrd="0" parTransId="{4E7A64D5-20C3-431D-AA91-3988677F04BB}" sibTransId="{100B709F-13FA-42CC-A7B6-6D0F2AD66238}"/>
    <dgm:cxn modelId="{AB76782F-3F2C-40D6-9D97-A83483ED8C1D}" srcId="{076AE0A1-12AE-4995-8DE6-FBB233F48D54}" destId="{C0439438-F23C-4FB8-BF56-A70BC70CAE72}" srcOrd="2" destOrd="0" parTransId="{4D1B01C2-79E0-451D-A891-07C66FC19537}" sibTransId="{69AD5607-391E-487B-9B45-D38B7A81BB80}"/>
    <dgm:cxn modelId="{ECC24B35-A32A-47CD-AD98-F4D41B1B4B4A}" type="presOf" srcId="{C0439438-F23C-4FB8-BF56-A70BC70CAE72}" destId="{F6DF79A6-84FB-4C2E-ACF5-9CF45CD7A6B9}" srcOrd="1" destOrd="0" presId="urn:microsoft.com/office/officeart/2005/8/layout/hList7"/>
    <dgm:cxn modelId="{E0302E37-4BA2-4085-AFA1-F3FAF02D1E39}" type="presOf" srcId="{F4C4BD18-4030-4101-B092-187FC1441914}" destId="{6D828BE4-A328-41C8-B1F0-B9947F55B4B4}" srcOrd="1" destOrd="0" presId="urn:microsoft.com/office/officeart/2005/8/layout/hList7"/>
    <dgm:cxn modelId="{1B8BF839-F9AB-45D7-8B53-073AE87BF73E}" srcId="{25E7D018-34BC-4F7A-B9E6-20E61AD5A2BE}" destId="{01E3460E-E466-4C95-9E4F-770CA988AC23}" srcOrd="2" destOrd="0" parTransId="{E82CD966-7D4D-4E93-8072-584D94FF602F}" sibTransId="{D94C2154-BFE0-4CC7-8600-732164DF93D3}"/>
    <dgm:cxn modelId="{0B5DEF3A-6E79-49D0-BBDF-10A96B018A3E}" type="presOf" srcId="{19A23222-8EBC-4A16-BC5B-05D2BB60CD77}" destId="{F13FE059-7341-4BA8-A90D-B03C33CD4C21}" srcOrd="0" destOrd="1" presId="urn:microsoft.com/office/officeart/2005/8/layout/hList7"/>
    <dgm:cxn modelId="{9B839A3E-D45A-41B8-8F9B-3CCDAA6840FD}" type="presOf" srcId="{19A23222-8EBC-4A16-BC5B-05D2BB60CD77}" destId="{8B636967-5D85-41A7-A603-FA6A07F7EBD3}" srcOrd="1" destOrd="1" presId="urn:microsoft.com/office/officeart/2005/8/layout/hList7"/>
    <dgm:cxn modelId="{A465DA5E-9335-43F2-A4E6-D113CB6989A5}" type="presOf" srcId="{4C4CED5E-4954-44EB-B721-6C8F9592777F}" destId="{F13FE059-7341-4BA8-A90D-B03C33CD4C21}" srcOrd="0" destOrd="3" presId="urn:microsoft.com/office/officeart/2005/8/layout/hList7"/>
    <dgm:cxn modelId="{5953F244-9256-4CFE-8CBB-7706B1B1EAC7}" type="presOf" srcId="{69AD5607-391E-487B-9B45-D38B7A81BB80}" destId="{0C397FCD-CD8B-4F9C-9434-9A35A3B0D84C}" srcOrd="0" destOrd="0" presId="urn:microsoft.com/office/officeart/2005/8/layout/hList7"/>
    <dgm:cxn modelId="{CD441865-93EF-49A8-AC74-BBD0586DDB73}" type="presOf" srcId="{25E7D018-34BC-4F7A-B9E6-20E61AD5A2BE}" destId="{69EF9349-7769-4801-B96A-026612A6304E}" srcOrd="1" destOrd="0" presId="urn:microsoft.com/office/officeart/2005/8/layout/hList7"/>
    <dgm:cxn modelId="{C40BD365-EF59-4875-83AF-8B425089CD4B}" type="presOf" srcId="{3BB01829-1566-4F62-A039-4F2841387FC5}" destId="{F13FE059-7341-4BA8-A90D-B03C33CD4C21}" srcOrd="0" destOrd="0" presId="urn:microsoft.com/office/officeart/2005/8/layout/hList7"/>
    <dgm:cxn modelId="{8C99EB69-429A-4653-AAF0-2B4F9F60C7CD}" type="presOf" srcId="{92EC71E9-479C-43B4-BB7F-3BA226EEF78D}" destId="{F6DF79A6-84FB-4C2E-ACF5-9CF45CD7A6B9}" srcOrd="1" destOrd="1" presId="urn:microsoft.com/office/officeart/2005/8/layout/hList7"/>
    <dgm:cxn modelId="{57E70F4C-CF17-427E-B124-D27A70A74F06}" type="presOf" srcId="{805B0D50-8608-489E-A15C-9B2FC3C9F282}" destId="{F13FE059-7341-4BA8-A90D-B03C33CD4C21}" srcOrd="0" destOrd="2" presId="urn:microsoft.com/office/officeart/2005/8/layout/hList7"/>
    <dgm:cxn modelId="{74EB5C4F-A462-4051-AA9C-F3ADD14A3221}" srcId="{F4C4BD18-4030-4101-B092-187FC1441914}" destId="{0C75E1DE-76D5-435F-8A18-3F0BA60C9FD6}" srcOrd="1" destOrd="0" parTransId="{D819281F-5084-46BB-A2C2-FDFEA1DD8786}" sibTransId="{811EBB16-43B7-4773-8B25-113664222734}"/>
    <dgm:cxn modelId="{5D428273-52E5-4834-B907-0317B8E24786}" type="presOf" srcId="{076AE0A1-12AE-4995-8DE6-FBB233F48D54}" destId="{60BB1BD7-38D6-47CA-A963-E0A515016960}" srcOrd="0" destOrd="0" presId="urn:microsoft.com/office/officeart/2005/8/layout/hList7"/>
    <dgm:cxn modelId="{294BF753-45F9-412D-93FF-55DB85EB22F8}" type="presOf" srcId="{F178D272-2876-4984-B71F-11B703921849}" destId="{6D828BE4-A328-41C8-B1F0-B9947F55B4B4}" srcOrd="1" destOrd="1" presId="urn:microsoft.com/office/officeart/2005/8/layout/hList7"/>
    <dgm:cxn modelId="{FA21CC54-3731-4A62-A6D0-4006D74E127A}" type="presOf" srcId="{37833869-36DC-44FD-8DFF-28FBCA0C2470}" destId="{84D33374-23E4-4F89-9626-8242263DB53A}" srcOrd="0" destOrd="3" presId="urn:microsoft.com/office/officeart/2005/8/layout/hList7"/>
    <dgm:cxn modelId="{D9E69879-8A90-4FD5-800B-BBD490385BB9}" srcId="{3BB01829-1566-4F62-A039-4F2841387FC5}" destId="{19A23222-8EBC-4A16-BC5B-05D2BB60CD77}" srcOrd="0" destOrd="0" parTransId="{3AC1535F-2237-496A-83E3-2AB7AE791CD3}" sibTransId="{E3A7BFD6-1B5B-475B-B9DF-F17998C62777}"/>
    <dgm:cxn modelId="{C0C3DD7A-139C-434C-994C-0BE23DA814AF}" type="presOf" srcId="{6F5D45BF-20A7-4E7C-8388-A6DA1C06A272}" destId="{9EAC880D-11FE-4124-B153-B00F89EE3754}" srcOrd="0" destOrd="2" presId="urn:microsoft.com/office/officeart/2005/8/layout/hList7"/>
    <dgm:cxn modelId="{B2045C7F-9136-4220-9933-C42A9595DE3D}" type="presOf" srcId="{3BB01829-1566-4F62-A039-4F2841387FC5}" destId="{8B636967-5D85-41A7-A603-FA6A07F7EBD3}" srcOrd="1" destOrd="0" presId="urn:microsoft.com/office/officeart/2005/8/layout/hList7"/>
    <dgm:cxn modelId="{FDEDF488-5A51-4D65-9496-6B087DE25ECE}" srcId="{25E7D018-34BC-4F7A-B9E6-20E61AD5A2BE}" destId="{6F5D45BF-20A7-4E7C-8388-A6DA1C06A272}" srcOrd="1" destOrd="0" parTransId="{1F802B81-E262-4BEE-A6C4-459360CBB916}" sibTransId="{B9EC0766-226C-4253-AE6C-E1BB2A1016DD}"/>
    <dgm:cxn modelId="{FF5D3C8C-F589-4D08-BAE9-69D1218FCFAC}" srcId="{C0439438-F23C-4FB8-BF56-A70BC70CAE72}" destId="{F7031608-2375-4151-B4FC-2CE219DF2C93}" srcOrd="1" destOrd="0" parTransId="{2552644F-558B-4F65-A7C3-36C1032559FF}" sibTransId="{1D1B3822-6557-40BC-8388-E2D07DD3431C}"/>
    <dgm:cxn modelId="{0BAB178D-89AE-4E07-B176-FFEA5E1C28AE}" type="presOf" srcId="{B057AF60-ACAE-4A11-B2C6-9EC0392D119D}" destId="{B2F12322-8482-4CEA-8261-CEAF0065C026}" srcOrd="0" destOrd="0" presId="urn:microsoft.com/office/officeart/2005/8/layout/hList7"/>
    <dgm:cxn modelId="{A756758F-4A3D-4F85-995A-F29623C77FF6}" type="presOf" srcId="{01B1AA35-7797-4505-887C-AD22933B173B}" destId="{F6DF79A6-84FB-4C2E-ACF5-9CF45CD7A6B9}" srcOrd="1" destOrd="3" presId="urn:microsoft.com/office/officeart/2005/8/layout/hList7"/>
    <dgm:cxn modelId="{9105E48F-A15E-40FB-8816-589F1C225109}" type="presOf" srcId="{F178D272-2876-4984-B71F-11B703921849}" destId="{84D33374-23E4-4F89-9626-8242263DB53A}" srcOrd="0" destOrd="1" presId="urn:microsoft.com/office/officeart/2005/8/layout/hList7"/>
    <dgm:cxn modelId="{93209193-9E78-4C52-B8BE-63C884BC5B96}" type="presOf" srcId="{01E3460E-E466-4C95-9E4F-770CA988AC23}" destId="{9EAC880D-11FE-4124-B153-B00F89EE3754}" srcOrd="0" destOrd="3" presId="urn:microsoft.com/office/officeart/2005/8/layout/hList7"/>
    <dgm:cxn modelId="{C63C2596-152B-489C-AF45-A6C5EC6A2E9E}" type="presOf" srcId="{C0439438-F23C-4FB8-BF56-A70BC70CAE72}" destId="{188DC1EE-4EF7-41DB-AB17-70B1B646EF7F}" srcOrd="0" destOrd="0" presId="urn:microsoft.com/office/officeart/2005/8/layout/hList7"/>
    <dgm:cxn modelId="{1CF6689D-52F6-4D82-A0BE-ED0240E5929F}" type="presOf" srcId="{B4921E15-5234-49CC-9A57-6E89A467D86C}" destId="{9EAC880D-11FE-4124-B153-B00F89EE3754}" srcOrd="0" destOrd="1" presId="urn:microsoft.com/office/officeart/2005/8/layout/hList7"/>
    <dgm:cxn modelId="{A3D0E2AB-9A7D-4280-8081-701F0CA9868A}" srcId="{25E7D018-34BC-4F7A-B9E6-20E61AD5A2BE}" destId="{B4921E15-5234-49CC-9A57-6E89A467D86C}" srcOrd="0" destOrd="0" parTransId="{6C0A38A5-2F7A-468E-BB57-70CF0DE8E163}" sibTransId="{8A8D95E7-AE54-4E93-82D6-44962D6FED60}"/>
    <dgm:cxn modelId="{143920B0-FDB2-47B0-AB04-7CB24C9219C3}" srcId="{3BB01829-1566-4F62-A039-4F2841387FC5}" destId="{805B0D50-8608-489E-A15C-9B2FC3C9F282}" srcOrd="1" destOrd="0" parTransId="{98B59017-2956-4CD7-8A07-699D07B9D8A4}" sibTransId="{935579C2-EF3F-4E77-89FF-03B903D9A7C3}"/>
    <dgm:cxn modelId="{687B6CB1-64F2-433A-A1CC-B065FD506E5D}" type="presOf" srcId="{01E3460E-E466-4C95-9E4F-770CA988AC23}" destId="{69EF9349-7769-4801-B96A-026612A6304E}" srcOrd="1" destOrd="3" presId="urn:microsoft.com/office/officeart/2005/8/layout/hList7"/>
    <dgm:cxn modelId="{D1740FB2-768A-4023-9228-54379CF1125F}" type="presOf" srcId="{0C75E1DE-76D5-435F-8A18-3F0BA60C9FD6}" destId="{84D33374-23E4-4F89-9626-8242263DB53A}" srcOrd="0" destOrd="2" presId="urn:microsoft.com/office/officeart/2005/8/layout/hList7"/>
    <dgm:cxn modelId="{6312D5B6-BE87-4C47-8CB1-92C0FAE87CD2}" type="presOf" srcId="{37833869-36DC-44FD-8DFF-28FBCA0C2470}" destId="{6D828BE4-A328-41C8-B1F0-B9947F55B4B4}" srcOrd="1" destOrd="3" presId="urn:microsoft.com/office/officeart/2005/8/layout/hList7"/>
    <dgm:cxn modelId="{93D04CC4-3A10-49D0-8835-1BB1B4A24042}" type="presOf" srcId="{F4C4BD18-4030-4101-B092-187FC1441914}" destId="{84D33374-23E4-4F89-9626-8242263DB53A}" srcOrd="0" destOrd="0" presId="urn:microsoft.com/office/officeart/2005/8/layout/hList7"/>
    <dgm:cxn modelId="{525791C9-F78B-42FA-AC19-056E053DECE5}" type="presOf" srcId="{F7031608-2375-4151-B4FC-2CE219DF2C93}" destId="{188DC1EE-4EF7-41DB-AB17-70B1B646EF7F}" srcOrd="0" destOrd="2" presId="urn:microsoft.com/office/officeart/2005/8/layout/hList7"/>
    <dgm:cxn modelId="{E9AEAED0-37B2-4182-8672-A79474CAEDB1}" srcId="{076AE0A1-12AE-4995-8DE6-FBB233F48D54}" destId="{25E7D018-34BC-4F7A-B9E6-20E61AD5A2BE}" srcOrd="1" destOrd="0" parTransId="{4F9BB0A1-A064-4127-BC66-71F224DC37B8}" sibTransId="{B057AF60-ACAE-4A11-B2C6-9EC0392D119D}"/>
    <dgm:cxn modelId="{BCFC25D4-1A15-4ADE-8F2A-EB26F67ED374}" srcId="{F4C4BD18-4030-4101-B092-187FC1441914}" destId="{37833869-36DC-44FD-8DFF-28FBCA0C2470}" srcOrd="2" destOrd="0" parTransId="{62641926-31A6-4172-8124-28E8E013ADA0}" sibTransId="{F26522D6-DD3B-4075-B129-16B257F0C0FC}"/>
    <dgm:cxn modelId="{4064D5D9-7A3A-410B-AF55-1534F3C64EC5}" type="presOf" srcId="{25E7D018-34BC-4F7A-B9E6-20E61AD5A2BE}" destId="{9EAC880D-11FE-4124-B153-B00F89EE3754}" srcOrd="0" destOrd="0" presId="urn:microsoft.com/office/officeart/2005/8/layout/hList7"/>
    <dgm:cxn modelId="{77B795DC-B689-4D85-9CB9-93D1DE4BBB3D}" type="presOf" srcId="{92EC71E9-479C-43B4-BB7F-3BA226EEF78D}" destId="{188DC1EE-4EF7-41DB-AB17-70B1B646EF7F}" srcOrd="0" destOrd="1" presId="urn:microsoft.com/office/officeart/2005/8/layout/hList7"/>
    <dgm:cxn modelId="{F03710DD-8459-4E97-AA13-AE2C7EDF4B9A}" type="presOf" srcId="{4C4CED5E-4954-44EB-B721-6C8F9592777F}" destId="{8B636967-5D85-41A7-A603-FA6A07F7EBD3}" srcOrd="1" destOrd="3" presId="urn:microsoft.com/office/officeart/2005/8/layout/hList7"/>
    <dgm:cxn modelId="{9FAC5BEB-D6B9-4190-938A-2E142525BE7D}" type="presOf" srcId="{6F5D45BF-20A7-4E7C-8388-A6DA1C06A272}" destId="{69EF9349-7769-4801-B96A-026612A6304E}" srcOrd="1" destOrd="2" presId="urn:microsoft.com/office/officeart/2005/8/layout/hList7"/>
    <dgm:cxn modelId="{807EDFED-9685-46CE-AAE8-7FF9308EB45E}" type="presOf" srcId="{F7031608-2375-4151-B4FC-2CE219DF2C93}" destId="{F6DF79A6-84FB-4C2E-ACF5-9CF45CD7A6B9}" srcOrd="1" destOrd="2" presId="urn:microsoft.com/office/officeart/2005/8/layout/hList7"/>
    <dgm:cxn modelId="{C63814EE-2352-42DE-8EC5-FB48B491AD1D}" type="presOf" srcId="{805B0D50-8608-489E-A15C-9B2FC3C9F282}" destId="{8B636967-5D85-41A7-A603-FA6A07F7EBD3}" srcOrd="1" destOrd="2" presId="urn:microsoft.com/office/officeart/2005/8/layout/hList7"/>
    <dgm:cxn modelId="{52FBE0F0-3E20-450A-B182-FBE8B3C128D8}" srcId="{076AE0A1-12AE-4995-8DE6-FBB233F48D54}" destId="{F4C4BD18-4030-4101-B092-187FC1441914}" srcOrd="0" destOrd="0" parTransId="{A8CB78C5-89D9-47A8-8873-FD10FC998327}" sibTransId="{4ED3CCD9-D8C5-4AB0-93AD-13A0CB062D2C}"/>
    <dgm:cxn modelId="{9D6405F1-DF92-49F1-941F-274F0ED6DE65}" type="presOf" srcId="{01B1AA35-7797-4505-887C-AD22933B173B}" destId="{188DC1EE-4EF7-41DB-AB17-70B1B646EF7F}" srcOrd="0" destOrd="3" presId="urn:microsoft.com/office/officeart/2005/8/layout/hList7"/>
    <dgm:cxn modelId="{FBCF88F3-491D-414D-8479-DED05CB6F3BC}" srcId="{3BB01829-1566-4F62-A039-4F2841387FC5}" destId="{4C4CED5E-4954-44EB-B721-6C8F9592777F}" srcOrd="2" destOrd="0" parTransId="{8DC2C041-4C9B-4166-92F8-266FFBB77113}" sibTransId="{4F100145-D9EA-4F12-8D6B-BAC0760324A4}"/>
    <dgm:cxn modelId="{F024FEF4-8599-4F72-87A3-6C8BD4CC8FAA}" type="presOf" srcId="{4ED3CCD9-D8C5-4AB0-93AD-13A0CB062D2C}" destId="{4D4E3D60-56C4-4B92-943D-6238C412AA18}" srcOrd="0" destOrd="0" presId="urn:microsoft.com/office/officeart/2005/8/layout/hList7"/>
    <dgm:cxn modelId="{B02E95F7-B75A-4556-A7C7-5165C00530A5}" srcId="{C0439438-F23C-4FB8-BF56-A70BC70CAE72}" destId="{92EC71E9-479C-43B4-BB7F-3BA226EEF78D}" srcOrd="0" destOrd="0" parTransId="{7AD9C9BE-B8D6-408A-92FD-7169ED6D81CD}" sibTransId="{E1E19898-24F1-453C-BCB7-A965DA4E6DB6}"/>
    <dgm:cxn modelId="{931DB4F7-1D3B-456E-8389-4307E9E549FF}" type="presOf" srcId="{B4921E15-5234-49CC-9A57-6E89A467D86C}" destId="{69EF9349-7769-4801-B96A-026612A6304E}" srcOrd="1" destOrd="1" presId="urn:microsoft.com/office/officeart/2005/8/layout/hList7"/>
    <dgm:cxn modelId="{E6651C2C-7760-4D67-A8A4-B6F009F552D9}" type="presParOf" srcId="{60BB1BD7-38D6-47CA-A963-E0A515016960}" destId="{EF085282-FC85-4AF6-8515-D277B992CC93}" srcOrd="0" destOrd="0" presId="urn:microsoft.com/office/officeart/2005/8/layout/hList7"/>
    <dgm:cxn modelId="{EFB9CBB9-32D2-4CBA-BF30-2116FB3937A3}" type="presParOf" srcId="{60BB1BD7-38D6-47CA-A963-E0A515016960}" destId="{BDC81295-98F2-4954-B6B0-A292B1FE4D24}" srcOrd="1" destOrd="0" presId="urn:microsoft.com/office/officeart/2005/8/layout/hList7"/>
    <dgm:cxn modelId="{4022A13B-A65B-4CED-80BB-688364846E94}" type="presParOf" srcId="{BDC81295-98F2-4954-B6B0-A292B1FE4D24}" destId="{EA32663F-449E-46B8-85E6-67A228F88ECB}" srcOrd="0" destOrd="0" presId="urn:microsoft.com/office/officeart/2005/8/layout/hList7"/>
    <dgm:cxn modelId="{BF025088-4BFB-4F99-9A79-4EABEA85747E}" type="presParOf" srcId="{EA32663F-449E-46B8-85E6-67A228F88ECB}" destId="{84D33374-23E4-4F89-9626-8242263DB53A}" srcOrd="0" destOrd="0" presId="urn:microsoft.com/office/officeart/2005/8/layout/hList7"/>
    <dgm:cxn modelId="{84164FCD-68E3-47DA-B711-3A6D98986FDA}" type="presParOf" srcId="{EA32663F-449E-46B8-85E6-67A228F88ECB}" destId="{6D828BE4-A328-41C8-B1F0-B9947F55B4B4}" srcOrd="1" destOrd="0" presId="urn:microsoft.com/office/officeart/2005/8/layout/hList7"/>
    <dgm:cxn modelId="{F8C8D19C-CF40-44D2-A966-6D987D844678}" type="presParOf" srcId="{EA32663F-449E-46B8-85E6-67A228F88ECB}" destId="{E026794E-0D2F-4B02-8BD9-44A2C306CED1}" srcOrd="2" destOrd="0" presId="urn:microsoft.com/office/officeart/2005/8/layout/hList7"/>
    <dgm:cxn modelId="{CB299863-C3FD-4D3A-A7D2-8590AB442893}" type="presParOf" srcId="{EA32663F-449E-46B8-85E6-67A228F88ECB}" destId="{0DEC3B5F-8BD4-419F-B7D1-5F5AB9228C4D}" srcOrd="3" destOrd="0" presId="urn:microsoft.com/office/officeart/2005/8/layout/hList7"/>
    <dgm:cxn modelId="{0424EB0B-542F-4B38-9944-C2B70373883A}" type="presParOf" srcId="{BDC81295-98F2-4954-B6B0-A292B1FE4D24}" destId="{4D4E3D60-56C4-4B92-943D-6238C412AA18}" srcOrd="1" destOrd="0" presId="urn:microsoft.com/office/officeart/2005/8/layout/hList7"/>
    <dgm:cxn modelId="{B29E9090-58CD-4AE6-8081-35106C2D5352}" type="presParOf" srcId="{BDC81295-98F2-4954-B6B0-A292B1FE4D24}" destId="{25475D96-8E5C-4CB7-8103-06C4142C2225}" srcOrd="2" destOrd="0" presId="urn:microsoft.com/office/officeart/2005/8/layout/hList7"/>
    <dgm:cxn modelId="{8E62863F-06FB-4FE2-81C2-29CDDD35552B}" type="presParOf" srcId="{25475D96-8E5C-4CB7-8103-06C4142C2225}" destId="{9EAC880D-11FE-4124-B153-B00F89EE3754}" srcOrd="0" destOrd="0" presId="urn:microsoft.com/office/officeart/2005/8/layout/hList7"/>
    <dgm:cxn modelId="{A1FAE7D5-483E-46A5-8C91-36891D4F2F7A}" type="presParOf" srcId="{25475D96-8E5C-4CB7-8103-06C4142C2225}" destId="{69EF9349-7769-4801-B96A-026612A6304E}" srcOrd="1" destOrd="0" presId="urn:microsoft.com/office/officeart/2005/8/layout/hList7"/>
    <dgm:cxn modelId="{D5F0D9BD-7AA7-4B30-9C08-EAE3CB1870DE}" type="presParOf" srcId="{25475D96-8E5C-4CB7-8103-06C4142C2225}" destId="{7AE1D300-FFB3-4F5C-939C-64BF890CCF5B}" srcOrd="2" destOrd="0" presId="urn:microsoft.com/office/officeart/2005/8/layout/hList7"/>
    <dgm:cxn modelId="{C40E9469-282C-405B-BD21-F422B517E4E5}" type="presParOf" srcId="{25475D96-8E5C-4CB7-8103-06C4142C2225}" destId="{10A065A5-139B-41D8-8E73-088B29684B56}" srcOrd="3" destOrd="0" presId="urn:microsoft.com/office/officeart/2005/8/layout/hList7"/>
    <dgm:cxn modelId="{A8F69A4A-1956-4FEE-928D-525A4AA50E44}" type="presParOf" srcId="{BDC81295-98F2-4954-B6B0-A292B1FE4D24}" destId="{B2F12322-8482-4CEA-8261-CEAF0065C026}" srcOrd="3" destOrd="0" presId="urn:microsoft.com/office/officeart/2005/8/layout/hList7"/>
    <dgm:cxn modelId="{E9CCFB72-9E5A-4727-AA96-563FCF7DB9BD}" type="presParOf" srcId="{BDC81295-98F2-4954-B6B0-A292B1FE4D24}" destId="{722D5813-03E9-4CFD-BCA1-B00A81DFBF34}" srcOrd="4" destOrd="0" presId="urn:microsoft.com/office/officeart/2005/8/layout/hList7"/>
    <dgm:cxn modelId="{2A086082-CAA1-4F10-A81C-9EBE102D4EE2}" type="presParOf" srcId="{722D5813-03E9-4CFD-BCA1-B00A81DFBF34}" destId="{188DC1EE-4EF7-41DB-AB17-70B1B646EF7F}" srcOrd="0" destOrd="0" presId="urn:microsoft.com/office/officeart/2005/8/layout/hList7"/>
    <dgm:cxn modelId="{2712D183-C257-40EC-A9DC-7C2FB303B4C1}" type="presParOf" srcId="{722D5813-03E9-4CFD-BCA1-B00A81DFBF34}" destId="{F6DF79A6-84FB-4C2E-ACF5-9CF45CD7A6B9}" srcOrd="1" destOrd="0" presId="urn:microsoft.com/office/officeart/2005/8/layout/hList7"/>
    <dgm:cxn modelId="{2F4D3172-20F1-4ACA-9B8D-5EEC6E1E9BDC}" type="presParOf" srcId="{722D5813-03E9-4CFD-BCA1-B00A81DFBF34}" destId="{592C6108-73E1-42E9-9123-753B4882D7F4}" srcOrd="2" destOrd="0" presId="urn:microsoft.com/office/officeart/2005/8/layout/hList7"/>
    <dgm:cxn modelId="{DE1E4B0A-5BF4-4C76-AFBF-2E5BF5CB696C}" type="presParOf" srcId="{722D5813-03E9-4CFD-BCA1-B00A81DFBF34}" destId="{21A35D19-9F3B-447A-94CE-C1E56A6DDEA5}" srcOrd="3" destOrd="0" presId="urn:microsoft.com/office/officeart/2005/8/layout/hList7"/>
    <dgm:cxn modelId="{9F05D035-EE14-41EF-9037-E810A293BC7A}" type="presParOf" srcId="{BDC81295-98F2-4954-B6B0-A292B1FE4D24}" destId="{0C397FCD-CD8B-4F9C-9434-9A35A3B0D84C}" srcOrd="5" destOrd="0" presId="urn:microsoft.com/office/officeart/2005/8/layout/hList7"/>
    <dgm:cxn modelId="{6C8FF2AD-78D4-467C-A1E9-DBE5B16413D0}" type="presParOf" srcId="{BDC81295-98F2-4954-B6B0-A292B1FE4D24}" destId="{2B176674-FEF5-4CB7-BF0B-AFE1522F6DF6}" srcOrd="6" destOrd="0" presId="urn:microsoft.com/office/officeart/2005/8/layout/hList7"/>
    <dgm:cxn modelId="{52ECF9A8-71A5-4B15-BB76-B13BB0531B96}" type="presParOf" srcId="{2B176674-FEF5-4CB7-BF0B-AFE1522F6DF6}" destId="{F13FE059-7341-4BA8-A90D-B03C33CD4C21}" srcOrd="0" destOrd="0" presId="urn:microsoft.com/office/officeart/2005/8/layout/hList7"/>
    <dgm:cxn modelId="{DB387BB2-4992-4D1D-8FF9-EF51A1515FE4}" type="presParOf" srcId="{2B176674-FEF5-4CB7-BF0B-AFE1522F6DF6}" destId="{8B636967-5D85-41A7-A603-FA6A07F7EBD3}" srcOrd="1" destOrd="0" presId="urn:microsoft.com/office/officeart/2005/8/layout/hList7"/>
    <dgm:cxn modelId="{F8ECEF63-78F6-4617-B90E-15F69E2C3FA6}" type="presParOf" srcId="{2B176674-FEF5-4CB7-BF0B-AFE1522F6DF6}" destId="{D6B932EA-73D2-4E06-855C-F43732BE5526}" srcOrd="2" destOrd="0" presId="urn:microsoft.com/office/officeart/2005/8/layout/hList7"/>
    <dgm:cxn modelId="{C762C8DE-C56E-4673-AEF0-E9F8100481CE}" type="presParOf" srcId="{2B176674-FEF5-4CB7-BF0B-AFE1522F6DF6}" destId="{DC145CC4-4F8E-4C0C-AE2A-299BB8721CC5}" srcOrd="3" destOrd="0" presId="urn:microsoft.com/office/officeart/2005/8/layout/hList7"/>
  </dgm:cxnLst>
  <dgm:bg>
    <a:effectLst>
      <a:outerShdw blurRad="152400" dist="317500" dir="5400000" sx="90000" sy="-19000" rotWithShape="0">
        <a:prstClr val="black">
          <a:alpha val="15000"/>
        </a:prstClr>
      </a:outerShdw>
    </a:effectLst>
  </dgm:bg>
  <dgm:whole>
    <a:effectLst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7E622-949B-4255-9531-3F720944747A}">
      <dsp:nvSpPr>
        <dsp:cNvPr id="0" name=""/>
        <dsp:cNvSpPr/>
      </dsp:nvSpPr>
      <dsp:spPr>
        <a:xfrm>
          <a:off x="2751671" y="641262"/>
          <a:ext cx="4389405" cy="4389405"/>
        </a:xfrm>
        <a:prstGeom prst="blockArc">
          <a:avLst>
            <a:gd name="adj1" fmla="val 12600000"/>
            <a:gd name="adj2" fmla="val 16200000"/>
            <a:gd name="adj3" fmla="val 4526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0BA3CC-6501-4DA1-BDDD-86E3ECD3DE62}">
      <dsp:nvSpPr>
        <dsp:cNvPr id="0" name=""/>
        <dsp:cNvSpPr/>
      </dsp:nvSpPr>
      <dsp:spPr>
        <a:xfrm>
          <a:off x="2751671" y="641262"/>
          <a:ext cx="4389405" cy="4389405"/>
        </a:xfrm>
        <a:prstGeom prst="blockArc">
          <a:avLst>
            <a:gd name="adj1" fmla="val 9000000"/>
            <a:gd name="adj2" fmla="val 12600000"/>
            <a:gd name="adj3" fmla="val 4526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044E0A-1FD9-40C7-970A-B2A98507F11A}">
      <dsp:nvSpPr>
        <dsp:cNvPr id="0" name=""/>
        <dsp:cNvSpPr/>
      </dsp:nvSpPr>
      <dsp:spPr>
        <a:xfrm>
          <a:off x="2751671" y="641262"/>
          <a:ext cx="4389405" cy="4389405"/>
        </a:xfrm>
        <a:prstGeom prst="blockArc">
          <a:avLst>
            <a:gd name="adj1" fmla="val 5400000"/>
            <a:gd name="adj2" fmla="val 9000000"/>
            <a:gd name="adj3" fmla="val 4526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6A8F0A-5289-4A08-BF1B-64A7CA49C427}">
      <dsp:nvSpPr>
        <dsp:cNvPr id="0" name=""/>
        <dsp:cNvSpPr/>
      </dsp:nvSpPr>
      <dsp:spPr>
        <a:xfrm>
          <a:off x="2751671" y="641262"/>
          <a:ext cx="4389405" cy="4389405"/>
        </a:xfrm>
        <a:prstGeom prst="blockArc">
          <a:avLst>
            <a:gd name="adj1" fmla="val 1800000"/>
            <a:gd name="adj2" fmla="val 5400000"/>
            <a:gd name="adj3" fmla="val 4526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B8D0ED-398B-47E5-B1A9-3D986A05EAA0}">
      <dsp:nvSpPr>
        <dsp:cNvPr id="0" name=""/>
        <dsp:cNvSpPr/>
      </dsp:nvSpPr>
      <dsp:spPr>
        <a:xfrm>
          <a:off x="2751671" y="641262"/>
          <a:ext cx="4389405" cy="4389405"/>
        </a:xfrm>
        <a:prstGeom prst="blockArc">
          <a:avLst>
            <a:gd name="adj1" fmla="val 19800000"/>
            <a:gd name="adj2" fmla="val 1800000"/>
            <a:gd name="adj3" fmla="val 4526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4B7E64-100F-4A5F-AB96-A3FD1AE3F228}">
      <dsp:nvSpPr>
        <dsp:cNvPr id="0" name=""/>
        <dsp:cNvSpPr/>
      </dsp:nvSpPr>
      <dsp:spPr>
        <a:xfrm>
          <a:off x="2751671" y="641262"/>
          <a:ext cx="4389405" cy="4389405"/>
        </a:xfrm>
        <a:prstGeom prst="blockArc">
          <a:avLst>
            <a:gd name="adj1" fmla="val 16200000"/>
            <a:gd name="adj2" fmla="val 19800000"/>
            <a:gd name="adj3" fmla="val 4526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C356A8-C265-473D-AA36-8B3FDED474B4}">
      <dsp:nvSpPr>
        <dsp:cNvPr id="0" name=""/>
        <dsp:cNvSpPr/>
      </dsp:nvSpPr>
      <dsp:spPr>
        <a:xfrm>
          <a:off x="3960963" y="1850554"/>
          <a:ext cx="1970820" cy="197082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Dores Ganhos</a:t>
          </a:r>
        </a:p>
      </dsp:txBody>
      <dsp:txXfrm>
        <a:off x="4249583" y="2139174"/>
        <a:ext cx="1393580" cy="1393580"/>
      </dsp:txXfrm>
    </dsp:sp>
    <dsp:sp modelId="{5FD22D87-A347-45FA-89FA-BA578779CC7B}">
      <dsp:nvSpPr>
        <dsp:cNvPr id="0" name=""/>
        <dsp:cNvSpPr/>
      </dsp:nvSpPr>
      <dsp:spPr>
        <a:xfrm>
          <a:off x="4256586" y="1139"/>
          <a:ext cx="1379574" cy="137957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Empresa</a:t>
          </a:r>
        </a:p>
      </dsp:txBody>
      <dsp:txXfrm>
        <a:off x="4458620" y="203173"/>
        <a:ext cx="975506" cy="975506"/>
      </dsp:txXfrm>
    </dsp:sp>
    <dsp:sp modelId="{2348BAE4-6AD3-4508-BD61-C83060A86ED6}">
      <dsp:nvSpPr>
        <dsp:cNvPr id="0" name=""/>
        <dsp:cNvSpPr/>
      </dsp:nvSpPr>
      <dsp:spPr>
        <a:xfrm>
          <a:off x="6114244" y="1073658"/>
          <a:ext cx="1379574" cy="1379574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Procedimentos</a:t>
          </a:r>
        </a:p>
      </dsp:txBody>
      <dsp:txXfrm>
        <a:off x="6316278" y="1275692"/>
        <a:ext cx="975506" cy="975506"/>
      </dsp:txXfrm>
    </dsp:sp>
    <dsp:sp modelId="{6B8DA79C-FBF5-4578-99EE-EEE5F0C2C2EA}">
      <dsp:nvSpPr>
        <dsp:cNvPr id="0" name=""/>
        <dsp:cNvSpPr/>
      </dsp:nvSpPr>
      <dsp:spPr>
        <a:xfrm>
          <a:off x="6114244" y="3218696"/>
          <a:ext cx="1379574" cy="1379574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/>
            <a:t>Usuários</a:t>
          </a:r>
        </a:p>
      </dsp:txBody>
      <dsp:txXfrm>
        <a:off x="6316278" y="3420730"/>
        <a:ext cx="975506" cy="975506"/>
      </dsp:txXfrm>
    </dsp:sp>
    <dsp:sp modelId="{B83EE507-CFDD-43E6-ABB9-DBF1A2103686}">
      <dsp:nvSpPr>
        <dsp:cNvPr id="0" name=""/>
        <dsp:cNvSpPr/>
      </dsp:nvSpPr>
      <dsp:spPr>
        <a:xfrm>
          <a:off x="4256586" y="4291215"/>
          <a:ext cx="1379574" cy="1379574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Usuários</a:t>
          </a:r>
        </a:p>
      </dsp:txBody>
      <dsp:txXfrm>
        <a:off x="4458620" y="4493249"/>
        <a:ext cx="975506" cy="975506"/>
      </dsp:txXfrm>
    </dsp:sp>
    <dsp:sp modelId="{CA20D728-34C8-4665-A8D1-AD86489F4DA6}">
      <dsp:nvSpPr>
        <dsp:cNvPr id="0" name=""/>
        <dsp:cNvSpPr/>
      </dsp:nvSpPr>
      <dsp:spPr>
        <a:xfrm>
          <a:off x="2398929" y="3218696"/>
          <a:ext cx="1379574" cy="1379574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Usuário</a:t>
          </a:r>
        </a:p>
      </dsp:txBody>
      <dsp:txXfrm>
        <a:off x="2600963" y="3420730"/>
        <a:ext cx="975506" cy="975506"/>
      </dsp:txXfrm>
    </dsp:sp>
    <dsp:sp modelId="{2F4B24BD-EA72-49E9-A266-E21F0CE4DAE5}">
      <dsp:nvSpPr>
        <dsp:cNvPr id="0" name=""/>
        <dsp:cNvSpPr/>
      </dsp:nvSpPr>
      <dsp:spPr>
        <a:xfrm>
          <a:off x="2398929" y="1073658"/>
          <a:ext cx="1379574" cy="1379574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Usuário</a:t>
          </a:r>
        </a:p>
      </dsp:txBody>
      <dsp:txXfrm>
        <a:off x="2600963" y="1275692"/>
        <a:ext cx="975506" cy="975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1DE79-C24A-4318-A0DA-9D2FC471FA23}">
      <dsp:nvSpPr>
        <dsp:cNvPr id="0" name=""/>
        <dsp:cNvSpPr/>
      </dsp:nvSpPr>
      <dsp:spPr>
        <a:xfrm>
          <a:off x="119442" y="1841109"/>
          <a:ext cx="1694082" cy="558277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Menu</a:t>
          </a:r>
        </a:p>
      </dsp:txBody>
      <dsp:txXfrm>
        <a:off x="119442" y="1841109"/>
        <a:ext cx="1694082" cy="558277"/>
      </dsp:txXfrm>
    </dsp:sp>
    <dsp:sp modelId="{BEB68E01-974C-487D-B8DA-B75B044B3819}">
      <dsp:nvSpPr>
        <dsp:cNvPr id="0" name=""/>
        <dsp:cNvSpPr/>
      </dsp:nvSpPr>
      <dsp:spPr>
        <a:xfrm>
          <a:off x="119442" y="3018323"/>
          <a:ext cx="1694082" cy="1045939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Sistema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Cadastro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Processos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Relatórios</a:t>
          </a:r>
        </a:p>
      </dsp:txBody>
      <dsp:txXfrm>
        <a:off x="119442" y="3018323"/>
        <a:ext cx="1694082" cy="1045939"/>
      </dsp:txXfrm>
    </dsp:sp>
    <dsp:sp modelId="{99A13E9A-A3E8-4166-87FD-37501A84D07F}">
      <dsp:nvSpPr>
        <dsp:cNvPr id="0" name=""/>
        <dsp:cNvSpPr/>
      </dsp:nvSpPr>
      <dsp:spPr>
        <a:xfrm>
          <a:off x="117517" y="1671316"/>
          <a:ext cx="134756" cy="1347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C6DF8C-37E4-4A1F-B5D5-4583E5A23CFF}">
      <dsp:nvSpPr>
        <dsp:cNvPr id="0" name=""/>
        <dsp:cNvSpPr/>
      </dsp:nvSpPr>
      <dsp:spPr>
        <a:xfrm>
          <a:off x="211847" y="1482656"/>
          <a:ext cx="134756" cy="1347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9E3E5D-CC73-40D5-B7F2-280A8C52EF3A}">
      <dsp:nvSpPr>
        <dsp:cNvPr id="0" name=""/>
        <dsp:cNvSpPr/>
      </dsp:nvSpPr>
      <dsp:spPr>
        <a:xfrm>
          <a:off x="438238" y="1520388"/>
          <a:ext cx="211760" cy="211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05B458-9823-40EA-88ED-B0FE252F8025}">
      <dsp:nvSpPr>
        <dsp:cNvPr id="0" name=""/>
        <dsp:cNvSpPr/>
      </dsp:nvSpPr>
      <dsp:spPr>
        <a:xfrm>
          <a:off x="626897" y="1312863"/>
          <a:ext cx="134756" cy="1347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66520C-A3BE-417F-987B-B8C724442393}">
      <dsp:nvSpPr>
        <dsp:cNvPr id="0" name=""/>
        <dsp:cNvSpPr/>
      </dsp:nvSpPr>
      <dsp:spPr>
        <a:xfrm>
          <a:off x="872154" y="1237399"/>
          <a:ext cx="134756" cy="13475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37151A-B6CF-4B9B-AB91-2686A95880BA}">
      <dsp:nvSpPr>
        <dsp:cNvPr id="0" name=""/>
        <dsp:cNvSpPr/>
      </dsp:nvSpPr>
      <dsp:spPr>
        <a:xfrm>
          <a:off x="1174009" y="1369461"/>
          <a:ext cx="134756" cy="1347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E9651E-57F4-4051-B7D5-4C79A9174DC9}">
      <dsp:nvSpPr>
        <dsp:cNvPr id="0" name=""/>
        <dsp:cNvSpPr/>
      </dsp:nvSpPr>
      <dsp:spPr>
        <a:xfrm>
          <a:off x="1362668" y="1463790"/>
          <a:ext cx="211760" cy="2117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568E96-E070-4AB5-A9A9-4F7FB467038A}">
      <dsp:nvSpPr>
        <dsp:cNvPr id="0" name=""/>
        <dsp:cNvSpPr/>
      </dsp:nvSpPr>
      <dsp:spPr>
        <a:xfrm>
          <a:off x="1626791" y="1671316"/>
          <a:ext cx="134756" cy="1347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5FC2F6-14BF-42A9-AA31-D22B86971802}">
      <dsp:nvSpPr>
        <dsp:cNvPr id="0" name=""/>
        <dsp:cNvSpPr/>
      </dsp:nvSpPr>
      <dsp:spPr>
        <a:xfrm>
          <a:off x="1739986" y="1878841"/>
          <a:ext cx="134756" cy="1347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2D18A4-1D72-470B-9235-B4368E8B6811}">
      <dsp:nvSpPr>
        <dsp:cNvPr id="0" name=""/>
        <dsp:cNvSpPr/>
      </dsp:nvSpPr>
      <dsp:spPr>
        <a:xfrm>
          <a:off x="758958" y="1482656"/>
          <a:ext cx="346516" cy="34651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614770-FC83-4AF8-8AA6-1BC897D87A70}">
      <dsp:nvSpPr>
        <dsp:cNvPr id="0" name=""/>
        <dsp:cNvSpPr/>
      </dsp:nvSpPr>
      <dsp:spPr>
        <a:xfrm>
          <a:off x="23188" y="2199561"/>
          <a:ext cx="134756" cy="1347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A54CA0-914A-475A-980F-F21D777047DC}">
      <dsp:nvSpPr>
        <dsp:cNvPr id="0" name=""/>
        <dsp:cNvSpPr/>
      </dsp:nvSpPr>
      <dsp:spPr>
        <a:xfrm>
          <a:off x="136383" y="2369355"/>
          <a:ext cx="211760" cy="2117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53706A-34EC-49E9-A954-2F86512D6CF5}">
      <dsp:nvSpPr>
        <dsp:cNvPr id="0" name=""/>
        <dsp:cNvSpPr/>
      </dsp:nvSpPr>
      <dsp:spPr>
        <a:xfrm>
          <a:off x="419372" y="2520282"/>
          <a:ext cx="308015" cy="3080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570D37-0CB9-49FD-934B-3B7B93095342}">
      <dsp:nvSpPr>
        <dsp:cNvPr id="0" name=""/>
        <dsp:cNvSpPr/>
      </dsp:nvSpPr>
      <dsp:spPr>
        <a:xfrm>
          <a:off x="815556" y="2765539"/>
          <a:ext cx="134756" cy="1347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B6570A-4191-4059-AE8B-AE2131384944}">
      <dsp:nvSpPr>
        <dsp:cNvPr id="0" name=""/>
        <dsp:cNvSpPr/>
      </dsp:nvSpPr>
      <dsp:spPr>
        <a:xfrm>
          <a:off x="891020" y="2520282"/>
          <a:ext cx="211760" cy="2117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27B564-250F-4189-8317-7C1741C91E39}">
      <dsp:nvSpPr>
        <dsp:cNvPr id="0" name=""/>
        <dsp:cNvSpPr/>
      </dsp:nvSpPr>
      <dsp:spPr>
        <a:xfrm>
          <a:off x="1079679" y="2784405"/>
          <a:ext cx="134756" cy="1347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4DB9E5-7C49-41CB-A15A-2AEAEDF9B1F5}">
      <dsp:nvSpPr>
        <dsp:cNvPr id="0" name=""/>
        <dsp:cNvSpPr/>
      </dsp:nvSpPr>
      <dsp:spPr>
        <a:xfrm>
          <a:off x="1249472" y="2482550"/>
          <a:ext cx="308015" cy="3080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6B22FF-2777-42B8-BA72-43E8A312DC51}">
      <dsp:nvSpPr>
        <dsp:cNvPr id="0" name=""/>
        <dsp:cNvSpPr/>
      </dsp:nvSpPr>
      <dsp:spPr>
        <a:xfrm>
          <a:off x="1664523" y="2407086"/>
          <a:ext cx="211760" cy="211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EBA90C-6808-4CE5-A717-95F312EC2C89}">
      <dsp:nvSpPr>
        <dsp:cNvPr id="0" name=""/>
        <dsp:cNvSpPr/>
      </dsp:nvSpPr>
      <dsp:spPr>
        <a:xfrm>
          <a:off x="1876283" y="1520074"/>
          <a:ext cx="621909" cy="1187293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EEF9E5-9E41-44D1-8860-9164A82CFD2E}">
      <dsp:nvSpPr>
        <dsp:cNvPr id="0" name=""/>
        <dsp:cNvSpPr/>
      </dsp:nvSpPr>
      <dsp:spPr>
        <a:xfrm>
          <a:off x="2498193" y="1520651"/>
          <a:ext cx="1696117" cy="1187282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Sistema </a:t>
          </a:r>
        </a:p>
      </dsp:txBody>
      <dsp:txXfrm>
        <a:off x="2498193" y="1520651"/>
        <a:ext cx="1696117" cy="1187282"/>
      </dsp:txXfrm>
    </dsp:sp>
    <dsp:sp modelId="{B6757EB5-BED4-4CD9-8719-0836F08534CA}">
      <dsp:nvSpPr>
        <dsp:cNvPr id="0" name=""/>
        <dsp:cNvSpPr/>
      </dsp:nvSpPr>
      <dsp:spPr>
        <a:xfrm>
          <a:off x="2498193" y="3018323"/>
          <a:ext cx="1696117" cy="1045939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Permissões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Departamentos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Configurações</a:t>
          </a:r>
        </a:p>
      </dsp:txBody>
      <dsp:txXfrm>
        <a:off x="2498193" y="3018323"/>
        <a:ext cx="1696117" cy="1045939"/>
      </dsp:txXfrm>
    </dsp:sp>
    <dsp:sp modelId="{4219A0DE-9BB4-468D-8887-3DC8479CBAB0}">
      <dsp:nvSpPr>
        <dsp:cNvPr id="0" name=""/>
        <dsp:cNvSpPr/>
      </dsp:nvSpPr>
      <dsp:spPr>
        <a:xfrm>
          <a:off x="4194311" y="1520074"/>
          <a:ext cx="621909" cy="1187293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8F91B3-D597-4C79-B87F-CAF3A2331EED}">
      <dsp:nvSpPr>
        <dsp:cNvPr id="0" name=""/>
        <dsp:cNvSpPr/>
      </dsp:nvSpPr>
      <dsp:spPr>
        <a:xfrm>
          <a:off x="4816221" y="1520651"/>
          <a:ext cx="1696117" cy="1187282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Cadastro</a:t>
          </a:r>
        </a:p>
      </dsp:txBody>
      <dsp:txXfrm>
        <a:off x="4816221" y="1520651"/>
        <a:ext cx="1696117" cy="1187282"/>
      </dsp:txXfrm>
    </dsp:sp>
    <dsp:sp modelId="{8F8C5C12-208B-4FCD-A6D1-01630717C7D1}">
      <dsp:nvSpPr>
        <dsp:cNvPr id="0" name=""/>
        <dsp:cNvSpPr/>
      </dsp:nvSpPr>
      <dsp:spPr>
        <a:xfrm>
          <a:off x="4816221" y="3018323"/>
          <a:ext cx="1696117" cy="1045939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Empresas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Funcionários</a:t>
          </a:r>
        </a:p>
      </dsp:txBody>
      <dsp:txXfrm>
        <a:off x="4816221" y="3018323"/>
        <a:ext cx="1696117" cy="1045939"/>
      </dsp:txXfrm>
    </dsp:sp>
    <dsp:sp modelId="{8559CD9F-D2C8-4700-B559-60FAB5891664}">
      <dsp:nvSpPr>
        <dsp:cNvPr id="0" name=""/>
        <dsp:cNvSpPr/>
      </dsp:nvSpPr>
      <dsp:spPr>
        <a:xfrm>
          <a:off x="6512339" y="1520074"/>
          <a:ext cx="621909" cy="1187293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1121A-3762-4A0E-A2FA-35EC90C8CCD5}">
      <dsp:nvSpPr>
        <dsp:cNvPr id="0" name=""/>
        <dsp:cNvSpPr/>
      </dsp:nvSpPr>
      <dsp:spPr>
        <a:xfrm>
          <a:off x="7134249" y="1520651"/>
          <a:ext cx="1696117" cy="1187282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Gestão de processo</a:t>
          </a:r>
        </a:p>
      </dsp:txBody>
      <dsp:txXfrm>
        <a:off x="7134249" y="1520651"/>
        <a:ext cx="1696117" cy="1187282"/>
      </dsp:txXfrm>
    </dsp:sp>
    <dsp:sp modelId="{2F5043F3-4373-4BC8-B570-B4981B19A955}">
      <dsp:nvSpPr>
        <dsp:cNvPr id="0" name=""/>
        <dsp:cNvSpPr/>
      </dsp:nvSpPr>
      <dsp:spPr>
        <a:xfrm>
          <a:off x="7134249" y="3018323"/>
          <a:ext cx="1696117" cy="1045939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Contábeis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Fiscais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Tecnológicos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Administrativos</a:t>
          </a:r>
        </a:p>
      </dsp:txBody>
      <dsp:txXfrm>
        <a:off x="7134249" y="3018323"/>
        <a:ext cx="1696117" cy="1045939"/>
      </dsp:txXfrm>
    </dsp:sp>
    <dsp:sp modelId="{681A9401-33DF-4889-B89F-4F2647840BFC}">
      <dsp:nvSpPr>
        <dsp:cNvPr id="0" name=""/>
        <dsp:cNvSpPr/>
      </dsp:nvSpPr>
      <dsp:spPr>
        <a:xfrm>
          <a:off x="8830367" y="1520074"/>
          <a:ext cx="621909" cy="1187293"/>
        </a:xfrm>
        <a:prstGeom prst="chevron">
          <a:avLst>
            <a:gd name="adj" fmla="val 623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E7EE30-1400-4CCA-B1F3-879BB5E192AA}">
      <dsp:nvSpPr>
        <dsp:cNvPr id="0" name=""/>
        <dsp:cNvSpPr/>
      </dsp:nvSpPr>
      <dsp:spPr>
        <a:xfrm>
          <a:off x="9579485" y="1435845"/>
          <a:ext cx="1441700" cy="14417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Relatórios</a:t>
          </a:r>
        </a:p>
      </dsp:txBody>
      <dsp:txXfrm>
        <a:off x="9790617" y="1646977"/>
        <a:ext cx="1019436" cy="1019436"/>
      </dsp:txXfrm>
    </dsp:sp>
    <dsp:sp modelId="{592E8032-F658-4B13-8640-EA23CDB9ACBF}">
      <dsp:nvSpPr>
        <dsp:cNvPr id="0" name=""/>
        <dsp:cNvSpPr/>
      </dsp:nvSpPr>
      <dsp:spPr>
        <a:xfrm>
          <a:off x="9452277" y="3018323"/>
          <a:ext cx="1696117" cy="1045939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Contábeis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Fiscais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Administrativos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Tecnológicos</a:t>
          </a:r>
        </a:p>
      </dsp:txBody>
      <dsp:txXfrm>
        <a:off x="9452277" y="3018323"/>
        <a:ext cx="1696117" cy="10459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CBD04-1598-4548-9E3D-5BCC6550D6CC}">
      <dsp:nvSpPr>
        <dsp:cNvPr id="0" name=""/>
        <dsp:cNvSpPr/>
      </dsp:nvSpPr>
      <dsp:spPr>
        <a:xfrm rot="5400000">
          <a:off x="220770" y="654921"/>
          <a:ext cx="572248" cy="6514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C7582-3E62-4F09-893A-012A9A4B909E}">
      <dsp:nvSpPr>
        <dsp:cNvPr id="0" name=""/>
        <dsp:cNvSpPr/>
      </dsp:nvSpPr>
      <dsp:spPr>
        <a:xfrm>
          <a:off x="69159" y="20573"/>
          <a:ext cx="963328" cy="67429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Página inicial SITE</a:t>
          </a:r>
        </a:p>
      </dsp:txBody>
      <dsp:txXfrm>
        <a:off x="102081" y="53495"/>
        <a:ext cx="897484" cy="608454"/>
      </dsp:txXfrm>
    </dsp:sp>
    <dsp:sp modelId="{147ADB66-435F-4969-8E7B-DBA9119EADEC}">
      <dsp:nvSpPr>
        <dsp:cNvPr id="0" name=""/>
        <dsp:cNvSpPr/>
      </dsp:nvSpPr>
      <dsp:spPr>
        <a:xfrm>
          <a:off x="1078285" y="112683"/>
          <a:ext cx="1940159" cy="544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Sobre nós;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Funcionalidades;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Contatos;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Entrar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200" kern="1200" dirty="0"/>
        </a:p>
      </dsp:txBody>
      <dsp:txXfrm>
        <a:off x="1078285" y="112683"/>
        <a:ext cx="1940159" cy="544998"/>
      </dsp:txXfrm>
    </dsp:sp>
    <dsp:sp modelId="{103974F5-1DE3-4D0E-BCCE-F2276D45A079}">
      <dsp:nvSpPr>
        <dsp:cNvPr id="0" name=""/>
        <dsp:cNvSpPr/>
      </dsp:nvSpPr>
      <dsp:spPr>
        <a:xfrm rot="5400000">
          <a:off x="1316958" y="1453242"/>
          <a:ext cx="572248" cy="6514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651890"/>
            <a:satOff val="33333"/>
            <a:lumOff val="3511"/>
            <a:alphaOff val="0"/>
          </a:schemeClr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CA491-4931-4E70-AFEB-DFB517AEF6ED}">
      <dsp:nvSpPr>
        <dsp:cNvPr id="0" name=""/>
        <dsp:cNvSpPr/>
      </dsp:nvSpPr>
      <dsp:spPr>
        <a:xfrm>
          <a:off x="1165347" y="818894"/>
          <a:ext cx="963328" cy="674298"/>
        </a:xfrm>
        <a:prstGeom prst="roundRect">
          <a:avLst>
            <a:gd name="adj" fmla="val 1667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Sobre nós</a:t>
          </a:r>
        </a:p>
      </dsp:txBody>
      <dsp:txXfrm>
        <a:off x="1198269" y="851816"/>
        <a:ext cx="897484" cy="608454"/>
      </dsp:txXfrm>
    </dsp:sp>
    <dsp:sp modelId="{39FDA874-F09F-427D-AA75-0B4A3E0D8DF4}">
      <dsp:nvSpPr>
        <dsp:cNvPr id="0" name=""/>
        <dsp:cNvSpPr/>
      </dsp:nvSpPr>
      <dsp:spPr>
        <a:xfrm>
          <a:off x="2136036" y="752625"/>
          <a:ext cx="1784730" cy="755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>
              <a:latin typeface="+mn-lt"/>
            </a:rPr>
            <a:t>Apresentação do </a:t>
          </a:r>
          <a:r>
            <a:rPr lang="pt-BR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Time</a:t>
          </a:r>
          <a:r>
            <a:rPr lang="pt-BR" sz="1200" kern="1200" dirty="0">
              <a:latin typeface="+mn-lt"/>
            </a:rPr>
            <a:t>;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>
              <a:latin typeface="+mn-lt"/>
            </a:rPr>
            <a:t>Missão e valor da empresa.</a:t>
          </a:r>
        </a:p>
      </dsp:txBody>
      <dsp:txXfrm>
        <a:off x="2136036" y="752625"/>
        <a:ext cx="1784730" cy="755340"/>
      </dsp:txXfrm>
    </dsp:sp>
    <dsp:sp modelId="{395F3D79-9F4E-413C-81C3-E9FE7438B01A}">
      <dsp:nvSpPr>
        <dsp:cNvPr id="0" name=""/>
        <dsp:cNvSpPr/>
      </dsp:nvSpPr>
      <dsp:spPr>
        <a:xfrm rot="5400000">
          <a:off x="2413147" y="2210703"/>
          <a:ext cx="572248" cy="6514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1303779"/>
            <a:satOff val="66667"/>
            <a:lumOff val="702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C3350-AFEC-4F2F-952F-FD331E3E0BE3}">
      <dsp:nvSpPr>
        <dsp:cNvPr id="0" name=""/>
        <dsp:cNvSpPr/>
      </dsp:nvSpPr>
      <dsp:spPr>
        <a:xfrm>
          <a:off x="2261536" y="1576354"/>
          <a:ext cx="963328" cy="674298"/>
        </a:xfrm>
        <a:prstGeom prst="roundRect">
          <a:avLst>
            <a:gd name="adj" fmla="val 1667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Funcionalidades</a:t>
          </a:r>
        </a:p>
      </dsp:txBody>
      <dsp:txXfrm>
        <a:off x="2294458" y="1609276"/>
        <a:ext cx="897484" cy="608454"/>
      </dsp:txXfrm>
    </dsp:sp>
    <dsp:sp modelId="{5F53A8C6-8B51-42E3-9FFE-325E950890EC}">
      <dsp:nvSpPr>
        <dsp:cNvPr id="0" name=""/>
        <dsp:cNvSpPr/>
      </dsp:nvSpPr>
      <dsp:spPr>
        <a:xfrm>
          <a:off x="3300060" y="1686585"/>
          <a:ext cx="2129750" cy="476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Abrangência do site;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Objetivo/utilização.</a:t>
          </a:r>
        </a:p>
      </dsp:txBody>
      <dsp:txXfrm>
        <a:off x="3300060" y="1686585"/>
        <a:ext cx="2129750" cy="476164"/>
      </dsp:txXfrm>
    </dsp:sp>
    <dsp:sp modelId="{A3BA2BD2-2F4E-44FB-B2B4-A753B322C148}">
      <dsp:nvSpPr>
        <dsp:cNvPr id="0" name=""/>
        <dsp:cNvSpPr/>
      </dsp:nvSpPr>
      <dsp:spPr>
        <a:xfrm rot="5400000">
          <a:off x="3509335" y="2968163"/>
          <a:ext cx="572248" cy="6514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1955669"/>
            <a:satOff val="100000"/>
            <a:lumOff val="1053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3C2F5-2B14-46C0-A572-AB7450961F79}">
      <dsp:nvSpPr>
        <dsp:cNvPr id="0" name=""/>
        <dsp:cNvSpPr/>
      </dsp:nvSpPr>
      <dsp:spPr>
        <a:xfrm>
          <a:off x="3357724" y="2333814"/>
          <a:ext cx="963328" cy="674298"/>
        </a:xfrm>
        <a:prstGeom prst="roundRect">
          <a:avLst>
            <a:gd name="adj" fmla="val 1667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Contatos</a:t>
          </a:r>
        </a:p>
      </dsp:txBody>
      <dsp:txXfrm>
        <a:off x="3390646" y="2366736"/>
        <a:ext cx="897484" cy="608454"/>
      </dsp:txXfrm>
    </dsp:sp>
    <dsp:sp modelId="{2A88E29D-F2D5-445D-9806-1F999FBAE36C}">
      <dsp:nvSpPr>
        <dsp:cNvPr id="0" name=""/>
        <dsp:cNvSpPr/>
      </dsp:nvSpPr>
      <dsp:spPr>
        <a:xfrm>
          <a:off x="4321053" y="2398124"/>
          <a:ext cx="700633" cy="544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E8FDD-8816-45D0-8621-161EBE21A644}">
      <dsp:nvSpPr>
        <dsp:cNvPr id="0" name=""/>
        <dsp:cNvSpPr/>
      </dsp:nvSpPr>
      <dsp:spPr>
        <a:xfrm>
          <a:off x="4324286" y="3095307"/>
          <a:ext cx="963328" cy="674298"/>
        </a:xfrm>
        <a:prstGeom prst="roundRect">
          <a:avLst>
            <a:gd name="adj" fmla="val 166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Entrar</a:t>
          </a:r>
        </a:p>
      </dsp:txBody>
      <dsp:txXfrm>
        <a:off x="4357208" y="3128229"/>
        <a:ext cx="897484" cy="6084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61912-F96A-42BF-AE47-077E20355F4B}">
      <dsp:nvSpPr>
        <dsp:cNvPr id="0" name=""/>
        <dsp:cNvSpPr/>
      </dsp:nvSpPr>
      <dsp:spPr>
        <a:xfrm>
          <a:off x="1329784" y="1849407"/>
          <a:ext cx="1311978" cy="1311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  <a:sp3d extrusionH="28000" prstMaterial="matte"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/>
            <a:t>Programa de processos </a:t>
          </a:r>
        </a:p>
      </dsp:txBody>
      <dsp:txXfrm>
        <a:off x="1521919" y="2041542"/>
        <a:ext cx="927708" cy="927708"/>
      </dsp:txXfrm>
    </dsp:sp>
    <dsp:sp modelId="{E0580FA3-BE9E-48E1-9D6D-C675665A2575}">
      <dsp:nvSpPr>
        <dsp:cNvPr id="0" name=""/>
        <dsp:cNvSpPr/>
      </dsp:nvSpPr>
      <dsp:spPr>
        <a:xfrm rot="12871354">
          <a:off x="542286" y="1649069"/>
          <a:ext cx="940735" cy="37391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E657D-9D04-4C30-9ED9-59A576ED2D87}">
      <dsp:nvSpPr>
        <dsp:cNvPr id="0" name=""/>
        <dsp:cNvSpPr/>
      </dsp:nvSpPr>
      <dsp:spPr>
        <a:xfrm>
          <a:off x="1926" y="1070902"/>
          <a:ext cx="1246380" cy="9971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  <a:sp3d extrusionH="28000" prstMaterial="matte"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Ideias iniciais</a:t>
          </a:r>
        </a:p>
      </dsp:txBody>
      <dsp:txXfrm>
        <a:off x="31130" y="1100106"/>
        <a:ext cx="1187972" cy="938696"/>
      </dsp:txXfrm>
    </dsp:sp>
    <dsp:sp modelId="{AE021024-6342-431B-9D49-1788F158B436}">
      <dsp:nvSpPr>
        <dsp:cNvPr id="0" name=""/>
        <dsp:cNvSpPr/>
      </dsp:nvSpPr>
      <dsp:spPr>
        <a:xfrm rot="16387920">
          <a:off x="1560628" y="1116172"/>
          <a:ext cx="981862" cy="37391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D64B6-6570-45E9-83F5-282D3F978ED1}">
      <dsp:nvSpPr>
        <dsp:cNvPr id="0" name=""/>
        <dsp:cNvSpPr/>
      </dsp:nvSpPr>
      <dsp:spPr>
        <a:xfrm>
          <a:off x="1455192" y="314379"/>
          <a:ext cx="1246380" cy="997104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  <a:sp3d extrusionH="28000" prstMaterial="matte"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Matriz CSD</a:t>
          </a:r>
        </a:p>
      </dsp:txBody>
      <dsp:txXfrm>
        <a:off x="1484396" y="343583"/>
        <a:ext cx="1187972" cy="938696"/>
      </dsp:txXfrm>
    </dsp:sp>
    <dsp:sp modelId="{BE9C8F77-190E-4C87-A934-0AD65D6DEBC9}">
      <dsp:nvSpPr>
        <dsp:cNvPr id="0" name=""/>
        <dsp:cNvSpPr/>
      </dsp:nvSpPr>
      <dsp:spPr>
        <a:xfrm rot="19728442">
          <a:off x="2522454" y="1664199"/>
          <a:ext cx="1087827" cy="37391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C3B9F-44E2-4DD4-B342-A7D7375210FC}">
      <dsp:nvSpPr>
        <dsp:cNvPr id="0" name=""/>
        <dsp:cNvSpPr/>
      </dsp:nvSpPr>
      <dsp:spPr>
        <a:xfrm>
          <a:off x="2908458" y="1070902"/>
          <a:ext cx="1246380" cy="997104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  <a:sp3d extrusionH="28000" prstMaterial="matte"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Definição Objetivo</a:t>
          </a:r>
        </a:p>
      </dsp:txBody>
      <dsp:txXfrm>
        <a:off x="2937662" y="1100106"/>
        <a:ext cx="1187972" cy="9386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33374-23E4-4F89-9626-8242263DB53A}">
      <dsp:nvSpPr>
        <dsp:cNvPr id="0" name=""/>
        <dsp:cNvSpPr/>
      </dsp:nvSpPr>
      <dsp:spPr>
        <a:xfrm>
          <a:off x="1895" y="0"/>
          <a:ext cx="1986359" cy="54186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t" anchorCtr="1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Fazer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u="none" kern="1200" dirty="0"/>
            <a:t>Desenvolver pagina inicial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u="none" kern="1200" dirty="0"/>
            <a:t>Manuais de Procedimentos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u="none" kern="1200"/>
            <a:t>Desenvolver menu</a:t>
          </a:r>
          <a:endParaRPr lang="pt-BR" sz="1600" kern="1200" dirty="0"/>
        </a:p>
      </dsp:txBody>
      <dsp:txXfrm>
        <a:off x="1895" y="2167466"/>
        <a:ext cx="1986359" cy="2167466"/>
      </dsp:txXfrm>
    </dsp:sp>
    <dsp:sp modelId="{0DEC3B5F-8BD4-419F-B7D1-5F5AB9228C4D}">
      <dsp:nvSpPr>
        <dsp:cNvPr id="0" name=""/>
        <dsp:cNvSpPr/>
      </dsp:nvSpPr>
      <dsp:spPr>
        <a:xfrm>
          <a:off x="92866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EAC880D-11FE-4124-B153-B00F89EE3754}">
      <dsp:nvSpPr>
        <dsp:cNvPr id="0" name=""/>
        <dsp:cNvSpPr/>
      </dsp:nvSpPr>
      <dsp:spPr>
        <a:xfrm>
          <a:off x="2047845" y="0"/>
          <a:ext cx="1986359" cy="5418667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t" anchorCtr="1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Fazendo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u="none" kern="1200" dirty="0"/>
            <a:t>Esboço estrutura do Software no PPT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600" kern="1200" dirty="0"/>
        </a:p>
      </dsp:txBody>
      <dsp:txXfrm>
        <a:off x="2047845" y="2167466"/>
        <a:ext cx="1986359" cy="2167466"/>
      </dsp:txXfrm>
    </dsp:sp>
    <dsp:sp modelId="{10A065A5-139B-41D8-8E73-088B29684B56}">
      <dsp:nvSpPr>
        <dsp:cNvPr id="0" name=""/>
        <dsp:cNvSpPr/>
      </dsp:nvSpPr>
      <dsp:spPr>
        <a:xfrm>
          <a:off x="2138816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8DC1EE-4EF7-41DB-AB17-70B1B646EF7F}">
      <dsp:nvSpPr>
        <dsp:cNvPr id="0" name=""/>
        <dsp:cNvSpPr/>
      </dsp:nvSpPr>
      <dsp:spPr>
        <a:xfrm>
          <a:off x="4093795" y="0"/>
          <a:ext cx="1986359" cy="5418667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t" anchorCtr="1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Aprovação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u="none" kern="1200" dirty="0"/>
            <a:t>Definir orçamento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600" kern="1200" dirty="0"/>
        </a:p>
      </dsp:txBody>
      <dsp:txXfrm>
        <a:off x="4093795" y="2167466"/>
        <a:ext cx="1986359" cy="2167466"/>
      </dsp:txXfrm>
    </dsp:sp>
    <dsp:sp modelId="{21A35D19-9F3B-447A-94CE-C1E56A6DDEA5}">
      <dsp:nvSpPr>
        <dsp:cNvPr id="0" name=""/>
        <dsp:cNvSpPr/>
      </dsp:nvSpPr>
      <dsp:spPr>
        <a:xfrm>
          <a:off x="4184767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13FE059-7341-4BA8-A90D-B03C33CD4C21}">
      <dsp:nvSpPr>
        <dsp:cNvPr id="0" name=""/>
        <dsp:cNvSpPr/>
      </dsp:nvSpPr>
      <dsp:spPr>
        <a:xfrm>
          <a:off x="6139745" y="0"/>
          <a:ext cx="1986359" cy="541866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t" anchorCtr="1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Feito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u="none" kern="1200" dirty="0"/>
            <a:t>Definição de Linguagem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u="none" kern="1200" dirty="0"/>
            <a:t>Definição do tema do programa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Contratação equipe</a:t>
          </a:r>
        </a:p>
      </dsp:txBody>
      <dsp:txXfrm>
        <a:off x="6139745" y="2167466"/>
        <a:ext cx="1986359" cy="2167466"/>
      </dsp:txXfrm>
    </dsp:sp>
    <dsp:sp modelId="{DC145CC4-4F8E-4C0C-AE2A-299BB8721CC5}">
      <dsp:nvSpPr>
        <dsp:cNvPr id="0" name=""/>
        <dsp:cNvSpPr/>
      </dsp:nvSpPr>
      <dsp:spPr>
        <a:xfrm>
          <a:off x="6230717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F085282-FC85-4AF6-8515-D277B992CC93}">
      <dsp:nvSpPr>
        <dsp:cNvPr id="0" name=""/>
        <dsp:cNvSpPr/>
      </dsp:nvSpPr>
      <dsp:spPr>
        <a:xfrm>
          <a:off x="325119" y="4334933"/>
          <a:ext cx="7477760" cy="81280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 prstMaterial="plastic">
          <a:bevelT w="80600" h="18600" prst="relaxedInset"/>
          <a:bevelB w="80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18BF1-3307-4B7D-A459-3912A4969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2086B9-682A-4141-B4A1-E7C71472A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839387-73E4-4FED-8F60-173A6FCE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F2C9-81DF-4745-91F0-89FD106CB094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356A31-D7DE-4BFD-A859-CD0CD35A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0726B9-D9ED-46DF-ADB5-5825D292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566F-AA6A-4389-A165-A3EFA0B6A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21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1BE48-A58D-4C8B-8465-09C51CDE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774DA8-C92C-4ADD-B592-A16C8B3D7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14E7EB-487B-4067-B218-F4A06A03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F2C9-81DF-4745-91F0-89FD106CB094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B094CC-640B-4BC6-BDDA-31B0FE13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C470EB-51DC-4A29-9339-86911AFD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566F-AA6A-4389-A165-A3EFA0B6A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70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F27697-5B27-423F-8C60-A3100E253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82EFDE-E2F0-48B8-88A6-2DB0C7F22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05C1F8-B9B5-4E5B-AC7E-B56DD478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F2C9-81DF-4745-91F0-89FD106CB094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771B5-0D76-4425-849A-C19827F4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E83AAD-BF48-4B8C-9BE8-488C2C50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566F-AA6A-4389-A165-A3EFA0B6A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8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D2A56-C662-4363-A967-3B992669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574A9D-B699-4367-8C77-357769DFB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730E49-E24F-4361-A113-E54BCE1B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F2C9-81DF-4745-91F0-89FD106CB094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6304E6-EC12-4A36-A983-0AF0E9F1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9078BC-D6A7-477E-8554-1378EC3C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566F-AA6A-4389-A165-A3EFA0B6A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59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DF472-1849-4F3B-B3AF-D8B2B525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0E7E6E-75BA-4C68-8BDB-FA5A390E8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92693-30E5-4C3A-BC86-4EF9CD50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F2C9-81DF-4745-91F0-89FD106CB094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B678F6-4B1E-4367-81E1-00CDE5D1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8EFD4F-18E8-4EC8-9040-99816C73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566F-AA6A-4389-A165-A3EFA0B6A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85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BACB6-131E-410D-894D-C8E584EF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976798-BCDB-4B35-BD7F-8F49669DB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D2C127-822B-4226-BE0F-86B2F39D7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B954EA-4A92-4AB1-82B9-3B5EB2BA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F2C9-81DF-4745-91F0-89FD106CB094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657593-A099-4138-B60B-5DC29266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896D47-3B0F-49A7-A9AA-4E60C95C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566F-AA6A-4389-A165-A3EFA0B6A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58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473AB-C00B-4803-9C85-D8C633DD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74FBF0-423F-428F-82F1-2D77E3E2A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489BBC-5CF2-4491-8D8F-117885DEE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017647-2391-4825-AB3B-247DEFDA9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F9CF07-178A-4BBC-8C3F-5F47F8B5A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273CF50-1992-4177-8BAD-F46EE691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F2C9-81DF-4745-91F0-89FD106CB094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F024D0-3A14-4CD1-84C3-1AA6A5A5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BE9A8D-331F-4BFF-B34C-9508CAB4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566F-AA6A-4389-A165-A3EFA0B6A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43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D7C5D-8731-4334-884B-EF84BDA1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FAD9C7-76D5-43F3-8CDE-B051891F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F2C9-81DF-4745-91F0-89FD106CB094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C28C13-BBCD-4DB6-8397-F5EF6FCC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8D5E9B-AD28-43E9-BD23-0CAE401F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566F-AA6A-4389-A165-A3EFA0B6A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86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0D5541-030E-48AA-B1D8-761DE352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F2C9-81DF-4745-91F0-89FD106CB094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5EA687-99DD-45CD-9691-9F36B869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D8F214-78FD-42B6-91E5-04D6CCA6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566F-AA6A-4389-A165-A3EFA0B6A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14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CC6AF-0E89-4503-9E17-2D8743EC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A0FA68-D8CA-4A6C-899B-DE7300318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1BBE24-3BFB-4170-A8FA-474B2CC3C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26578A-63E0-4F18-8853-0059BE1A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F2C9-81DF-4745-91F0-89FD106CB094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33FEB6-25D8-43F5-ACA3-2A67343F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637B80-C7BE-483D-9ED1-EF0088DD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566F-AA6A-4389-A165-A3EFA0B6A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43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90E4C-A4EF-4260-9DFE-73F35D69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84502E-2754-41DB-B26A-583F76AB9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6832B4-F8D7-4A36-BFCF-ED5372B1F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DF46C5-BC31-4467-97C6-6A4D48B5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F2C9-81DF-4745-91F0-89FD106CB094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739D9-1D56-4FF5-8107-2A660171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C5D304-54E0-4B5D-A29F-2607481E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566F-AA6A-4389-A165-A3EFA0B6A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11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F231E23-FBEB-481B-98AB-5C3A9180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9B7741-468C-4F82-A9B3-0B5F15434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BA51A8-52E7-40A8-B32B-6F2B5C236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F2C9-81DF-4745-91F0-89FD106CB094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DC26D-F5B8-45F3-8C1A-420AB492A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82C363-D4D3-4C66-99C5-6B4CD23BD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A566F-AA6A-4389-A165-A3EFA0B6A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44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 Dobrado 15">
            <a:extLst>
              <a:ext uri="{FF2B5EF4-FFF2-40B4-BE49-F238E27FC236}">
                <a16:creationId xmlns:a16="http://schemas.microsoft.com/office/drawing/2014/main" id="{D165BAF6-D27D-4A9E-B015-BB7A5007C3F9}"/>
              </a:ext>
            </a:extLst>
          </p:cNvPr>
          <p:cNvSpPr/>
          <p:nvPr/>
        </p:nvSpPr>
        <p:spPr>
          <a:xfrm>
            <a:off x="8130808" y="1472213"/>
            <a:ext cx="1895060" cy="848139"/>
          </a:xfrm>
          <a:prstGeom prst="foldedCorne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  <a:t>      Dúvidas</a:t>
            </a:r>
            <a:endParaRPr lang="pt-BR" sz="1400" dirty="0">
              <a:solidFill>
                <a:schemeClr val="bg1"/>
              </a:solidFill>
              <a:cs typeface="Angsana New" panose="02020603050405020304" pitchFamily="18" charset="-34"/>
            </a:endParaRPr>
          </a:p>
        </p:txBody>
      </p:sp>
      <p:sp>
        <p:nvSpPr>
          <p:cNvPr id="6" name="Retângulo: Canto Dobrado 5">
            <a:extLst>
              <a:ext uri="{FF2B5EF4-FFF2-40B4-BE49-F238E27FC236}">
                <a16:creationId xmlns:a16="http://schemas.microsoft.com/office/drawing/2014/main" id="{2A201C4A-830C-482B-9A89-9F3E849481DC}"/>
              </a:ext>
            </a:extLst>
          </p:cNvPr>
          <p:cNvSpPr/>
          <p:nvPr/>
        </p:nvSpPr>
        <p:spPr>
          <a:xfrm>
            <a:off x="608846" y="1483198"/>
            <a:ext cx="1895060" cy="848139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Certezas</a:t>
            </a: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04DD3132-67C6-4915-A6F2-4990C31E960C}"/>
              </a:ext>
            </a:extLst>
          </p:cNvPr>
          <p:cNvSpPr/>
          <p:nvPr/>
        </p:nvSpPr>
        <p:spPr>
          <a:xfrm>
            <a:off x="8870208" y="2816453"/>
            <a:ext cx="1895060" cy="848139"/>
          </a:xfrm>
          <a:prstGeom prst="foldedCorner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  <a:t>Configurações</a:t>
            </a:r>
            <a:endParaRPr lang="pt-BR" sz="1400" dirty="0">
              <a:solidFill>
                <a:schemeClr val="bg1"/>
              </a:solidFill>
              <a:cs typeface="Angsana New" panose="02020603050405020304" pitchFamily="18" charset="-34"/>
            </a:endParaRP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A570A3EE-1BBD-433B-AF2B-99FFDBA1ACBD}"/>
              </a:ext>
            </a:extLst>
          </p:cNvPr>
          <p:cNvSpPr/>
          <p:nvPr/>
        </p:nvSpPr>
        <p:spPr>
          <a:xfrm>
            <a:off x="9162087" y="3462594"/>
            <a:ext cx="1895060" cy="848139"/>
          </a:xfrm>
          <a:prstGeom prst="foldedCorner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  <a:t>Nome do Programa</a:t>
            </a:r>
            <a:endParaRPr lang="pt-BR" sz="1400" dirty="0">
              <a:solidFill>
                <a:schemeClr val="bg1"/>
              </a:solidFill>
              <a:cs typeface="Angsana New" panose="02020603050405020304" pitchFamily="18" charset="-34"/>
            </a:endParaRP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7B043804-2125-423F-A4F4-1D100E609089}"/>
              </a:ext>
            </a:extLst>
          </p:cNvPr>
          <p:cNvSpPr/>
          <p:nvPr/>
        </p:nvSpPr>
        <p:spPr>
          <a:xfrm>
            <a:off x="9615559" y="4721700"/>
            <a:ext cx="1895060" cy="848139"/>
          </a:xfrm>
          <a:prstGeom prst="foldedCorner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  <a:t>Permissões</a:t>
            </a:r>
            <a:endParaRPr lang="pt-BR" sz="1400" dirty="0">
              <a:cs typeface="Angsana New" panose="02020603050405020304" pitchFamily="18" charset="-34"/>
            </a:endParaRP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A3394C35-C983-4326-BDBC-9D27E520F363}"/>
              </a:ext>
            </a:extLst>
          </p:cNvPr>
          <p:cNvSpPr/>
          <p:nvPr/>
        </p:nvSpPr>
        <p:spPr>
          <a:xfrm>
            <a:off x="9418227" y="4057218"/>
            <a:ext cx="1895060" cy="848139"/>
          </a:xfrm>
          <a:prstGeom prst="foldedCorner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  <a:t>Chat com usuário chave (Interno)</a:t>
            </a:r>
            <a:endParaRPr lang="pt-BR" sz="1400" dirty="0">
              <a:solidFill>
                <a:schemeClr val="bg1"/>
              </a:solidFill>
              <a:cs typeface="Angsana New" panose="02020603050405020304" pitchFamily="18" charset="-34"/>
            </a:endParaRPr>
          </a:p>
        </p:txBody>
      </p:sp>
      <p:pic>
        <p:nvPicPr>
          <p:cNvPr id="8" name="Gráfico 7" descr="Perguntas com preenchimento sólido">
            <a:extLst>
              <a:ext uri="{FF2B5EF4-FFF2-40B4-BE49-F238E27FC236}">
                <a16:creationId xmlns:a16="http://schemas.microsoft.com/office/drawing/2014/main" id="{0EC6796C-649A-4C4E-BF90-220223CD8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8227" y="1491130"/>
            <a:ext cx="573584" cy="573584"/>
          </a:xfrm>
          <a:prstGeom prst="rect">
            <a:avLst/>
          </a:prstGeom>
        </p:spPr>
      </p:pic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498A776F-BA84-49D1-B04B-AFF9EB12C84D}"/>
              </a:ext>
            </a:extLst>
          </p:cNvPr>
          <p:cNvSpPr/>
          <p:nvPr/>
        </p:nvSpPr>
        <p:spPr>
          <a:xfrm>
            <a:off x="8504795" y="2187711"/>
            <a:ext cx="1895060" cy="848139"/>
          </a:xfrm>
          <a:prstGeom prst="foldedCorner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  <a:t>Layout</a:t>
            </a:r>
            <a:endParaRPr lang="pt-BR" sz="1400" dirty="0">
              <a:solidFill>
                <a:schemeClr val="bg1"/>
              </a:solidFill>
              <a:cs typeface="Angsana New" panose="02020603050405020304" pitchFamily="18" charset="-34"/>
            </a:endParaRPr>
          </a:p>
        </p:txBody>
      </p:sp>
      <p:pic>
        <p:nvPicPr>
          <p:cNvPr id="18" name="Gráfico 17" descr="Clipe de papel com preenchimento sólido">
            <a:extLst>
              <a:ext uri="{FF2B5EF4-FFF2-40B4-BE49-F238E27FC236}">
                <a16:creationId xmlns:a16="http://schemas.microsoft.com/office/drawing/2014/main" id="{23D53792-D474-4B59-8A82-155E0A803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4693" y="2109452"/>
            <a:ext cx="409457" cy="409457"/>
          </a:xfrm>
          <a:prstGeom prst="rect">
            <a:avLst/>
          </a:prstGeom>
        </p:spPr>
      </p:pic>
      <p:pic>
        <p:nvPicPr>
          <p:cNvPr id="19" name="Gráfico 18" descr="Clipe de papel com preenchimento sólido">
            <a:extLst>
              <a:ext uri="{FF2B5EF4-FFF2-40B4-BE49-F238E27FC236}">
                <a16:creationId xmlns:a16="http://schemas.microsoft.com/office/drawing/2014/main" id="{290A7370-ADB9-471A-B605-99CDCDEE4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7184" y="3335651"/>
            <a:ext cx="409457" cy="409457"/>
          </a:xfrm>
          <a:prstGeom prst="rect">
            <a:avLst/>
          </a:prstGeom>
        </p:spPr>
      </p:pic>
      <p:pic>
        <p:nvPicPr>
          <p:cNvPr id="20" name="Gráfico 19" descr="Clipe de papel com preenchimento sólido">
            <a:extLst>
              <a:ext uri="{FF2B5EF4-FFF2-40B4-BE49-F238E27FC236}">
                <a16:creationId xmlns:a16="http://schemas.microsoft.com/office/drawing/2014/main" id="{947C0730-B4E1-4556-822B-F41C1C0FE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9619" y="2729502"/>
            <a:ext cx="409457" cy="409457"/>
          </a:xfrm>
          <a:prstGeom prst="rect">
            <a:avLst/>
          </a:prstGeom>
        </p:spPr>
      </p:pic>
      <p:pic>
        <p:nvPicPr>
          <p:cNvPr id="21" name="Gráfico 20" descr="Clipe de papel com preenchimento sólido">
            <a:extLst>
              <a:ext uri="{FF2B5EF4-FFF2-40B4-BE49-F238E27FC236}">
                <a16:creationId xmlns:a16="http://schemas.microsoft.com/office/drawing/2014/main" id="{9FE7E18B-C707-4D8E-8266-A9916C6B7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2184" y="3976702"/>
            <a:ext cx="409457" cy="409457"/>
          </a:xfrm>
          <a:prstGeom prst="rect">
            <a:avLst/>
          </a:prstGeom>
        </p:spPr>
      </p:pic>
      <p:pic>
        <p:nvPicPr>
          <p:cNvPr id="22" name="Gráfico 21" descr="Clipe de papel com preenchimento sólido">
            <a:extLst>
              <a:ext uri="{FF2B5EF4-FFF2-40B4-BE49-F238E27FC236}">
                <a16:creationId xmlns:a16="http://schemas.microsoft.com/office/drawing/2014/main" id="{C58F8EDB-AC4F-45FF-8D4F-8FF4D46A5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6912" y="4596491"/>
            <a:ext cx="409457" cy="409457"/>
          </a:xfrm>
          <a:prstGeom prst="rect">
            <a:avLst/>
          </a:prstGeom>
        </p:spPr>
      </p:pic>
      <p:sp>
        <p:nvSpPr>
          <p:cNvPr id="5" name="Retângulo: Canto Dobrado 4">
            <a:extLst>
              <a:ext uri="{FF2B5EF4-FFF2-40B4-BE49-F238E27FC236}">
                <a16:creationId xmlns:a16="http://schemas.microsoft.com/office/drawing/2014/main" id="{AF40349A-C86F-43DE-B4B4-286D4DED4100}"/>
              </a:ext>
            </a:extLst>
          </p:cNvPr>
          <p:cNvSpPr/>
          <p:nvPr/>
        </p:nvSpPr>
        <p:spPr>
          <a:xfrm>
            <a:off x="873500" y="2250182"/>
            <a:ext cx="1895060" cy="848139"/>
          </a:xfrm>
          <a:prstGeom prst="foldedCorner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Tema</a:t>
            </a:r>
            <a:endParaRPr lang="pt-BR" sz="1400" dirty="0">
              <a:solidFill>
                <a:schemeClr val="bg1"/>
              </a:solidFill>
              <a:latin typeface="+mj-lt"/>
              <a:cs typeface="Angsana New" panose="02020603050405020304" pitchFamily="18" charset="-34"/>
            </a:endParaRPr>
          </a:p>
        </p:txBody>
      </p:sp>
      <p:pic>
        <p:nvPicPr>
          <p:cNvPr id="29" name="Gráfico 28" descr="Clipe de papel com preenchimento sólido">
            <a:extLst>
              <a:ext uri="{FF2B5EF4-FFF2-40B4-BE49-F238E27FC236}">
                <a16:creationId xmlns:a16="http://schemas.microsoft.com/office/drawing/2014/main" id="{6A76420C-8B31-4734-B078-756D5FDC9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352" y="2109513"/>
            <a:ext cx="409457" cy="409457"/>
          </a:xfrm>
          <a:prstGeom prst="rect">
            <a:avLst/>
          </a:prstGeom>
        </p:spPr>
      </p:pic>
      <p:sp>
        <p:nvSpPr>
          <p:cNvPr id="30" name="Retângulo: Canto Dobrado 29">
            <a:extLst>
              <a:ext uri="{FF2B5EF4-FFF2-40B4-BE49-F238E27FC236}">
                <a16:creationId xmlns:a16="http://schemas.microsoft.com/office/drawing/2014/main" id="{FF9E84ED-B184-440B-8BD4-10A6BF5A579B}"/>
              </a:ext>
            </a:extLst>
          </p:cNvPr>
          <p:cNvSpPr/>
          <p:nvPr/>
        </p:nvSpPr>
        <p:spPr>
          <a:xfrm>
            <a:off x="1522859" y="3467311"/>
            <a:ext cx="1895060" cy="848139"/>
          </a:xfrm>
          <a:prstGeom prst="foldedCorner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Objetivo</a:t>
            </a:r>
            <a:endParaRPr lang="pt-BR" sz="1400">
              <a:solidFill>
                <a:schemeClr val="bg1"/>
              </a:solidFill>
              <a:latin typeface="+mj-lt"/>
              <a:cs typeface="Angsana New" panose="02020603050405020304" pitchFamily="18" charset="-34"/>
            </a:endParaRPr>
          </a:p>
        </p:txBody>
      </p:sp>
      <p:sp>
        <p:nvSpPr>
          <p:cNvPr id="31" name="Retângulo: Canto Dobrado 30">
            <a:extLst>
              <a:ext uri="{FF2B5EF4-FFF2-40B4-BE49-F238E27FC236}">
                <a16:creationId xmlns:a16="http://schemas.microsoft.com/office/drawing/2014/main" id="{9DA90537-46B3-4C94-B3CE-C2F84BC206FA}"/>
              </a:ext>
            </a:extLst>
          </p:cNvPr>
          <p:cNvSpPr/>
          <p:nvPr/>
        </p:nvSpPr>
        <p:spPr>
          <a:xfrm>
            <a:off x="1275129" y="2843226"/>
            <a:ext cx="1895060" cy="848139"/>
          </a:xfrm>
          <a:prstGeom prst="foldedCorner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Funcionalidade</a:t>
            </a:r>
            <a:endParaRPr lang="pt-BR" sz="1400">
              <a:solidFill>
                <a:schemeClr val="bg1"/>
              </a:solidFill>
              <a:latin typeface="+mj-lt"/>
              <a:cs typeface="Angsana New" panose="02020603050405020304" pitchFamily="18" charset="-34"/>
            </a:endParaRPr>
          </a:p>
        </p:txBody>
      </p:sp>
      <p:sp>
        <p:nvSpPr>
          <p:cNvPr id="32" name="Retângulo: Canto Dobrado 31">
            <a:extLst>
              <a:ext uri="{FF2B5EF4-FFF2-40B4-BE49-F238E27FC236}">
                <a16:creationId xmlns:a16="http://schemas.microsoft.com/office/drawing/2014/main" id="{38636A23-B780-4F22-B73F-BFFDEC1D13C5}"/>
              </a:ext>
            </a:extLst>
          </p:cNvPr>
          <p:cNvSpPr/>
          <p:nvPr/>
        </p:nvSpPr>
        <p:spPr>
          <a:xfrm>
            <a:off x="1834584" y="4172422"/>
            <a:ext cx="1895060" cy="848139"/>
          </a:xfrm>
          <a:prstGeom prst="foldedCorner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Linguagem (HTML - CSS)</a:t>
            </a:r>
            <a:endParaRPr lang="pt-BR" sz="1400" dirty="0">
              <a:solidFill>
                <a:schemeClr val="bg1"/>
              </a:solidFill>
              <a:latin typeface="+mj-lt"/>
              <a:cs typeface="Angsana New" panose="02020603050405020304" pitchFamily="18" charset="-34"/>
            </a:endParaRPr>
          </a:p>
        </p:txBody>
      </p:sp>
      <p:sp>
        <p:nvSpPr>
          <p:cNvPr id="33" name="Retângulo: Canto Dobrado 32">
            <a:extLst>
              <a:ext uri="{FF2B5EF4-FFF2-40B4-BE49-F238E27FC236}">
                <a16:creationId xmlns:a16="http://schemas.microsoft.com/office/drawing/2014/main" id="{CBA0E402-B182-4979-870E-530B9D91A392}"/>
              </a:ext>
            </a:extLst>
          </p:cNvPr>
          <p:cNvSpPr/>
          <p:nvPr/>
        </p:nvSpPr>
        <p:spPr>
          <a:xfrm>
            <a:off x="2200189" y="4875891"/>
            <a:ext cx="1895060" cy="1032294"/>
          </a:xfrm>
          <a:prstGeom prst="foldedCorner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Setor de Foco (Processos Contábeis, Fiscal, ADM, Tecnológicos)</a:t>
            </a:r>
            <a:endParaRPr lang="pt-BR" sz="1400" dirty="0">
              <a:solidFill>
                <a:schemeClr val="bg1"/>
              </a:solidFill>
              <a:latin typeface="+mj-lt"/>
              <a:cs typeface="Angsana New" panose="02020603050405020304" pitchFamily="18" charset="-34"/>
            </a:endParaRPr>
          </a:p>
        </p:txBody>
      </p:sp>
      <p:pic>
        <p:nvPicPr>
          <p:cNvPr id="34" name="Gráfico 33" descr="Clipe de papel com preenchimento sólido">
            <a:extLst>
              <a:ext uri="{FF2B5EF4-FFF2-40B4-BE49-F238E27FC236}">
                <a16:creationId xmlns:a16="http://schemas.microsoft.com/office/drawing/2014/main" id="{3AE9D8E4-596A-4D25-BDF0-8D2DDF72F7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3402" y="2724664"/>
            <a:ext cx="409457" cy="409457"/>
          </a:xfrm>
          <a:prstGeom prst="rect">
            <a:avLst/>
          </a:prstGeom>
        </p:spPr>
      </p:pic>
      <p:pic>
        <p:nvPicPr>
          <p:cNvPr id="35" name="Gráfico 34" descr="Clipe de papel com preenchimento sólido">
            <a:extLst>
              <a:ext uri="{FF2B5EF4-FFF2-40B4-BE49-F238E27FC236}">
                <a16:creationId xmlns:a16="http://schemas.microsoft.com/office/drawing/2014/main" id="{30B1544A-4835-4800-B7BB-E7E414EEF2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1573" y="3339642"/>
            <a:ext cx="409457" cy="409457"/>
          </a:xfrm>
          <a:prstGeom prst="rect">
            <a:avLst/>
          </a:prstGeom>
        </p:spPr>
      </p:pic>
      <p:pic>
        <p:nvPicPr>
          <p:cNvPr id="36" name="Gráfico 35" descr="Clipe de papel com preenchimento sólido">
            <a:extLst>
              <a:ext uri="{FF2B5EF4-FFF2-40B4-BE49-F238E27FC236}">
                <a16:creationId xmlns:a16="http://schemas.microsoft.com/office/drawing/2014/main" id="{760EBC63-79FD-4341-B2FA-18FABA43BA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3942" y="4003953"/>
            <a:ext cx="409457" cy="409457"/>
          </a:xfrm>
          <a:prstGeom prst="rect">
            <a:avLst/>
          </a:prstGeom>
        </p:spPr>
      </p:pic>
      <p:pic>
        <p:nvPicPr>
          <p:cNvPr id="37" name="Gráfico 36" descr="Clipe de papel com preenchimento sólido">
            <a:extLst>
              <a:ext uri="{FF2B5EF4-FFF2-40B4-BE49-F238E27FC236}">
                <a16:creationId xmlns:a16="http://schemas.microsoft.com/office/drawing/2014/main" id="{D2544D27-CE82-4BAD-88A8-0D01414BB3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8118" y="4736313"/>
            <a:ext cx="496197" cy="409457"/>
          </a:xfrm>
          <a:prstGeom prst="rect">
            <a:avLst/>
          </a:prstGeom>
        </p:spPr>
      </p:pic>
      <p:sp>
        <p:nvSpPr>
          <p:cNvPr id="38" name="Retângulo: Canto Dobrado 37">
            <a:extLst>
              <a:ext uri="{FF2B5EF4-FFF2-40B4-BE49-F238E27FC236}">
                <a16:creationId xmlns:a16="http://schemas.microsoft.com/office/drawing/2014/main" id="{24A1246F-9872-4D9A-991B-CED50B087CA4}"/>
              </a:ext>
            </a:extLst>
          </p:cNvPr>
          <p:cNvSpPr/>
          <p:nvPr/>
        </p:nvSpPr>
        <p:spPr>
          <a:xfrm>
            <a:off x="2564315" y="5763515"/>
            <a:ext cx="1895060" cy="848139"/>
          </a:xfrm>
          <a:prstGeom prst="foldedCorner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História da Empresa que será criada</a:t>
            </a:r>
            <a:endParaRPr lang="pt-BR" sz="1400" dirty="0">
              <a:solidFill>
                <a:schemeClr val="bg1"/>
              </a:solidFill>
              <a:latin typeface="+mj-lt"/>
              <a:cs typeface="Angsana New" panose="02020603050405020304" pitchFamily="18" charset="-34"/>
            </a:endParaRPr>
          </a:p>
        </p:txBody>
      </p:sp>
      <p:pic>
        <p:nvPicPr>
          <p:cNvPr id="39" name="Gráfico 38" descr="Clipe de papel com preenchimento sólido">
            <a:extLst>
              <a:ext uri="{FF2B5EF4-FFF2-40B4-BE49-F238E27FC236}">
                <a16:creationId xmlns:a16="http://schemas.microsoft.com/office/drawing/2014/main" id="{44EE305C-6A25-41BF-8C57-46E53E4924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7309" y="5729324"/>
            <a:ext cx="409457" cy="409457"/>
          </a:xfrm>
          <a:prstGeom prst="rect">
            <a:avLst/>
          </a:prstGeom>
        </p:spPr>
      </p:pic>
      <p:pic>
        <p:nvPicPr>
          <p:cNvPr id="41" name="Gráfico 40" descr="Lista de Verificação com preenchimento sólido">
            <a:extLst>
              <a:ext uri="{FF2B5EF4-FFF2-40B4-BE49-F238E27FC236}">
                <a16:creationId xmlns:a16="http://schemas.microsoft.com/office/drawing/2014/main" id="{7A101D41-53B9-4E9A-AF4B-EE737C7AD7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75469" y="1507228"/>
            <a:ext cx="628437" cy="568502"/>
          </a:xfrm>
          <a:prstGeom prst="rect">
            <a:avLst/>
          </a:prstGeom>
        </p:spPr>
      </p:pic>
      <p:sp>
        <p:nvSpPr>
          <p:cNvPr id="46" name="Retângulo: Canto Dobrado 45">
            <a:extLst>
              <a:ext uri="{FF2B5EF4-FFF2-40B4-BE49-F238E27FC236}">
                <a16:creationId xmlns:a16="http://schemas.microsoft.com/office/drawing/2014/main" id="{5C93F007-5E4F-442B-AEB8-70B708C975AB}"/>
              </a:ext>
            </a:extLst>
          </p:cNvPr>
          <p:cNvSpPr/>
          <p:nvPr/>
        </p:nvSpPr>
        <p:spPr>
          <a:xfrm>
            <a:off x="4268043" y="1466102"/>
            <a:ext cx="1895060" cy="848139"/>
          </a:xfrm>
          <a:prstGeom prst="foldedCorner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Suposições</a:t>
            </a:r>
          </a:p>
        </p:txBody>
      </p:sp>
      <p:pic>
        <p:nvPicPr>
          <p:cNvPr id="45" name="Gráfico 44" descr="Análise do cliente com preenchimento sólido">
            <a:extLst>
              <a:ext uri="{FF2B5EF4-FFF2-40B4-BE49-F238E27FC236}">
                <a16:creationId xmlns:a16="http://schemas.microsoft.com/office/drawing/2014/main" id="{53038CDF-46D7-484A-A1DE-43E7D41E06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84878" y="1497539"/>
            <a:ext cx="583336" cy="583336"/>
          </a:xfrm>
          <a:prstGeom prst="rect">
            <a:avLst/>
          </a:prstGeom>
        </p:spPr>
      </p:pic>
      <p:sp>
        <p:nvSpPr>
          <p:cNvPr id="40" name="Retângulo: Canto Dobrado 39">
            <a:extLst>
              <a:ext uri="{FF2B5EF4-FFF2-40B4-BE49-F238E27FC236}">
                <a16:creationId xmlns:a16="http://schemas.microsoft.com/office/drawing/2014/main" id="{7F91FFF4-72F7-4598-A868-850CF817E885}"/>
              </a:ext>
            </a:extLst>
          </p:cNvPr>
          <p:cNvSpPr/>
          <p:nvPr/>
        </p:nvSpPr>
        <p:spPr>
          <a:xfrm>
            <a:off x="4597039" y="2209094"/>
            <a:ext cx="1895060" cy="848139"/>
          </a:xfrm>
          <a:prstGeom prst="foldedCorne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+mj-lt"/>
                <a:cs typeface="Angsana New" panose="02020603050405020304" pitchFamily="18" charset="-34"/>
              </a:rPr>
              <a:t>Amplitude/Empresa</a:t>
            </a:r>
          </a:p>
        </p:txBody>
      </p:sp>
      <p:sp>
        <p:nvSpPr>
          <p:cNvPr id="42" name="Retângulo: Canto Dobrado 41">
            <a:extLst>
              <a:ext uri="{FF2B5EF4-FFF2-40B4-BE49-F238E27FC236}">
                <a16:creationId xmlns:a16="http://schemas.microsoft.com/office/drawing/2014/main" id="{0FAC2EC0-BECD-4399-B977-B3126CDCBD34}"/>
              </a:ext>
            </a:extLst>
          </p:cNvPr>
          <p:cNvSpPr/>
          <p:nvPr/>
        </p:nvSpPr>
        <p:spPr>
          <a:xfrm>
            <a:off x="5096592" y="2836626"/>
            <a:ext cx="1895060" cy="848139"/>
          </a:xfrm>
          <a:prstGeom prst="foldedCorne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+mj-lt"/>
                <a:cs typeface="Angsana New" panose="02020603050405020304" pitchFamily="18" charset="-34"/>
              </a:rPr>
              <a:t>Página Inicial</a:t>
            </a:r>
          </a:p>
        </p:txBody>
      </p:sp>
      <p:sp>
        <p:nvSpPr>
          <p:cNvPr id="43" name="Retângulo: Canto Dobrado 42">
            <a:extLst>
              <a:ext uri="{FF2B5EF4-FFF2-40B4-BE49-F238E27FC236}">
                <a16:creationId xmlns:a16="http://schemas.microsoft.com/office/drawing/2014/main" id="{E609DFA8-39D0-4A00-9115-57459C12AA85}"/>
              </a:ext>
            </a:extLst>
          </p:cNvPr>
          <p:cNvSpPr/>
          <p:nvPr/>
        </p:nvSpPr>
        <p:spPr>
          <a:xfrm>
            <a:off x="5375803" y="3464158"/>
            <a:ext cx="1895060" cy="848139"/>
          </a:xfrm>
          <a:prstGeom prst="foldedCorne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+mj-lt"/>
                <a:cs typeface="Angsana New" panose="02020603050405020304" pitchFamily="18" charset="-34"/>
              </a:rPr>
              <a:t>Diferenciação de página de cada cliente</a:t>
            </a:r>
          </a:p>
        </p:txBody>
      </p:sp>
      <p:pic>
        <p:nvPicPr>
          <p:cNvPr id="44" name="Gráfico 43" descr="Clipe de papel com preenchimento sólido">
            <a:extLst>
              <a:ext uri="{FF2B5EF4-FFF2-40B4-BE49-F238E27FC236}">
                <a16:creationId xmlns:a16="http://schemas.microsoft.com/office/drawing/2014/main" id="{EED8994E-29BF-4DC5-926A-B2525F5F7F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86338" y="2722221"/>
            <a:ext cx="409457" cy="409457"/>
          </a:xfrm>
          <a:prstGeom prst="rect">
            <a:avLst/>
          </a:prstGeom>
        </p:spPr>
      </p:pic>
      <p:pic>
        <p:nvPicPr>
          <p:cNvPr id="47" name="Gráfico 46" descr="Clipe de papel com preenchimento sólido">
            <a:extLst>
              <a:ext uri="{FF2B5EF4-FFF2-40B4-BE49-F238E27FC236}">
                <a16:creationId xmlns:a16="http://schemas.microsoft.com/office/drawing/2014/main" id="{E93F46BD-435A-4382-98DC-9CC7812BF5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8984" y="3306562"/>
            <a:ext cx="409457" cy="409457"/>
          </a:xfrm>
          <a:prstGeom prst="rect">
            <a:avLst/>
          </a:prstGeom>
        </p:spPr>
      </p:pic>
      <p:pic>
        <p:nvPicPr>
          <p:cNvPr id="48" name="Gráfico 47" descr="Clipe de papel com preenchimento sólido">
            <a:extLst>
              <a:ext uri="{FF2B5EF4-FFF2-40B4-BE49-F238E27FC236}">
                <a16:creationId xmlns:a16="http://schemas.microsoft.com/office/drawing/2014/main" id="{5419AD8E-EF28-447D-BBA5-88C6595534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35032" y="2109453"/>
            <a:ext cx="409457" cy="40945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1B4AC1B-97A1-4F3B-AE93-8F8384105177}"/>
              </a:ext>
            </a:extLst>
          </p:cNvPr>
          <p:cNvSpPr/>
          <p:nvPr/>
        </p:nvSpPr>
        <p:spPr>
          <a:xfrm>
            <a:off x="1415178" y="182880"/>
            <a:ext cx="8356463" cy="536338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Matriz CSD</a:t>
            </a:r>
          </a:p>
        </p:txBody>
      </p:sp>
      <p:pic>
        <p:nvPicPr>
          <p:cNvPr id="3" name="Gráfico 2" descr="Fixar com preenchimento sólido">
            <a:extLst>
              <a:ext uri="{FF2B5EF4-FFF2-40B4-BE49-F238E27FC236}">
                <a16:creationId xmlns:a16="http://schemas.microsoft.com/office/drawing/2014/main" id="{E5E73D8C-73CC-4C8B-AA7E-D7B31C7E3D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6850" y="1350819"/>
            <a:ext cx="312817" cy="312817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50" name="Gráfico 49" descr="Fixar com preenchimento sólido">
            <a:extLst>
              <a:ext uri="{FF2B5EF4-FFF2-40B4-BE49-F238E27FC236}">
                <a16:creationId xmlns:a16="http://schemas.microsoft.com/office/drawing/2014/main" id="{8C752D95-A76D-41AB-A3B2-4185A5EC4A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67391" y="1388656"/>
            <a:ext cx="312817" cy="312817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51" name="Gráfico 50" descr="Fixar com preenchimento sólido">
            <a:extLst>
              <a:ext uri="{FF2B5EF4-FFF2-40B4-BE49-F238E27FC236}">
                <a16:creationId xmlns:a16="http://schemas.microsoft.com/office/drawing/2014/main" id="{4CC0C88D-CBCA-46CF-B089-709F3F0BA4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79510" y="1388656"/>
            <a:ext cx="312817" cy="312817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7190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uxograma: Conector 14">
            <a:extLst>
              <a:ext uri="{FF2B5EF4-FFF2-40B4-BE49-F238E27FC236}">
                <a16:creationId xmlns:a16="http://schemas.microsoft.com/office/drawing/2014/main" id="{9070C381-7036-4202-B1DC-1F92553AC093}"/>
              </a:ext>
            </a:extLst>
          </p:cNvPr>
          <p:cNvSpPr/>
          <p:nvPr/>
        </p:nvSpPr>
        <p:spPr>
          <a:xfrm>
            <a:off x="2974993" y="531290"/>
            <a:ext cx="6665604" cy="624418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E0015BB-4E39-44C8-B12B-E867205675B2}"/>
              </a:ext>
            </a:extLst>
          </p:cNvPr>
          <p:cNvSpPr/>
          <p:nvPr/>
        </p:nvSpPr>
        <p:spPr>
          <a:xfrm>
            <a:off x="29814" y="-15285"/>
            <a:ext cx="8356463" cy="53633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Mapa de Stakeholders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C520AB91-1F52-4E68-BB5B-3502E041825D}"/>
              </a:ext>
            </a:extLst>
          </p:cNvPr>
          <p:cNvSpPr/>
          <p:nvPr/>
        </p:nvSpPr>
        <p:spPr>
          <a:xfrm>
            <a:off x="3418821" y="969817"/>
            <a:ext cx="5777948" cy="5367130"/>
          </a:xfrm>
          <a:prstGeom prst="flowChartConnector">
            <a:avLst/>
          </a:pr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bg1"/>
              </a:solidFill>
              <a:latin typeface="Colonna MT" panose="04020805060202030203" pitchFamily="82" charset="0"/>
            </a:endParaRPr>
          </a:p>
        </p:txBody>
      </p:sp>
      <p:sp>
        <p:nvSpPr>
          <p:cNvPr id="28" name="Fluxograma: Conector 27">
            <a:extLst>
              <a:ext uri="{FF2B5EF4-FFF2-40B4-BE49-F238E27FC236}">
                <a16:creationId xmlns:a16="http://schemas.microsoft.com/office/drawing/2014/main" id="{FDC1F49F-0D85-42BB-98A5-9B298BBE2C61}"/>
              </a:ext>
            </a:extLst>
          </p:cNvPr>
          <p:cNvSpPr/>
          <p:nvPr/>
        </p:nvSpPr>
        <p:spPr>
          <a:xfrm>
            <a:off x="4525616" y="2175465"/>
            <a:ext cx="3458818" cy="3207027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Colonna MT" panose="04020805060202030203" pitchFamily="82" charset="0"/>
              </a:rPr>
              <a:t>HKL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olonna MT" panose="04020805060202030203" pitchFamily="82" charset="0"/>
              </a:rPr>
              <a:t>Process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284285E-4130-4B0D-8658-153AA4C0E2B8}"/>
              </a:ext>
            </a:extLst>
          </p:cNvPr>
          <p:cNvSpPr txBox="1"/>
          <p:nvPr/>
        </p:nvSpPr>
        <p:spPr>
          <a:xfrm>
            <a:off x="3419540" y="3796534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Sócios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B45DB9F-4A95-4F81-BA02-707F1E01E403}"/>
              </a:ext>
            </a:extLst>
          </p:cNvPr>
          <p:cNvSpPr txBox="1"/>
          <p:nvPr/>
        </p:nvSpPr>
        <p:spPr>
          <a:xfrm>
            <a:off x="4095401" y="2095457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Investidores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065EB6B-4B84-467A-A469-D33C483D576C}"/>
              </a:ext>
            </a:extLst>
          </p:cNvPr>
          <p:cNvSpPr txBox="1"/>
          <p:nvPr/>
        </p:nvSpPr>
        <p:spPr>
          <a:xfrm>
            <a:off x="5420138" y="1506571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Colaboradores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09039D1-C9C0-4F00-8282-95B5B2AE52ED}"/>
              </a:ext>
            </a:extLst>
          </p:cNvPr>
          <p:cNvSpPr txBox="1"/>
          <p:nvPr/>
        </p:nvSpPr>
        <p:spPr>
          <a:xfrm>
            <a:off x="5459895" y="5782125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Fornecedores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D1DE7CB-15BC-4122-8787-49E58C0658D0}"/>
              </a:ext>
            </a:extLst>
          </p:cNvPr>
          <p:cNvSpPr txBox="1"/>
          <p:nvPr/>
        </p:nvSpPr>
        <p:spPr>
          <a:xfrm>
            <a:off x="8216348" y="3823252"/>
            <a:ext cx="121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DBD31DE-2524-4E06-8629-B32D9D552E62}"/>
              </a:ext>
            </a:extLst>
          </p:cNvPr>
          <p:cNvSpPr txBox="1"/>
          <p:nvPr/>
        </p:nvSpPr>
        <p:spPr>
          <a:xfrm>
            <a:off x="7050156" y="2095457"/>
            <a:ext cx="16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Competidores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A2BC99E-2CA0-4CAA-894A-FA74915DA36E}"/>
              </a:ext>
            </a:extLst>
          </p:cNvPr>
          <p:cNvSpPr txBox="1"/>
          <p:nvPr/>
        </p:nvSpPr>
        <p:spPr>
          <a:xfrm>
            <a:off x="5148229" y="664251"/>
            <a:ext cx="25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Parceiros de Marketing</a:t>
            </a:r>
          </a:p>
        </p:txBody>
      </p:sp>
    </p:spTree>
    <p:extLst>
      <p:ext uri="{BB962C8B-B14F-4D97-AF65-F5344CB8AC3E}">
        <p14:creationId xmlns:p14="http://schemas.microsoft.com/office/powerpoint/2010/main" val="312348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DFAA7A1-2CA4-4C60-B847-E0495A03A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6347791"/>
              </p:ext>
            </p:extLst>
          </p:nvPr>
        </p:nvGraphicFramePr>
        <p:xfrm>
          <a:off x="785191" y="1060174"/>
          <a:ext cx="9892748" cy="5671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o Explicativo: Linha Dobrada 3">
            <a:extLst>
              <a:ext uri="{FF2B5EF4-FFF2-40B4-BE49-F238E27FC236}">
                <a16:creationId xmlns:a16="http://schemas.microsoft.com/office/drawing/2014/main" id="{77E039C3-D529-4E65-ABAA-982895F7E560}"/>
              </a:ext>
            </a:extLst>
          </p:cNvPr>
          <p:cNvSpPr/>
          <p:nvPr/>
        </p:nvSpPr>
        <p:spPr>
          <a:xfrm>
            <a:off x="7679636" y="232677"/>
            <a:ext cx="2272749" cy="10402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4257"/>
              <a:gd name="adj6" fmla="val -5954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Ramo: indústria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Porte: Médio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Persona: Usuários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E0015BB-4E39-44C8-B12B-E867205675B2}"/>
              </a:ext>
            </a:extLst>
          </p:cNvPr>
          <p:cNvSpPr/>
          <p:nvPr/>
        </p:nvSpPr>
        <p:spPr>
          <a:xfrm>
            <a:off x="29814" y="-15285"/>
            <a:ext cx="8356463" cy="53633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Mapa de Empatia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BA8034CD-4964-44FC-B99F-F6453E0303BA}"/>
              </a:ext>
            </a:extLst>
          </p:cNvPr>
          <p:cNvSpPr/>
          <p:nvPr/>
        </p:nvSpPr>
        <p:spPr>
          <a:xfrm>
            <a:off x="7663065" y="1461457"/>
            <a:ext cx="1222029" cy="712866"/>
          </a:xfrm>
          <a:prstGeom prst="cloudCallou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Fazer?</a:t>
            </a:r>
          </a:p>
        </p:txBody>
      </p:sp>
      <p:sp>
        <p:nvSpPr>
          <p:cNvPr id="8" name="Balão de Pensamento: Nuvem 7">
            <a:extLst>
              <a:ext uri="{FF2B5EF4-FFF2-40B4-BE49-F238E27FC236}">
                <a16:creationId xmlns:a16="http://schemas.microsoft.com/office/drawing/2014/main" id="{841C7608-7622-450C-B0C6-87E796703A49}"/>
              </a:ext>
            </a:extLst>
          </p:cNvPr>
          <p:cNvSpPr/>
          <p:nvPr/>
        </p:nvSpPr>
        <p:spPr>
          <a:xfrm>
            <a:off x="5622718" y="374204"/>
            <a:ext cx="1361178" cy="649169"/>
          </a:xfrm>
          <a:prstGeom prst="cloudCallou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Quem?</a:t>
            </a:r>
          </a:p>
        </p:txBody>
      </p:sp>
      <p:sp>
        <p:nvSpPr>
          <p:cNvPr id="9" name="Texto Explicativo: Linha Dobrada 8">
            <a:extLst>
              <a:ext uri="{FF2B5EF4-FFF2-40B4-BE49-F238E27FC236}">
                <a16:creationId xmlns:a16="http://schemas.microsoft.com/office/drawing/2014/main" id="{EFF91431-FD0B-48BD-91E9-84082D80E60F}"/>
              </a:ext>
            </a:extLst>
          </p:cNvPr>
          <p:cNvSpPr/>
          <p:nvPr/>
        </p:nvSpPr>
        <p:spPr>
          <a:xfrm>
            <a:off x="9664628" y="1560158"/>
            <a:ext cx="2272749" cy="11391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2264"/>
              <a:gd name="adj6" fmla="val -624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Necessidade:</a:t>
            </a:r>
          </a:p>
          <a:p>
            <a:r>
              <a:rPr lang="pt-BR" dirty="0"/>
              <a:t> - Padronização</a:t>
            </a:r>
          </a:p>
          <a:p>
            <a:r>
              <a:rPr lang="pt-BR" dirty="0"/>
              <a:t> - Compartilhamento informação.</a:t>
            </a:r>
          </a:p>
          <a:p>
            <a:endParaRPr lang="pt-BR" dirty="0"/>
          </a:p>
        </p:txBody>
      </p:sp>
      <p:sp>
        <p:nvSpPr>
          <p:cNvPr id="10" name="Balão de Pensamento: Nuvem 9">
            <a:extLst>
              <a:ext uri="{FF2B5EF4-FFF2-40B4-BE49-F238E27FC236}">
                <a16:creationId xmlns:a16="http://schemas.microsoft.com/office/drawing/2014/main" id="{DD31B5D8-F238-4C78-B463-B10396971229}"/>
              </a:ext>
            </a:extLst>
          </p:cNvPr>
          <p:cNvSpPr/>
          <p:nvPr/>
        </p:nvSpPr>
        <p:spPr>
          <a:xfrm>
            <a:off x="7663066" y="3605967"/>
            <a:ext cx="1222029" cy="712866"/>
          </a:xfrm>
          <a:prstGeom prst="cloudCallou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Vê?</a:t>
            </a:r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0FC07FAB-60AA-43D8-ADEF-79F57F80FD51}"/>
              </a:ext>
            </a:extLst>
          </p:cNvPr>
          <p:cNvSpPr/>
          <p:nvPr/>
        </p:nvSpPr>
        <p:spPr>
          <a:xfrm>
            <a:off x="9690652" y="3605967"/>
            <a:ext cx="2474844" cy="16222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9061"/>
              <a:gd name="adj6" fmla="val -573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Escassez de informações disseminadas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Falta de procedimento padrão.</a:t>
            </a:r>
          </a:p>
        </p:txBody>
      </p:sp>
      <p:sp>
        <p:nvSpPr>
          <p:cNvPr id="12" name="Balão de Pensamento: Nuvem 11">
            <a:extLst>
              <a:ext uri="{FF2B5EF4-FFF2-40B4-BE49-F238E27FC236}">
                <a16:creationId xmlns:a16="http://schemas.microsoft.com/office/drawing/2014/main" id="{E385F8F9-1DF7-4987-A758-9D1E265287EE}"/>
              </a:ext>
            </a:extLst>
          </p:cNvPr>
          <p:cNvSpPr/>
          <p:nvPr/>
        </p:nvSpPr>
        <p:spPr>
          <a:xfrm flipH="1">
            <a:off x="3964301" y="5738191"/>
            <a:ext cx="1222029" cy="712866"/>
          </a:xfrm>
          <a:prstGeom prst="cloudCallout">
            <a:avLst>
              <a:gd name="adj1" fmla="val -52282"/>
              <a:gd name="adj2" fmla="val 68077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Fala?</a:t>
            </a:r>
          </a:p>
        </p:txBody>
      </p:sp>
      <p:sp>
        <p:nvSpPr>
          <p:cNvPr id="13" name="Texto Explicativo: Linha Dobrada 12">
            <a:extLst>
              <a:ext uri="{FF2B5EF4-FFF2-40B4-BE49-F238E27FC236}">
                <a16:creationId xmlns:a16="http://schemas.microsoft.com/office/drawing/2014/main" id="{466D4E9A-8F10-4759-A1E2-42D59E277299}"/>
              </a:ext>
            </a:extLst>
          </p:cNvPr>
          <p:cNvSpPr/>
          <p:nvPr/>
        </p:nvSpPr>
        <p:spPr>
          <a:xfrm>
            <a:off x="7616685" y="5622232"/>
            <a:ext cx="2272749" cy="10402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6278"/>
              <a:gd name="adj6" fmla="val -5774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Compartilha ideias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Solicita mudança da sistemática atual.</a:t>
            </a:r>
          </a:p>
        </p:txBody>
      </p:sp>
      <p:sp>
        <p:nvSpPr>
          <p:cNvPr id="21" name="Texto Explicativo: Linha Dobrada 20">
            <a:extLst>
              <a:ext uri="{FF2B5EF4-FFF2-40B4-BE49-F238E27FC236}">
                <a16:creationId xmlns:a16="http://schemas.microsoft.com/office/drawing/2014/main" id="{76D7FE6A-9359-4AE5-901D-D6055A92E805}"/>
              </a:ext>
            </a:extLst>
          </p:cNvPr>
          <p:cNvSpPr/>
          <p:nvPr/>
        </p:nvSpPr>
        <p:spPr>
          <a:xfrm flipH="1">
            <a:off x="-11318" y="5263597"/>
            <a:ext cx="2329071" cy="1068458"/>
          </a:xfrm>
          <a:prstGeom prst="borderCallout2">
            <a:avLst>
              <a:gd name="adj1" fmla="val 47277"/>
              <a:gd name="adj2" fmla="val -5488"/>
              <a:gd name="adj3" fmla="val 26359"/>
              <a:gd name="adj4" fmla="val -26974"/>
              <a:gd name="adj5" fmla="val 30522"/>
              <a:gd name="adj6" fmla="val -5733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Analisa o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 ferramentas que os atendam.</a:t>
            </a:r>
          </a:p>
        </p:txBody>
      </p:sp>
      <p:sp>
        <p:nvSpPr>
          <p:cNvPr id="22" name="Balão de Pensamento: Nuvem 21">
            <a:extLst>
              <a:ext uri="{FF2B5EF4-FFF2-40B4-BE49-F238E27FC236}">
                <a16:creationId xmlns:a16="http://schemas.microsoft.com/office/drawing/2014/main" id="{5C581A43-61E0-4C22-9A7F-A0537FFA797E}"/>
              </a:ext>
            </a:extLst>
          </p:cNvPr>
          <p:cNvSpPr/>
          <p:nvPr/>
        </p:nvSpPr>
        <p:spPr>
          <a:xfrm flipH="1">
            <a:off x="2300741" y="3935022"/>
            <a:ext cx="1222029" cy="712866"/>
          </a:xfrm>
          <a:prstGeom prst="cloudCallou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Faz?</a:t>
            </a:r>
          </a:p>
        </p:txBody>
      </p:sp>
      <p:sp>
        <p:nvSpPr>
          <p:cNvPr id="23" name="Balão de Pensamento: Nuvem 22">
            <a:extLst>
              <a:ext uri="{FF2B5EF4-FFF2-40B4-BE49-F238E27FC236}">
                <a16:creationId xmlns:a16="http://schemas.microsoft.com/office/drawing/2014/main" id="{A09E7997-8B59-4A7D-88AD-7A4B708AE4F0}"/>
              </a:ext>
            </a:extLst>
          </p:cNvPr>
          <p:cNvSpPr/>
          <p:nvPr/>
        </p:nvSpPr>
        <p:spPr>
          <a:xfrm flipH="1">
            <a:off x="2911755" y="1348550"/>
            <a:ext cx="1378209" cy="712866"/>
          </a:xfrm>
          <a:prstGeom prst="cloudCallou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Escuta?</a:t>
            </a:r>
          </a:p>
        </p:txBody>
      </p:sp>
      <p:sp>
        <p:nvSpPr>
          <p:cNvPr id="24" name="Texto Explicativo: Linha Dobrada 23">
            <a:extLst>
              <a:ext uri="{FF2B5EF4-FFF2-40B4-BE49-F238E27FC236}">
                <a16:creationId xmlns:a16="http://schemas.microsoft.com/office/drawing/2014/main" id="{94D6CCB1-15EA-4225-A693-E838FEC965E7}"/>
              </a:ext>
            </a:extLst>
          </p:cNvPr>
          <p:cNvSpPr/>
          <p:nvPr/>
        </p:nvSpPr>
        <p:spPr>
          <a:xfrm flipH="1">
            <a:off x="-1" y="1590554"/>
            <a:ext cx="2531165" cy="1068458"/>
          </a:xfrm>
          <a:prstGeom prst="borderCallout2">
            <a:avLst>
              <a:gd name="adj1" fmla="val 18750"/>
              <a:gd name="adj2" fmla="val -8333"/>
              <a:gd name="adj3" fmla="val 27600"/>
              <a:gd name="adj4" fmla="val -29817"/>
              <a:gd name="adj5" fmla="val 50366"/>
              <a:gd name="adj6" fmla="val -4299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Criticas de melhorias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Novas sugestões</a:t>
            </a:r>
          </a:p>
        </p:txBody>
      </p:sp>
      <p:sp>
        <p:nvSpPr>
          <p:cNvPr id="25" name="Balão de Pensamento: Nuvem 24">
            <a:extLst>
              <a:ext uri="{FF2B5EF4-FFF2-40B4-BE49-F238E27FC236}">
                <a16:creationId xmlns:a16="http://schemas.microsoft.com/office/drawing/2014/main" id="{8AF292AD-BE0C-4CB5-B204-927CA65F1EDA}"/>
              </a:ext>
            </a:extLst>
          </p:cNvPr>
          <p:cNvSpPr/>
          <p:nvPr/>
        </p:nvSpPr>
        <p:spPr>
          <a:xfrm>
            <a:off x="5234402" y="2022626"/>
            <a:ext cx="2249549" cy="849543"/>
          </a:xfrm>
          <a:prstGeom prst="cloudCallou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Pensamento?</a:t>
            </a:r>
          </a:p>
        </p:txBody>
      </p:sp>
      <p:sp>
        <p:nvSpPr>
          <p:cNvPr id="26" name="Texto Explicativo: Linha Dobrada 25">
            <a:extLst>
              <a:ext uri="{FF2B5EF4-FFF2-40B4-BE49-F238E27FC236}">
                <a16:creationId xmlns:a16="http://schemas.microsoft.com/office/drawing/2014/main" id="{5CC5BE97-2779-4EAB-B10F-1DABC0105334}"/>
              </a:ext>
            </a:extLst>
          </p:cNvPr>
          <p:cNvSpPr/>
          <p:nvPr/>
        </p:nvSpPr>
        <p:spPr>
          <a:xfrm flipH="1">
            <a:off x="26503" y="3125638"/>
            <a:ext cx="2274237" cy="969284"/>
          </a:xfrm>
          <a:prstGeom prst="borderCallout2">
            <a:avLst>
              <a:gd name="adj1" fmla="val 47277"/>
              <a:gd name="adj2" fmla="val -5488"/>
              <a:gd name="adj3" fmla="val 26359"/>
              <a:gd name="adj4" fmla="val -26974"/>
              <a:gd name="adj5" fmla="val 91297"/>
              <a:gd name="adj6" fmla="val -118214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Produtividade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Controle</a:t>
            </a:r>
          </a:p>
        </p:txBody>
      </p:sp>
      <p:sp>
        <p:nvSpPr>
          <p:cNvPr id="27" name="Texto Explicativo: Linha Dobrada 26">
            <a:extLst>
              <a:ext uri="{FF2B5EF4-FFF2-40B4-BE49-F238E27FC236}">
                <a16:creationId xmlns:a16="http://schemas.microsoft.com/office/drawing/2014/main" id="{33C382BB-DB8F-47B9-919F-1CCE647CE137}"/>
              </a:ext>
            </a:extLst>
          </p:cNvPr>
          <p:cNvSpPr/>
          <p:nvPr/>
        </p:nvSpPr>
        <p:spPr>
          <a:xfrm flipH="1">
            <a:off x="2463739" y="521053"/>
            <a:ext cx="2274237" cy="801756"/>
          </a:xfrm>
          <a:prstGeom prst="borderCallout2">
            <a:avLst>
              <a:gd name="adj1" fmla="val 47277"/>
              <a:gd name="adj2" fmla="val -243"/>
              <a:gd name="adj3" fmla="val 46868"/>
              <a:gd name="adj4" fmla="val -7162"/>
              <a:gd name="adj5" fmla="val 384494"/>
              <a:gd name="adj6" fmla="val -20901"/>
            </a:avLst>
          </a:prstGeom>
          <a:solidFill>
            <a:srgbClr val="C32C13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Orçamento (R$)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Eficácia </a:t>
            </a:r>
          </a:p>
        </p:txBody>
      </p:sp>
    </p:spTree>
    <p:extLst>
      <p:ext uri="{BB962C8B-B14F-4D97-AF65-F5344CB8AC3E}">
        <p14:creationId xmlns:p14="http://schemas.microsoft.com/office/powerpoint/2010/main" val="269644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D9D0A068-FE5F-419C-AA89-84972363F9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7209781"/>
              </p:ext>
            </p:extLst>
          </p:nvPr>
        </p:nvGraphicFramePr>
        <p:xfrm>
          <a:off x="577589" y="2796097"/>
          <a:ext cx="11171583" cy="530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7C5E2766-F9C8-4E44-B53B-DAD40FFA44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616719"/>
              </p:ext>
            </p:extLst>
          </p:nvPr>
        </p:nvGraphicFramePr>
        <p:xfrm>
          <a:off x="5668549" y="726852"/>
          <a:ext cx="5486401" cy="3786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68F383E-F774-4BC7-948D-F3C08B4DD06A}"/>
              </a:ext>
            </a:extLst>
          </p:cNvPr>
          <p:cNvGrpSpPr/>
          <p:nvPr/>
        </p:nvGrpSpPr>
        <p:grpSpPr>
          <a:xfrm>
            <a:off x="9909245" y="3122185"/>
            <a:ext cx="2021517" cy="487424"/>
            <a:chOff x="3252849" y="1491968"/>
            <a:chExt cx="2021517" cy="487424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7A95C62-CD6A-40DE-8AA9-FD65ED399B2B}"/>
                </a:ext>
              </a:extLst>
            </p:cNvPr>
            <p:cNvSpPr/>
            <p:nvPr/>
          </p:nvSpPr>
          <p:spPr>
            <a:xfrm>
              <a:off x="3252849" y="1543597"/>
              <a:ext cx="1949190" cy="43579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3B72C0D-1DF5-4E70-A177-F7C14102E9BB}"/>
                </a:ext>
              </a:extLst>
            </p:cNvPr>
            <p:cNvSpPr txBox="1"/>
            <p:nvPr/>
          </p:nvSpPr>
          <p:spPr>
            <a:xfrm>
              <a:off x="3325176" y="1491968"/>
              <a:ext cx="1949190" cy="4357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200" kern="1200" dirty="0"/>
                <a:t>Contato direto ao suporte do sistema;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200" dirty="0"/>
                <a:t>Fale conosco.</a:t>
              </a:r>
              <a:endParaRPr lang="pt-BR" sz="1200" kern="1200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DD5D5025-9F59-446C-BD2E-4FEB96221DBA}"/>
              </a:ext>
            </a:extLst>
          </p:cNvPr>
          <p:cNvGrpSpPr/>
          <p:nvPr/>
        </p:nvGrpSpPr>
        <p:grpSpPr>
          <a:xfrm>
            <a:off x="5725546" y="3687704"/>
            <a:ext cx="7179811" cy="679998"/>
            <a:chOff x="3252849" y="1543597"/>
            <a:chExt cx="7179811" cy="679998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863DF4DE-07BA-4752-811E-8285CDAF3AB0}"/>
                </a:ext>
              </a:extLst>
            </p:cNvPr>
            <p:cNvSpPr/>
            <p:nvPr/>
          </p:nvSpPr>
          <p:spPr>
            <a:xfrm>
              <a:off x="3252849" y="1543597"/>
              <a:ext cx="1949190" cy="43579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432F0A0-DF8A-4AF6-A71D-F41345497664}"/>
                </a:ext>
              </a:extLst>
            </p:cNvPr>
            <p:cNvSpPr txBox="1"/>
            <p:nvPr/>
          </p:nvSpPr>
          <p:spPr>
            <a:xfrm>
              <a:off x="8483470" y="1787800"/>
              <a:ext cx="1949190" cy="4357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200" kern="1200" dirty="0"/>
                <a:t>Login de acesso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200" dirty="0"/>
                <a:t>Usuário e senha</a:t>
              </a:r>
              <a:endParaRPr lang="pt-BR" sz="1200" kern="1200" dirty="0"/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DB9DB4F9-E747-482F-92C6-52C5A7F2BD00}"/>
              </a:ext>
            </a:extLst>
          </p:cNvPr>
          <p:cNvSpPr/>
          <p:nvPr/>
        </p:nvSpPr>
        <p:spPr>
          <a:xfrm>
            <a:off x="1388673" y="42421"/>
            <a:ext cx="8356463" cy="536338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Mapa Conceitual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BF5D982-DB2C-4102-B2DC-B4A017F2FC1A}"/>
              </a:ext>
            </a:extLst>
          </p:cNvPr>
          <p:cNvCxnSpPr>
            <a:cxnSpLocks/>
          </p:cNvCxnSpPr>
          <p:nvPr/>
        </p:nvCxnSpPr>
        <p:spPr>
          <a:xfrm flipH="1">
            <a:off x="2729949" y="4341396"/>
            <a:ext cx="7251623" cy="0"/>
          </a:xfrm>
          <a:prstGeom prst="lin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153626C-AFB0-4C46-A57A-5C655B3907A2}"/>
              </a:ext>
            </a:extLst>
          </p:cNvPr>
          <p:cNvCxnSpPr/>
          <p:nvPr/>
        </p:nvCxnSpPr>
        <p:spPr>
          <a:xfrm>
            <a:off x="2729948" y="4341396"/>
            <a:ext cx="0" cy="31011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18DC054F-8E59-487E-9010-155E6D72A5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570354"/>
              </p:ext>
            </p:extLst>
          </p:nvPr>
        </p:nvGraphicFramePr>
        <p:xfrm>
          <a:off x="485566" y="130292"/>
          <a:ext cx="4156765" cy="3557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6A03F33-8232-47D1-992B-47422643D91D}"/>
              </a:ext>
            </a:extLst>
          </p:cNvPr>
          <p:cNvCxnSpPr/>
          <p:nvPr/>
        </p:nvCxnSpPr>
        <p:spPr>
          <a:xfrm>
            <a:off x="3379304" y="2796097"/>
            <a:ext cx="1709531" cy="0"/>
          </a:xfrm>
          <a:prstGeom prst="lin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B6ED1D6-37A6-4DEC-8A4A-D344EE15D5A1}"/>
              </a:ext>
            </a:extLst>
          </p:cNvPr>
          <p:cNvCxnSpPr/>
          <p:nvPr/>
        </p:nvCxnSpPr>
        <p:spPr>
          <a:xfrm flipV="1">
            <a:off x="5088835" y="1232452"/>
            <a:ext cx="0" cy="1563645"/>
          </a:xfrm>
          <a:prstGeom prst="lin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F5167EEA-5E36-40D4-B52B-D5AB1432683C}"/>
              </a:ext>
            </a:extLst>
          </p:cNvPr>
          <p:cNvCxnSpPr/>
          <p:nvPr/>
        </p:nvCxnSpPr>
        <p:spPr>
          <a:xfrm>
            <a:off x="5088835" y="1232452"/>
            <a:ext cx="579714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4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DB9DB4F9-E747-482F-92C6-52C5A7F2BD00}"/>
              </a:ext>
            </a:extLst>
          </p:cNvPr>
          <p:cNvSpPr/>
          <p:nvPr/>
        </p:nvSpPr>
        <p:spPr>
          <a:xfrm>
            <a:off x="1917768" y="159950"/>
            <a:ext cx="8356463" cy="53633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Controle de tarefas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1D6F9DC-17CE-497D-9317-64A2B7750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817358"/>
              </p:ext>
            </p:extLst>
          </p:nvPr>
        </p:nvGraphicFramePr>
        <p:xfrm>
          <a:off x="1629397" y="10377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611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275</Words>
  <Application>Microsoft Office PowerPoint</Application>
  <PresentationFormat>Widescreen</PresentationFormat>
  <Paragraphs>119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Colonna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Almeida, Kathleen Pfeifeer Carmona De</dc:creator>
  <cp:lastModifiedBy>Almeida, Kathleen Pfeifeer Carmona De</cp:lastModifiedBy>
  <cp:revision>28</cp:revision>
  <cp:lastPrinted>2022-04-12T15:08:16Z</cp:lastPrinted>
  <dcterms:created xsi:type="dcterms:W3CDTF">2022-04-11T14:25:15Z</dcterms:created>
  <dcterms:modified xsi:type="dcterms:W3CDTF">2022-04-12T15:12:04Z</dcterms:modified>
</cp:coreProperties>
</file>