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6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eida, Kathleen Pfeifeer Carmona De" initials="AKPCD" lastIdx="2" clrIdx="0">
    <p:extLst>
      <p:ext uri="{19B8F6BF-5375-455C-9EA6-DF929625EA0E}">
        <p15:presenceInfo xmlns:p15="http://schemas.microsoft.com/office/powerpoint/2012/main" userId="S::kathleen.pc.machado@belgobekaert.com.br::442f3fb5-da77-49ed-bc33-98bc3ec3c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eida, Kathleen Pfeifeer Carmona De" userId="442f3fb5-da77-49ed-bc33-98bc3ec3c520" providerId="ADAL" clId="{44FF57DC-FB76-4B10-8536-3AFFCD4F52CB}"/>
    <pc:docChg chg="undo redo custSel addSld delSld modSld">
      <pc:chgData name="Almeida, Kathleen Pfeifeer Carmona De" userId="442f3fb5-da77-49ed-bc33-98bc3ec3c520" providerId="ADAL" clId="{44FF57DC-FB76-4B10-8536-3AFFCD4F52CB}" dt="2022-04-12T17:41:22.165" v="1089" actId="207"/>
      <pc:docMkLst>
        <pc:docMk/>
      </pc:docMkLst>
      <pc:sldChg chg="del">
        <pc:chgData name="Almeida, Kathleen Pfeifeer Carmona De" userId="442f3fb5-da77-49ed-bc33-98bc3ec3c520" providerId="ADAL" clId="{44FF57DC-FB76-4B10-8536-3AFFCD4F52CB}" dt="2022-04-04T20:27:37.599" v="1" actId="2696"/>
        <pc:sldMkLst>
          <pc:docMk/>
          <pc:sldMk cId="257624162" sldId="257"/>
        </pc:sldMkLst>
      </pc:sldChg>
      <pc:sldChg chg="modSp">
        <pc:chgData name="Almeida, Kathleen Pfeifeer Carmona De" userId="442f3fb5-da77-49ed-bc33-98bc3ec3c520" providerId="ADAL" clId="{44FF57DC-FB76-4B10-8536-3AFFCD4F52CB}" dt="2022-04-11T20:56:10.216" v="687" actId="20577"/>
        <pc:sldMkLst>
          <pc:docMk/>
          <pc:sldMk cId="2924116755" sldId="258"/>
        </pc:sldMkLst>
        <pc:graphicFrameChg chg="mod">
          <ac:chgData name="Almeida, Kathleen Pfeifeer Carmona De" userId="442f3fb5-da77-49ed-bc33-98bc3ec3c520" providerId="ADAL" clId="{44FF57DC-FB76-4B10-8536-3AFFCD4F52CB}" dt="2022-04-11T20:56:10.216" v="687" actId="20577"/>
          <ac:graphicFrameMkLst>
            <pc:docMk/>
            <pc:sldMk cId="2924116755" sldId="258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0:12:27.197" v="637" actId="339"/>
        <pc:sldMkLst>
          <pc:docMk/>
          <pc:sldMk cId="122523384" sldId="259"/>
        </pc:sldMkLst>
        <pc:graphicFrameChg chg="mod">
          <ac:chgData name="Almeida, Kathleen Pfeifeer Carmona De" userId="442f3fb5-da77-49ed-bc33-98bc3ec3c520" providerId="ADAL" clId="{44FF57DC-FB76-4B10-8536-3AFFCD4F52CB}" dt="2022-04-11T20:11:47.907" v="635" actId="339"/>
          <ac:graphicFrameMkLst>
            <pc:docMk/>
            <pc:sldMk cId="122523384" sldId="259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2:27.197" v="637" actId="339"/>
          <ac:graphicFrameMkLst>
            <pc:docMk/>
            <pc:sldMk cId="122523384" sldId="259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0:13:40.444" v="645" actId="339"/>
        <pc:sldMkLst>
          <pc:docMk/>
          <pc:sldMk cId="1504995968" sldId="260"/>
        </pc:sldMkLst>
        <pc:graphicFrameChg chg="mod">
          <ac:chgData name="Almeida, Kathleen Pfeifeer Carmona De" userId="442f3fb5-da77-49ed-bc33-98bc3ec3c520" providerId="ADAL" clId="{44FF57DC-FB76-4B10-8536-3AFFCD4F52CB}" dt="2022-04-11T20:13:40.444" v="645" actId="339"/>
          <ac:graphicFrameMkLst>
            <pc:docMk/>
            <pc:sldMk cId="1504995968" sldId="260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3:36.899" v="644" actId="339"/>
          <ac:graphicFrameMkLst>
            <pc:docMk/>
            <pc:sldMk cId="1504995968" sldId="260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1:06:01.961" v="703" actId="20577"/>
        <pc:sldMkLst>
          <pc:docMk/>
          <pc:sldMk cId="203674570" sldId="261"/>
        </pc:sldMkLst>
        <pc:graphicFrameChg chg="mod">
          <ac:chgData name="Almeida, Kathleen Pfeifeer Carmona De" userId="442f3fb5-da77-49ed-bc33-98bc3ec3c520" providerId="ADAL" clId="{44FF57DC-FB76-4B10-8536-3AFFCD4F52CB}" dt="2022-04-11T21:06:01.961" v="703" actId="20577"/>
          <ac:graphicFrameMkLst>
            <pc:docMk/>
            <pc:sldMk cId="203674570" sldId="261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3:47.329" v="646" actId="339"/>
          <ac:graphicFrameMkLst>
            <pc:docMk/>
            <pc:sldMk cId="203674570" sldId="261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1:06:21.052" v="719" actId="20577"/>
        <pc:sldMkLst>
          <pc:docMk/>
          <pc:sldMk cId="863941967" sldId="262"/>
        </pc:sldMkLst>
        <pc:graphicFrameChg chg="mod">
          <ac:chgData name="Almeida, Kathleen Pfeifeer Carmona De" userId="442f3fb5-da77-49ed-bc33-98bc3ec3c520" providerId="ADAL" clId="{44FF57DC-FB76-4B10-8536-3AFFCD4F52CB}" dt="2022-04-11T21:06:21.052" v="719" actId="20577"/>
          <ac:graphicFrameMkLst>
            <pc:docMk/>
            <pc:sldMk cId="863941967" sldId="262"/>
            <ac:graphicFrameMk id="4" creationId="{F4D90FD2-55E4-4854-9FB9-B9F7470CC1AE}"/>
          </ac:graphicFrameMkLst>
        </pc:graphicFrameChg>
      </pc:sldChg>
      <pc:sldChg chg="addSp delSp modSp add mod delAnim modAnim addCm">
        <pc:chgData name="Almeida, Kathleen Pfeifeer Carmona De" userId="442f3fb5-da77-49ed-bc33-98bc3ec3c520" providerId="ADAL" clId="{44FF57DC-FB76-4B10-8536-3AFFCD4F52CB}" dt="2022-04-12T17:40:44.541" v="1084" actId="207"/>
        <pc:sldMkLst>
          <pc:docMk/>
          <pc:sldMk cId="4097960395" sldId="263"/>
        </pc:sldMkLst>
        <pc:spChg chg="del mod ord">
          <ac:chgData name="Almeida, Kathleen Pfeifeer Carmona De" userId="442f3fb5-da77-49ed-bc33-98bc3ec3c520" providerId="ADAL" clId="{44FF57DC-FB76-4B10-8536-3AFFCD4F52CB}" dt="2022-04-12T16:41:39.941" v="903" actId="478"/>
          <ac:spMkLst>
            <pc:docMk/>
            <pc:sldMk cId="4097960395" sldId="263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3" creationId="{517E14CC-FB76-46AE-A3B5-4420DC59A70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52:54.100" v="979" actId="478"/>
          <ac:spMkLst>
            <pc:docMk/>
            <pc:sldMk cId="4097960395" sldId="263"/>
            <ac:spMk id="4" creationId="{85A2DE18-3F8F-44E1-B308-365B083E3B97}"/>
          </ac:spMkLst>
        </pc:spChg>
        <pc:spChg chg="add mod">
          <ac:chgData name="Almeida, Kathleen Pfeifeer Carmona De" userId="442f3fb5-da77-49ed-bc33-98bc3ec3c520" providerId="ADAL" clId="{44FF57DC-FB76-4B10-8536-3AFFCD4F52CB}" dt="2022-04-12T16:54:54.474" v="997" actId="1076"/>
          <ac:spMkLst>
            <pc:docMk/>
            <pc:sldMk cId="4097960395" sldId="263"/>
            <ac:spMk id="6" creationId="{A8584422-1607-45BF-870D-BA8B02A8820F}"/>
          </ac:spMkLst>
        </pc:spChg>
        <pc:spChg chg="mod">
          <ac:chgData name="Almeida, Kathleen Pfeifeer Carmona De" userId="442f3fb5-da77-49ed-bc33-98bc3ec3c520" providerId="ADAL" clId="{44FF57DC-FB76-4B10-8536-3AFFCD4F52CB}" dt="2022-04-12T17:40:44.541" v="1084" actId="207"/>
          <ac:spMkLst>
            <pc:docMk/>
            <pc:sldMk cId="4097960395" sldId="263"/>
            <ac:spMk id="7" creationId="{E7255B25-F617-49CF-83A7-598BBED28A1F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1.498" v="296" actId="478"/>
          <ac:spMkLst>
            <pc:docMk/>
            <pc:sldMk cId="4097960395" sldId="263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1:47.717" v="906" actId="478"/>
          <ac:spMkLst>
            <pc:docMk/>
            <pc:sldMk cId="4097960395" sldId="263"/>
            <ac:spMk id="9" creationId="{B3050165-C2D8-4462-93DB-8FC5D11A65EC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21:35.885" v="42"/>
          <ac:spMkLst>
            <pc:docMk/>
            <pc:sldMk cId="4097960395" sldId="263"/>
            <ac:spMk id="10" creationId="{E2A6BAD1-A85B-4066-B901-59FAF8E913FB}"/>
          </ac:spMkLst>
        </pc:spChg>
        <pc:spChg chg="add del">
          <ac:chgData name="Almeida, Kathleen Pfeifeer Carmona De" userId="442f3fb5-da77-49ed-bc33-98bc3ec3c520" providerId="ADAL" clId="{44FF57DC-FB76-4B10-8536-3AFFCD4F52CB}" dt="2022-04-11T17:22:46.952" v="59"/>
          <ac:spMkLst>
            <pc:docMk/>
            <pc:sldMk cId="4097960395" sldId="263"/>
            <ac:spMk id="11" creationId="{857DD38D-C72E-4230-98CB-15C4F6BEC139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4.390" v="298" actId="478"/>
          <ac:spMkLst>
            <pc:docMk/>
            <pc:sldMk cId="4097960395" sldId="263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0" creationId="{E39AF802-D304-45EC-8387-8C9762FBEC46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2" creationId="{5C55056A-2821-4670-B64B-D937F80BC8B3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5.542" v="299" actId="478"/>
          <ac:spMkLst>
            <pc:docMk/>
            <pc:sldMk cId="4097960395" sldId="263"/>
            <ac:spMk id="23" creationId="{9903AAB3-852E-44F0-9318-22E5B83C4A95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7.765" v="301" actId="478"/>
          <ac:spMkLst>
            <pc:docMk/>
            <pc:sldMk cId="4097960395" sldId="263"/>
            <ac:spMk id="24" creationId="{568254CF-A8FC-4552-B112-5EFBFF5BA260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11.786" v="304" actId="478"/>
          <ac:spMkLst>
            <pc:docMk/>
            <pc:sldMk cId="4097960395" sldId="263"/>
            <ac:spMk id="25" creationId="{2C53D0AF-CDF6-49DE-8FFB-3DC6D3235E7A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14.596" v="306" actId="478"/>
          <ac:spMkLst>
            <pc:docMk/>
            <pc:sldMk cId="4097960395" sldId="263"/>
            <ac:spMk id="26" creationId="{86E9BF59-B02C-4FDB-8868-94885238212A}"/>
          </ac:spMkLst>
        </pc:spChg>
        <pc:graphicFrameChg chg="add del mod modGraphic">
          <ac:chgData name="Almeida, Kathleen Pfeifeer Carmona De" userId="442f3fb5-da77-49ed-bc33-98bc3ec3c520" providerId="ADAL" clId="{44FF57DC-FB76-4B10-8536-3AFFCD4F52CB}" dt="2022-04-12T16:50:37.796" v="968" actId="478"/>
          <ac:graphicFrameMkLst>
            <pc:docMk/>
            <pc:sldMk cId="4097960395" sldId="263"/>
            <ac:graphicFrameMk id="13" creationId="{44398896-3DAC-4AA3-A403-7D8D6FE0498D}"/>
          </ac:graphicFrameMkLst>
        </pc:graphicFrameChg>
        <pc:graphicFrameChg chg="add del mod">
          <ac:chgData name="Almeida, Kathleen Pfeifeer Carmona De" userId="442f3fb5-da77-49ed-bc33-98bc3ec3c520" providerId="ADAL" clId="{44FF57DC-FB76-4B10-8536-3AFFCD4F52CB}" dt="2022-04-12T16:51:55.636" v="975" actId="478"/>
          <ac:graphicFrameMkLst>
            <pc:docMk/>
            <pc:sldMk cId="4097960395" sldId="263"/>
            <ac:graphicFrameMk id="15" creationId="{AD0F1834-708F-4273-A227-D2C3525191F5}"/>
          </ac:graphicFrameMkLst>
        </pc:graphicFrameChg>
        <pc:graphicFrameChg chg="add mod modGraphic">
          <ac:chgData name="Almeida, Kathleen Pfeifeer Carmona De" userId="442f3fb5-da77-49ed-bc33-98bc3ec3c520" providerId="ADAL" clId="{44FF57DC-FB76-4B10-8536-3AFFCD4F52CB}" dt="2022-04-12T17:01:11.158" v="1070"/>
          <ac:graphicFrameMkLst>
            <pc:docMk/>
            <pc:sldMk cId="4097960395" sldId="263"/>
            <ac:graphicFrameMk id="26" creationId="{48C90D53-B057-45B3-B3ED-966DFD1122EE}"/>
          </ac:graphicFrameMkLst>
        </pc:graphicFrameChg>
        <pc:picChg chg="add del mod">
          <ac:chgData name="Almeida, Kathleen Pfeifeer Carmona De" userId="442f3fb5-da77-49ed-bc33-98bc3ec3c520" providerId="ADAL" clId="{44FF57DC-FB76-4B10-8536-3AFFCD4F52CB}" dt="2022-04-12T16:41:44.321" v="905" actId="478"/>
          <ac:picMkLst>
            <pc:docMk/>
            <pc:sldMk cId="4097960395" sldId="263"/>
            <ac:picMk id="5" creationId="{8D9E7182-C812-4FB2-8BBA-0795CD0131C2}"/>
          </ac:picMkLst>
        </pc:picChg>
        <pc:picChg chg="add del mod ord">
          <ac:chgData name="Almeida, Kathleen Pfeifeer Carmona De" userId="442f3fb5-da77-49ed-bc33-98bc3ec3c520" providerId="ADAL" clId="{44FF57DC-FB76-4B10-8536-3AFFCD4F52CB}" dt="2022-04-11T17:45:02.483" v="297" actId="478"/>
          <ac:picMkLst>
            <pc:docMk/>
            <pc:sldMk cId="4097960395" sldId="263"/>
            <ac:picMk id="8" creationId="{E8B6F77A-854E-4077-84EC-2D6333A71F89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48:40.454" v="960" actId="478"/>
          <ac:picMkLst>
            <pc:docMk/>
            <pc:sldMk cId="4097960395" sldId="263"/>
            <ac:picMk id="11" creationId="{AFE52391-FAF9-401F-8B5E-6511CF9794C0}"/>
          </ac:picMkLst>
        </pc:picChg>
        <pc:picChg chg="add del mod">
          <ac:chgData name="Almeida, Kathleen Pfeifeer Carmona De" userId="442f3fb5-da77-49ed-bc33-98bc3ec3c520" providerId="ADAL" clId="{44FF57DC-FB76-4B10-8536-3AFFCD4F52CB}" dt="2022-04-11T17:45:06.271" v="300" actId="478"/>
          <ac:picMkLst>
            <pc:docMk/>
            <pc:sldMk cId="4097960395" sldId="263"/>
            <ac:picMk id="17" creationId="{DD5246E0-872B-42F7-92B5-BA333F85114A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54:20.711" v="994" actId="478"/>
          <ac:picMkLst>
            <pc:docMk/>
            <pc:sldMk cId="4097960395" sldId="263"/>
            <ac:picMk id="23" creationId="{B76AAA30-91D9-4462-A071-1E9EEE4B6DCD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53:20.071" v="982" actId="478"/>
          <ac:picMkLst>
            <pc:docMk/>
            <pc:sldMk cId="4097960395" sldId="263"/>
            <ac:picMk id="25" creationId="{8704A8E2-D705-4F6C-AE37-701B0E58D293}"/>
          </ac:picMkLst>
        </pc:picChg>
        <pc:picChg chg="add del mod">
          <ac:chgData name="Almeida, Kathleen Pfeifeer Carmona De" userId="442f3fb5-da77-49ed-bc33-98bc3ec3c520" providerId="ADAL" clId="{44FF57DC-FB76-4B10-8536-3AFFCD4F52CB}" dt="2022-04-11T17:45:12.972" v="305" actId="478"/>
          <ac:picMkLst>
            <pc:docMk/>
            <pc:sldMk cId="4097960395" sldId="263"/>
            <ac:picMk id="28" creationId="{E5C83220-5013-480F-80B1-90E4BF1F6513}"/>
          </ac:picMkLst>
        </pc:picChg>
      </pc:sldChg>
      <pc:sldChg chg="addSp delSp modSp mod">
        <pc:chgData name="Almeida, Kathleen Pfeifeer Carmona De" userId="442f3fb5-da77-49ed-bc33-98bc3ec3c520" providerId="ADAL" clId="{44FF57DC-FB76-4B10-8536-3AFFCD4F52CB}" dt="2022-04-12T17:41:22.165" v="1089" actId="207"/>
        <pc:sldMkLst>
          <pc:docMk/>
          <pc:sldMk cId="32475560" sldId="264"/>
        </pc:sldMkLst>
        <pc:spChg chg="del">
          <ac:chgData name="Almeida, Kathleen Pfeifeer Carmona De" userId="442f3fb5-da77-49ed-bc33-98bc3ec3c520" providerId="ADAL" clId="{44FF57DC-FB76-4B10-8536-3AFFCD4F52CB}" dt="2022-04-12T16:45:44.096" v="943" actId="478"/>
          <ac:spMkLst>
            <pc:docMk/>
            <pc:sldMk cId="32475560" sldId="264"/>
            <ac:spMk id="2" creationId="{8085962E-FAFF-4E80-BEB4-559CEC834F7A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45.990" v="944" actId="478"/>
          <ac:spMkLst>
            <pc:docMk/>
            <pc:sldMk cId="32475560" sldId="264"/>
            <ac:spMk id="4" creationId="{E6A59742-7592-440E-8977-886ACA8D9DDE}"/>
          </ac:spMkLst>
        </pc:spChg>
        <pc:spChg chg="mod">
          <ac:chgData name="Almeida, Kathleen Pfeifeer Carmona De" userId="442f3fb5-da77-49ed-bc33-98bc3ec3c520" providerId="ADAL" clId="{44FF57DC-FB76-4B10-8536-3AFFCD4F52CB}" dt="2022-04-11T17:43:11.764" v="293" actId="13822"/>
          <ac:spMkLst>
            <pc:docMk/>
            <pc:sldMk cId="32475560" sldId="264"/>
            <ac:spMk id="6" creationId="{608A44FD-4E3F-4933-823C-C78CD26553FE}"/>
          </ac:spMkLst>
        </pc:spChg>
        <pc:spChg chg="mod">
          <ac:chgData name="Almeida, Kathleen Pfeifeer Carmona De" userId="442f3fb5-da77-49ed-bc33-98bc3ec3c520" providerId="ADAL" clId="{44FF57DC-FB76-4B10-8536-3AFFCD4F52CB}" dt="2022-04-11T20:14:42.760" v="650" actId="207"/>
          <ac:spMkLst>
            <pc:docMk/>
            <pc:sldMk cId="32475560" sldId="264"/>
            <ac:spMk id="8" creationId="{D685BFE0-A81A-4D7C-9B1F-57E8468A6A3E}"/>
          </ac:spMkLst>
        </pc:spChg>
        <pc:spChg chg="mod">
          <ac:chgData name="Almeida, Kathleen Pfeifeer Carmona De" userId="442f3fb5-da77-49ed-bc33-98bc3ec3c520" providerId="ADAL" clId="{44FF57DC-FB76-4B10-8536-3AFFCD4F52CB}" dt="2022-04-12T17:01:57.878" v="1075" actId="207"/>
          <ac:spMkLst>
            <pc:docMk/>
            <pc:sldMk cId="32475560" sldId="264"/>
            <ac:spMk id="10" creationId="{248F41C0-948A-4C6A-B751-A66C31F0BFE8}"/>
          </ac:spMkLst>
        </pc:spChg>
        <pc:spChg chg="mod">
          <ac:chgData name="Almeida, Kathleen Pfeifeer Carmona De" userId="442f3fb5-da77-49ed-bc33-98bc3ec3c520" providerId="ADAL" clId="{44FF57DC-FB76-4B10-8536-3AFFCD4F52CB}" dt="2022-04-11T20:14:45.856" v="651" actId="207"/>
          <ac:spMkLst>
            <pc:docMk/>
            <pc:sldMk cId="32475560" sldId="264"/>
            <ac:spMk id="15" creationId="{5B1927FD-34F0-417E-ADD3-D9C5D42657E0}"/>
          </ac:spMkLst>
        </pc:spChg>
        <pc:spChg chg="mod">
          <ac:chgData name="Almeida, Kathleen Pfeifeer Carmona De" userId="442f3fb5-da77-49ed-bc33-98bc3ec3c520" providerId="ADAL" clId="{44FF57DC-FB76-4B10-8536-3AFFCD4F52CB}" dt="2022-04-11T17:43:17.152" v="294" actId="108"/>
          <ac:spMkLst>
            <pc:docMk/>
            <pc:sldMk cId="32475560" sldId="264"/>
            <ac:spMk id="17" creationId="{C574CCEE-006E-4358-BCF1-484ABB8FF826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22.165" v="1089" actId="207"/>
          <ac:spMkLst>
            <pc:docMk/>
            <pc:sldMk cId="32475560" sldId="264"/>
            <ac:spMk id="20" creationId="{A8188B8B-C2C8-4CDC-9948-AB13CD0C6531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1" creationId="{3D0101E4-4981-4700-83D7-C1D19F0A5F46}"/>
          </ac:spMkLst>
        </pc:spChg>
        <pc:spChg chg="add mod or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2" creationId="{15D9A1BC-B751-45AC-A903-B06DB08DBD8D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3" creationId="{158FED61-FF96-4CA7-8756-E020D0F8066B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4" creationId="{F7907662-42D5-4DD2-B162-B8B3DF5F3AE8}"/>
          </ac:spMkLst>
        </pc:spChg>
        <pc:spChg chg="add mod">
          <ac:chgData name="Almeida, Kathleen Pfeifeer Carmona De" userId="442f3fb5-da77-49ed-bc33-98bc3ec3c520" providerId="ADAL" clId="{44FF57DC-FB76-4B10-8536-3AFFCD4F52CB}" dt="2022-04-11T20:10:31.295" v="630" actId="339"/>
          <ac:spMkLst>
            <pc:docMk/>
            <pc:sldMk cId="32475560" sldId="264"/>
            <ac:spMk id="25" creationId="{0566202B-857A-477D-BAF9-3BECA77FADBA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12.771" v="947"/>
          <ac:spMkLst>
            <pc:docMk/>
            <pc:sldMk cId="32475560" sldId="264"/>
            <ac:spMk id="26" creationId="{D974BEB7-99C2-485E-8679-466BE811E5AA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5.048" v="950"/>
          <ac:spMkLst>
            <pc:docMk/>
            <pc:sldMk cId="32475560" sldId="264"/>
            <ac:spMk id="27" creationId="{452957D7-6F0D-4AA7-A8CA-CE532F38D327}"/>
          </ac:spMkLst>
        </pc:spChg>
      </pc:sldChg>
      <pc:sldChg chg="addSp delSp modSp add mod">
        <pc:chgData name="Almeida, Kathleen Pfeifeer Carmona De" userId="442f3fb5-da77-49ed-bc33-98bc3ec3c520" providerId="ADAL" clId="{44FF57DC-FB76-4B10-8536-3AFFCD4F52CB}" dt="2022-04-12T17:40:53.284" v="1085" actId="207"/>
        <pc:sldMkLst>
          <pc:docMk/>
          <pc:sldMk cId="483929" sldId="265"/>
        </pc:sldMkLst>
        <pc:spChg chg="mod">
          <ac:chgData name="Almeida, Kathleen Pfeifeer Carmona De" userId="442f3fb5-da77-49ed-bc33-98bc3ec3c520" providerId="ADAL" clId="{44FF57DC-FB76-4B10-8536-3AFFCD4F52CB}" dt="2022-04-12T16:45:07.492" v="938" actId="1076"/>
          <ac:spMkLst>
            <pc:docMk/>
            <pc:sldMk cId="483929" sldId="265"/>
            <ac:spMk id="2" creationId="{8085962E-FAFF-4E80-BEB4-559CEC834F7A}"/>
          </ac:spMkLst>
        </pc:spChg>
        <pc:spChg chg="mod or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3" creationId="{517E14CC-FB76-46AE-A3B5-4420DC59A70C}"/>
          </ac:spMkLst>
        </pc:spChg>
        <pc:spChg chg="add mod ord">
          <ac:chgData name="Almeida, Kathleen Pfeifeer Carmona De" userId="442f3fb5-da77-49ed-bc33-98bc3ec3c520" providerId="ADAL" clId="{44FF57DC-FB76-4B10-8536-3AFFCD4F52CB}" dt="2022-04-11T20:10:20.810" v="629" actId="339"/>
          <ac:spMkLst>
            <pc:docMk/>
            <pc:sldMk cId="483929" sldId="265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7" creationId="{E7255B25-F617-49CF-83A7-598BBED28A1F}"/>
          </ac:spMkLst>
        </pc:spChg>
        <pc:spChg chg="mod">
          <ac:chgData name="Almeida, Kathleen Pfeifeer Carmona De" userId="442f3fb5-da77-49ed-bc33-98bc3ec3c520" providerId="ADAL" clId="{44FF57DC-FB76-4B10-8536-3AFFCD4F52CB}" dt="2022-04-11T20:08:20.425" v="618" actId="339"/>
          <ac:spMkLst>
            <pc:docMk/>
            <pc:sldMk cId="483929" sldId="265"/>
            <ac:spMk id="9" creationId="{8CEF541A-D5C2-4142-8AA9-384E9C70731C}"/>
          </ac:spMkLst>
        </pc:spChg>
        <pc:spChg chg="mod">
          <ac:chgData name="Almeida, Kathleen Pfeifeer Carmona De" userId="442f3fb5-da77-49ed-bc33-98bc3ec3c520" providerId="ADAL" clId="{44FF57DC-FB76-4B10-8536-3AFFCD4F52CB}" dt="2022-04-12T17:02:55.619" v="1082" actId="207"/>
          <ac:spMkLst>
            <pc:docMk/>
            <pc:sldMk cId="483929" sldId="265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0" creationId="{E39AF802-D304-45EC-8387-8C9762FBEC46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2" creationId="{5C55056A-2821-4670-B64B-D937F80BC8B3}"/>
          </ac:spMkLst>
        </pc:spChg>
        <pc:spChg chg="mod">
          <ac:chgData name="Almeida, Kathleen Pfeifeer Carmona De" userId="442f3fb5-da77-49ed-bc33-98bc3ec3c520" providerId="ADAL" clId="{44FF57DC-FB76-4B10-8536-3AFFCD4F52CB}" dt="2022-04-11T20:08:42.588" v="619" actId="339"/>
          <ac:spMkLst>
            <pc:docMk/>
            <pc:sldMk cId="483929" sldId="265"/>
            <ac:spMk id="23" creationId="{9903AAB3-852E-44F0-9318-22E5B83C4A95}"/>
          </ac:spMkLst>
        </pc:spChg>
        <pc:spChg chg="mod">
          <ac:chgData name="Almeida, Kathleen Pfeifeer Carmona De" userId="442f3fb5-da77-49ed-bc33-98bc3ec3c520" providerId="ADAL" clId="{44FF57DC-FB76-4B10-8536-3AFFCD4F52CB}" dt="2022-04-12T17:02:50.512" v="1081" actId="207"/>
          <ac:spMkLst>
            <pc:docMk/>
            <pc:sldMk cId="483929" sldId="265"/>
            <ac:spMk id="24" creationId="{568254CF-A8FC-4552-B112-5EFBFF5BA260}"/>
          </ac:spMkLst>
        </pc:spChg>
        <pc:spChg chg="mod">
          <ac:chgData name="Almeida, Kathleen Pfeifeer Carmona De" userId="442f3fb5-da77-49ed-bc33-98bc3ec3c520" providerId="ADAL" clId="{44FF57DC-FB76-4B10-8536-3AFFCD4F52CB}" dt="2022-04-11T20:08:58.308" v="620" actId="339"/>
          <ac:spMkLst>
            <pc:docMk/>
            <pc:sldMk cId="483929" sldId="265"/>
            <ac:spMk id="25" creationId="{2C53D0AF-CDF6-49DE-8FFB-3DC6D3235E7A}"/>
          </ac:spMkLst>
        </pc:spChg>
        <pc:spChg chg="mod">
          <ac:chgData name="Almeida, Kathleen Pfeifeer Carmona De" userId="442f3fb5-da77-49ed-bc33-98bc3ec3c520" providerId="ADAL" clId="{44FF57DC-FB76-4B10-8536-3AFFCD4F52CB}" dt="2022-04-12T17:02:47.920" v="1080" actId="207"/>
          <ac:spMkLst>
            <pc:docMk/>
            <pc:sldMk cId="483929" sldId="265"/>
            <ac:spMk id="26" creationId="{86E9BF59-B02C-4FDB-8868-94885238212A}"/>
          </ac:spMkLst>
        </pc:spChg>
        <pc:spChg chg="add mod">
          <ac:chgData name="Almeida, Kathleen Pfeifeer Carmona De" userId="442f3fb5-da77-49ed-bc33-98bc3ec3c520" providerId="ADAL" clId="{44FF57DC-FB76-4B10-8536-3AFFCD4F52CB}" dt="2022-04-12T16:44:59.340" v="937" actId="14861"/>
          <ac:spMkLst>
            <pc:docMk/>
            <pc:sldMk cId="483929" sldId="265"/>
            <ac:spMk id="27" creationId="{20FE1B5D-3C53-42B5-A616-00DE1BF0725A}"/>
          </ac:spMkLst>
        </pc:spChg>
        <pc:picChg chg="mod">
          <ac:chgData name="Almeida, Kathleen Pfeifeer Carmona De" userId="442f3fb5-da77-49ed-bc33-98bc3ec3c520" providerId="ADAL" clId="{44FF57DC-FB76-4B10-8536-3AFFCD4F52CB}" dt="2022-04-11T17:52:07.356" v="331" actId="1076"/>
          <ac:picMkLst>
            <pc:docMk/>
            <pc:sldMk cId="483929" sldId="265"/>
            <ac:picMk id="5" creationId="{8D9E7182-C812-4FB2-8BBA-0795CD0131C2}"/>
          </ac:picMkLst>
        </pc:picChg>
        <pc:picChg chg="mod">
          <ac:chgData name="Almeida, Kathleen Pfeifeer Carmona De" userId="442f3fb5-da77-49ed-bc33-98bc3ec3c520" providerId="ADAL" clId="{44FF57DC-FB76-4B10-8536-3AFFCD4F52CB}" dt="2022-04-11T17:54:35.805" v="356" actId="1076"/>
          <ac:picMkLst>
            <pc:docMk/>
            <pc:sldMk cId="483929" sldId="265"/>
            <ac:picMk id="8" creationId="{E8B6F77A-854E-4077-84EC-2D6333A71F89}"/>
          </ac:picMkLst>
        </pc:picChg>
        <pc:picChg chg="add mod">
          <ac:chgData name="Almeida, Kathleen Pfeifeer Carmona De" userId="442f3fb5-da77-49ed-bc33-98bc3ec3c520" providerId="ADAL" clId="{44FF57DC-FB76-4B10-8536-3AFFCD4F52CB}" dt="2022-04-11T18:07:44.662" v="549" actId="14100"/>
          <ac:picMkLst>
            <pc:docMk/>
            <pc:sldMk cId="483929" sldId="265"/>
            <ac:picMk id="11" creationId="{3A80549F-F355-442B-939A-B8BA7026058D}"/>
          </ac:picMkLst>
        </pc:picChg>
        <pc:picChg chg="mod">
          <ac:chgData name="Almeida, Kathleen Pfeifeer Carmona De" userId="442f3fb5-da77-49ed-bc33-98bc3ec3c520" providerId="ADAL" clId="{44FF57DC-FB76-4B10-8536-3AFFCD4F52CB}" dt="2022-04-11T17:52:10.943" v="332" actId="1076"/>
          <ac:picMkLst>
            <pc:docMk/>
            <pc:sldMk cId="483929" sldId="265"/>
            <ac:picMk id="17" creationId="{DD5246E0-872B-42F7-92B5-BA333F85114A}"/>
          </ac:picMkLst>
        </pc:picChg>
        <pc:picChg chg="del mod">
          <ac:chgData name="Almeida, Kathleen Pfeifeer Carmona De" userId="442f3fb5-da77-49ed-bc33-98bc3ec3c520" providerId="ADAL" clId="{44FF57DC-FB76-4B10-8536-3AFFCD4F52CB}" dt="2022-04-11T18:06:33.566" v="539" actId="478"/>
          <ac:picMkLst>
            <pc:docMk/>
            <pc:sldMk cId="483929" sldId="265"/>
            <ac:picMk id="28" creationId="{E5C83220-5013-480F-80B1-90E4BF1F6513}"/>
          </ac:picMkLst>
        </pc:picChg>
      </pc:sldChg>
      <pc:sldChg chg="addSp delSp modSp add mod delDesignElem chgLayout">
        <pc:chgData name="Almeida, Kathleen Pfeifeer Carmona De" userId="442f3fb5-da77-49ed-bc33-98bc3ec3c520" providerId="ADAL" clId="{44FF57DC-FB76-4B10-8536-3AFFCD4F52CB}" dt="2022-04-12T17:41:08.413" v="1087" actId="207"/>
        <pc:sldMkLst>
          <pc:docMk/>
          <pc:sldMk cId="1988996025" sldId="266"/>
        </pc:sldMkLst>
        <pc:spChg chg="del mod ord">
          <ac:chgData name="Almeida, Kathleen Pfeifeer Carmona De" userId="442f3fb5-da77-49ed-bc33-98bc3ec3c520" providerId="ADAL" clId="{44FF57DC-FB76-4B10-8536-3AFFCD4F52CB}" dt="2022-04-12T16:45:37.628" v="941" actId="478"/>
          <ac:spMkLst>
            <pc:docMk/>
            <pc:sldMk cId="1988996025" sldId="266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1T17:54:56.419" v="366" actId="1076"/>
          <ac:spMkLst>
            <pc:docMk/>
            <pc:sldMk cId="1988996025" sldId="266"/>
            <ac:spMk id="3" creationId="{517E14CC-FB76-46AE-A3B5-4420DC59A70C}"/>
          </ac:spMkLst>
        </pc:spChg>
        <pc:spChg chg="mod">
          <ac:chgData name="Almeida, Kathleen Pfeifeer Carmona De" userId="442f3fb5-da77-49ed-bc33-98bc3ec3c520" providerId="ADAL" clId="{44FF57DC-FB76-4B10-8536-3AFFCD4F52CB}" dt="2022-04-11T20:10:06.011" v="628" actId="339"/>
          <ac:spMkLst>
            <pc:docMk/>
            <pc:sldMk cId="1988996025" sldId="266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1:08.413" v="1087" actId="207"/>
          <ac:spMkLst>
            <pc:docMk/>
            <pc:sldMk cId="1988996025" sldId="266"/>
            <ac:spMk id="7" creationId="{E7255B25-F617-49CF-83A7-598BBED28A1F}"/>
          </ac:spMkLst>
        </pc:spChg>
        <pc:spChg chg="add del mod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8" creationId="{46E90DD3-D1B6-46FF-A9D1-52DDA92D5B12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54:44.614" v="357" actId="478"/>
          <ac:spMkLst>
            <pc:docMk/>
            <pc:sldMk cId="1988996025" sldId="266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41.653" v="942" actId="478"/>
          <ac:spMkLst>
            <pc:docMk/>
            <pc:sldMk cId="1988996025" sldId="266"/>
            <ac:spMk id="9" creationId="{9F7A78EF-559D-4FDA-B00B-B8254A3BE298}"/>
          </ac:spMkLst>
        </pc:spChg>
        <pc:spChg chg="add del mod ord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9" creationId="{DE25ABE2-C422-4956-9DB1-2B0F9CFE7AF5}"/>
          </ac:spMkLst>
        </pc:spChg>
        <pc:spChg chg="add mod">
          <ac:chgData name="Almeida, Kathleen Pfeifeer Carmona De" userId="442f3fb5-da77-49ed-bc33-98bc3ec3c520" providerId="ADAL" clId="{44FF57DC-FB76-4B10-8536-3AFFCD4F52CB}" dt="2022-04-11T18:03:19.779" v="499" actId="1076"/>
          <ac:spMkLst>
            <pc:docMk/>
            <pc:sldMk cId="1988996025" sldId="266"/>
            <ac:spMk id="10" creationId="{2109B8BF-E4C7-4396-9909-63D363266455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34.448" v="622" actId="339"/>
          <ac:spMkLst>
            <pc:docMk/>
            <pc:sldMk cId="1988996025" sldId="266"/>
            <ac:spMk id="11" creationId="{D4F18AD0-EB0E-4FF0-8322-CA9ED77FEAF8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2" creationId="{9AA72BD9-2C5A-4EDC-931F-5AA08EACA0F3}"/>
          </ac:spMkLst>
        </pc:spChg>
        <pc:spChg chg="del">
          <ac:chgData name="Almeida, Kathleen Pfeifeer Carmona De" userId="442f3fb5-da77-49ed-bc33-98bc3ec3c520" providerId="ADAL" clId="{44FF57DC-FB76-4B10-8536-3AFFCD4F52CB}" dt="2022-04-11T17:54:21.620" v="353" actId="478"/>
          <ac:spMkLst>
            <pc:docMk/>
            <pc:sldMk cId="1988996025" sldId="266"/>
            <ac:spMk id="13" creationId="{B6E951E7-BB7D-40EE-89F1-249EE3DC2FA8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4" creationId="{DD3981AC-7B61-4947-BCF3-F7AA7FA385B9}"/>
          </ac:spMkLst>
        </pc:spChg>
        <pc:spChg chg="add del">
          <ac:chgData name="Almeida, Kathleen Pfeifeer Carmona De" userId="442f3fb5-da77-49ed-bc33-98bc3ec3c520" providerId="ADAL" clId="{44FF57DC-FB76-4B10-8536-3AFFCD4F52CB}" dt="2022-04-11T17:58:02.078" v="420" actId="478"/>
          <ac:spMkLst>
            <pc:docMk/>
            <pc:sldMk cId="1988996025" sldId="266"/>
            <ac:spMk id="15" creationId="{B6366378-386F-4FEC-AEC8-2965E9268A55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6" creationId="{55D4142C-5077-457F-A6AD-3FECFDB39685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8" creationId="{7A5F0580-5EE9-419F-96EE-B6529EF6E7D0}"/>
          </ac:spMkLst>
        </pc:spChg>
        <pc:spChg chg="ord">
          <ac:chgData name="Almeida, Kathleen Pfeifeer Carmona De" userId="442f3fb5-da77-49ed-bc33-98bc3ec3c520" providerId="ADAL" clId="{44FF57DC-FB76-4B10-8536-3AFFCD4F52CB}" dt="2022-04-11T17:55:05.623" v="368" actId="166"/>
          <ac:spMkLst>
            <pc:docMk/>
            <pc:sldMk cId="1988996025" sldId="266"/>
            <ac:spMk id="22" creationId="{5C55056A-2821-4670-B64B-D937F80BC8B3}"/>
          </ac:spMkLst>
        </pc:spChg>
        <pc:spChg chg="del">
          <ac:chgData name="Almeida, Kathleen Pfeifeer Carmona De" userId="442f3fb5-da77-49ed-bc33-98bc3ec3c520" providerId="ADAL" clId="{44FF57DC-FB76-4B10-8536-3AFFCD4F52CB}" dt="2022-04-11T17:54:45.669" v="358" actId="478"/>
          <ac:spMkLst>
            <pc:docMk/>
            <pc:sldMk cId="1988996025" sldId="266"/>
            <ac:spMk id="23" creationId="{9903AAB3-852E-44F0-9318-22E5B83C4A95}"/>
          </ac:spMkLst>
        </pc:spChg>
        <pc:spChg chg="del">
          <ac:chgData name="Almeida, Kathleen Pfeifeer Carmona De" userId="442f3fb5-da77-49ed-bc33-98bc3ec3c520" providerId="ADAL" clId="{44FF57DC-FB76-4B10-8536-3AFFCD4F52CB}" dt="2022-04-11T17:54:48.754" v="360" actId="478"/>
          <ac:spMkLst>
            <pc:docMk/>
            <pc:sldMk cId="1988996025" sldId="266"/>
            <ac:spMk id="24" creationId="{568254CF-A8FC-4552-B112-5EFBFF5BA260}"/>
          </ac:spMkLst>
        </pc:spChg>
        <pc:spChg chg="del">
          <ac:chgData name="Almeida, Kathleen Pfeifeer Carmona De" userId="442f3fb5-da77-49ed-bc33-98bc3ec3c520" providerId="ADAL" clId="{44FF57DC-FB76-4B10-8536-3AFFCD4F52CB}" dt="2022-04-11T17:54:49.760" v="361" actId="478"/>
          <ac:spMkLst>
            <pc:docMk/>
            <pc:sldMk cId="1988996025" sldId="266"/>
            <ac:spMk id="25" creationId="{2C53D0AF-CDF6-49DE-8FFB-3DC6D3235E7A}"/>
          </ac:spMkLst>
        </pc:spChg>
        <pc:spChg chg="del">
          <ac:chgData name="Almeida, Kathleen Pfeifeer Carmona De" userId="442f3fb5-da77-49ed-bc33-98bc3ec3c520" providerId="ADAL" clId="{44FF57DC-FB76-4B10-8536-3AFFCD4F52CB}" dt="2022-04-11T17:54:51.934" v="363" actId="478"/>
          <ac:spMkLst>
            <pc:docMk/>
            <pc:sldMk cId="1988996025" sldId="266"/>
            <ac:spMk id="26" creationId="{86E9BF59-B02C-4FDB-8868-94885238212A}"/>
          </ac:spMkLst>
        </pc:spChg>
        <pc:spChg chg="add del mod">
          <ac:chgData name="Almeida, Kathleen Pfeifeer Carmona De" userId="442f3fb5-da77-49ed-bc33-98bc3ec3c520" providerId="ADAL" clId="{44FF57DC-FB76-4B10-8536-3AFFCD4F52CB}" dt="2022-04-11T20:09:17.262" v="621" actId="339"/>
          <ac:spMkLst>
            <pc:docMk/>
            <pc:sldMk cId="1988996025" sldId="266"/>
            <ac:spMk id="27" creationId="{D20F63DB-77B5-43C7-9131-5FFDC29E98BF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11.407" v="946"/>
          <ac:spMkLst>
            <pc:docMk/>
            <pc:sldMk cId="1988996025" sldId="266"/>
            <ac:spMk id="28" creationId="{7EAE2F11-D415-4183-B326-9413C94FEE17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1.534" v="624" actId="108"/>
          <ac:spMkLst>
            <pc:docMk/>
            <pc:sldMk cId="1988996025" sldId="266"/>
            <ac:spMk id="29" creationId="{24A41C90-E627-4510-A5C4-D30DC1BF8528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5.875" v="625" actId="108"/>
          <ac:spMkLst>
            <pc:docMk/>
            <pc:sldMk cId="1988996025" sldId="266"/>
            <ac:spMk id="30" creationId="{29F157E6-8214-4B73-B67B-07D4DCD3D0FE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8.566" v="626" actId="108"/>
          <ac:spMkLst>
            <pc:docMk/>
            <pc:sldMk cId="1988996025" sldId="266"/>
            <ac:spMk id="31" creationId="{7D5E56D8-D5D2-471B-A93D-88196721A14D}"/>
          </ac:spMkLst>
        </pc:spChg>
        <pc:spChg chg="add del">
          <ac:chgData name="Almeida, Kathleen Pfeifeer Carmona De" userId="442f3fb5-da77-49ed-bc33-98bc3ec3c520" providerId="ADAL" clId="{44FF57DC-FB76-4B10-8536-3AFFCD4F52CB}" dt="2022-04-11T18:00:38.891" v="450" actId="478"/>
          <ac:spMkLst>
            <pc:docMk/>
            <pc:sldMk cId="1988996025" sldId="266"/>
            <ac:spMk id="32" creationId="{20999D98-6145-452A-AB56-9E41B2F9AFF4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1.984" v="949"/>
          <ac:spMkLst>
            <pc:docMk/>
            <pc:sldMk cId="1988996025" sldId="266"/>
            <ac:spMk id="32" creationId="{3C9E9510-3D92-4BBC-B114-796BE74BF72C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52.385" v="627" actId="108"/>
          <ac:spMkLst>
            <pc:docMk/>
            <pc:sldMk cId="1988996025" sldId="266"/>
            <ac:spMk id="33" creationId="{FE108C57-4DAC-467A-BCEC-37056BBD85EB}"/>
          </ac:spMkLst>
        </pc:spChg>
        <pc:spChg chg="add mod">
          <ac:chgData name="Almeida, Kathleen Pfeifeer Carmona De" userId="442f3fb5-da77-49ed-bc33-98bc3ec3c520" providerId="ADAL" clId="{44FF57DC-FB76-4B10-8536-3AFFCD4F52CB}" dt="2022-04-11T18:02:56.710" v="493" actId="207"/>
          <ac:spMkLst>
            <pc:docMk/>
            <pc:sldMk cId="1988996025" sldId="266"/>
            <ac:spMk id="34" creationId="{73353B22-C22C-49B9-B93C-D1D2E9DD0955}"/>
          </ac:spMkLst>
        </pc:spChg>
        <pc:spChg chg="add del">
          <ac:chgData name="Almeida, Kathleen Pfeifeer Carmona De" userId="442f3fb5-da77-49ed-bc33-98bc3ec3c520" providerId="ADAL" clId="{44FF57DC-FB76-4B10-8536-3AFFCD4F52CB}" dt="2022-04-11T18:03:52.497" v="503" actId="478"/>
          <ac:spMkLst>
            <pc:docMk/>
            <pc:sldMk cId="1988996025" sldId="266"/>
            <ac:spMk id="35" creationId="{74AA35F6-AC25-41F8-AF9E-F88870B98C31}"/>
          </ac:spMkLst>
        </pc:spChg>
        <pc:spChg chg="add mod">
          <ac:chgData name="Almeida, Kathleen Pfeifeer Carmona De" userId="442f3fb5-da77-49ed-bc33-98bc3ec3c520" providerId="ADAL" clId="{44FF57DC-FB76-4B10-8536-3AFFCD4F52CB}" dt="2022-04-12T16:25:13.996" v="855" actId="207"/>
          <ac:spMkLst>
            <pc:docMk/>
            <pc:sldMk cId="1988996025" sldId="266"/>
            <ac:spMk id="36" creationId="{D4B7DB49-51A7-4022-900D-42170BF41452}"/>
          </ac:spMkLst>
        </pc:spChg>
        <pc:picChg chg="mod">
          <ac:chgData name="Almeida, Kathleen Pfeifeer Carmona De" userId="442f3fb5-da77-49ed-bc33-98bc3ec3c520" providerId="ADAL" clId="{44FF57DC-FB76-4B10-8536-3AFFCD4F52CB}" dt="2022-04-11T18:03:21.098" v="500" actId="1076"/>
          <ac:picMkLst>
            <pc:docMk/>
            <pc:sldMk cId="1988996025" sldId="266"/>
            <ac:picMk id="5" creationId="{8D9E7182-C812-4FB2-8BBA-0795CD0131C2}"/>
          </ac:picMkLst>
        </pc:picChg>
        <pc:picChg chg="del">
          <ac:chgData name="Almeida, Kathleen Pfeifeer Carmona De" userId="442f3fb5-da77-49ed-bc33-98bc3ec3c520" providerId="ADAL" clId="{44FF57DC-FB76-4B10-8536-3AFFCD4F52CB}" dt="2022-04-11T17:54:14.103" v="348" actId="478"/>
          <ac:picMkLst>
            <pc:docMk/>
            <pc:sldMk cId="1988996025" sldId="266"/>
            <ac:picMk id="8" creationId="{E8B6F77A-854E-4077-84EC-2D6333A71F89}"/>
          </ac:picMkLst>
        </pc:picChg>
        <pc:picChg chg="del">
          <ac:chgData name="Almeida, Kathleen Pfeifeer Carmona De" userId="442f3fb5-da77-49ed-bc33-98bc3ec3c520" providerId="ADAL" clId="{44FF57DC-FB76-4B10-8536-3AFFCD4F52CB}" dt="2022-04-11T17:54:46.505" v="359" actId="478"/>
          <ac:picMkLst>
            <pc:docMk/>
            <pc:sldMk cId="1988996025" sldId="266"/>
            <ac:picMk id="17" creationId="{DD5246E0-872B-42F7-92B5-BA333F85114A}"/>
          </ac:picMkLst>
        </pc:picChg>
        <pc:picChg chg="del">
          <ac:chgData name="Almeida, Kathleen Pfeifeer Carmona De" userId="442f3fb5-da77-49ed-bc33-98bc3ec3c520" providerId="ADAL" clId="{44FF57DC-FB76-4B10-8536-3AFFCD4F52CB}" dt="2022-04-11T17:54:50.482" v="362" actId="478"/>
          <ac:picMkLst>
            <pc:docMk/>
            <pc:sldMk cId="1988996025" sldId="266"/>
            <ac:picMk id="28" creationId="{E5C83220-5013-480F-80B1-90E4BF1F6513}"/>
          </ac:picMkLst>
        </pc:picChg>
      </pc:sldChg>
      <pc:sldChg chg="modSp add del mod">
        <pc:chgData name="Almeida, Kathleen Pfeifeer Carmona De" userId="442f3fb5-da77-49ed-bc33-98bc3ec3c520" providerId="ADAL" clId="{44FF57DC-FB76-4B10-8536-3AFFCD4F52CB}" dt="2022-04-11T17:54:00.485" v="344" actId="2890"/>
        <pc:sldMkLst>
          <pc:docMk/>
          <pc:sldMk cId="4056296687" sldId="266"/>
        </pc:sldMkLst>
        <pc:spChg chg="mod">
          <ac:chgData name="Almeida, Kathleen Pfeifeer Carmona De" userId="442f3fb5-da77-49ed-bc33-98bc3ec3c520" providerId="ADAL" clId="{44FF57DC-FB76-4B10-8536-3AFFCD4F52CB}" dt="2022-04-11T17:53:59.715" v="343" actId="1076"/>
          <ac:spMkLst>
            <pc:docMk/>
            <pc:sldMk cId="4056296687" sldId="266"/>
            <ac:spMk id="3" creationId="{517E14CC-FB76-46AE-A3B5-4420DC59A70C}"/>
          </ac:spMkLst>
        </pc:spChg>
      </pc:sldChg>
      <pc:sldChg chg="addSp delSp modSp add mod">
        <pc:chgData name="Almeida, Kathleen Pfeifeer Carmona De" userId="442f3fb5-da77-49ed-bc33-98bc3ec3c520" providerId="ADAL" clId="{44FF57DC-FB76-4B10-8536-3AFFCD4F52CB}" dt="2022-04-12T17:41:00.801" v="1086" actId="207"/>
        <pc:sldMkLst>
          <pc:docMk/>
          <pc:sldMk cId="1155338905" sldId="267"/>
        </pc:sldMkLst>
        <pc:spChg chg="del">
          <ac:chgData name="Almeida, Kathleen Pfeifeer Carmona De" userId="442f3fb5-da77-49ed-bc33-98bc3ec3c520" providerId="ADAL" clId="{44FF57DC-FB76-4B10-8536-3AFFCD4F52CB}" dt="2022-04-12T16:45:30.636" v="939" actId="478"/>
          <ac:spMkLst>
            <pc:docMk/>
            <pc:sldMk cId="1155338905" sldId="267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3" creationId="{517E14CC-FB76-46AE-A3B5-4420DC59A70C}"/>
          </ac:spMkLst>
        </pc:spChg>
        <pc:spChg chg="mod">
          <ac:chgData name="Almeida, Kathleen Pfeifeer Carmona De" userId="442f3fb5-da77-49ed-bc33-98bc3ec3c520" providerId="ADAL" clId="{44FF57DC-FB76-4B10-8536-3AFFCD4F52CB}" dt="2022-04-12T15:10:50.177" v="734" actId="14100"/>
          <ac:spMkLst>
            <pc:docMk/>
            <pc:sldMk cId="1155338905" sldId="267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7" creationId="{E7255B25-F617-49CF-83A7-598BBED28A1F}"/>
          </ac:spMkLst>
        </pc:spChg>
        <pc:spChg chg="del">
          <ac:chgData name="Almeida, Kathleen Pfeifeer Carmona De" userId="442f3fb5-da77-49ed-bc33-98bc3ec3c520" providerId="ADAL" clId="{44FF57DC-FB76-4B10-8536-3AFFCD4F52CB}" dt="2022-04-12T15:10:29.748" v="722" actId="478"/>
          <ac:spMkLst>
            <pc:docMk/>
            <pc:sldMk cId="1155338905" sldId="267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34.517" v="940" actId="478"/>
          <ac:spMkLst>
            <pc:docMk/>
            <pc:sldMk cId="1155338905" sldId="267"/>
            <ac:spMk id="10" creationId="{169DF96A-63EC-4A49-A094-1196DC6D66FD}"/>
          </ac:spMkLst>
        </pc:spChg>
        <pc:spChg chg="del">
          <ac:chgData name="Almeida, Kathleen Pfeifeer Carmona De" userId="442f3fb5-da77-49ed-bc33-98bc3ec3c520" providerId="ADAL" clId="{44FF57DC-FB76-4B10-8536-3AFFCD4F52CB}" dt="2022-04-12T15:10:31.313" v="724" actId="478"/>
          <ac:spMkLst>
            <pc:docMk/>
            <pc:sldMk cId="1155338905" sldId="267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0" creationId="{E39AF802-D304-45EC-8387-8C9762FBEC46}"/>
          </ac:spMkLst>
        </pc:spChg>
        <pc:spChg chg="mod or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2" creationId="{5C55056A-2821-4670-B64B-D937F80BC8B3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09.817" v="945"/>
          <ac:spMkLst>
            <pc:docMk/>
            <pc:sldMk cId="1155338905" sldId="267"/>
            <ac:spMk id="23" creationId="{4213920F-5483-4A6E-ACCF-A812DF2EA1C4}"/>
          </ac:spMkLst>
        </pc:spChg>
        <pc:spChg chg="del">
          <ac:chgData name="Almeida, Kathleen Pfeifeer Carmona De" userId="442f3fb5-da77-49ed-bc33-98bc3ec3c520" providerId="ADAL" clId="{44FF57DC-FB76-4B10-8536-3AFFCD4F52CB}" dt="2022-04-12T15:10:30.452" v="723" actId="478"/>
          <ac:spMkLst>
            <pc:docMk/>
            <pc:sldMk cId="1155338905" sldId="267"/>
            <ac:spMk id="23" creationId="{9903AAB3-852E-44F0-9318-22E5B83C4A95}"/>
          </ac:spMkLst>
        </pc:spChg>
        <pc:spChg chg="del mod">
          <ac:chgData name="Almeida, Kathleen Pfeifeer Carmona De" userId="442f3fb5-da77-49ed-bc33-98bc3ec3c520" providerId="ADAL" clId="{44FF57DC-FB76-4B10-8536-3AFFCD4F52CB}" dt="2022-04-12T15:10:34.242" v="727" actId="478"/>
          <ac:spMkLst>
            <pc:docMk/>
            <pc:sldMk cId="1155338905" sldId="267"/>
            <ac:spMk id="24" creationId="{568254CF-A8FC-4552-B112-5EFBFF5BA260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0.451" v="948"/>
          <ac:spMkLst>
            <pc:docMk/>
            <pc:sldMk cId="1155338905" sldId="267"/>
            <ac:spMk id="24" creationId="{9E326713-0843-4261-A85E-2E8B404B0156}"/>
          </ac:spMkLst>
        </pc:spChg>
        <pc:spChg chg="del">
          <ac:chgData name="Almeida, Kathleen Pfeifeer Carmona De" userId="442f3fb5-da77-49ed-bc33-98bc3ec3c520" providerId="ADAL" clId="{44FF57DC-FB76-4B10-8536-3AFFCD4F52CB}" dt="2022-04-12T15:10:35.844" v="729" actId="478"/>
          <ac:spMkLst>
            <pc:docMk/>
            <pc:sldMk cId="1155338905" sldId="267"/>
            <ac:spMk id="25" creationId="{2C53D0AF-CDF6-49DE-8FFB-3DC6D3235E7A}"/>
          </ac:spMkLst>
        </pc:spChg>
        <pc:spChg chg="del">
          <ac:chgData name="Almeida, Kathleen Pfeifeer Carmona De" userId="442f3fb5-da77-49ed-bc33-98bc3ec3c520" providerId="ADAL" clId="{44FF57DC-FB76-4B10-8536-3AFFCD4F52CB}" dt="2022-04-12T15:10:36.765" v="730" actId="478"/>
          <ac:spMkLst>
            <pc:docMk/>
            <pc:sldMk cId="1155338905" sldId="267"/>
            <ac:spMk id="26" creationId="{86E9BF59-B02C-4FDB-8868-94885238212A}"/>
          </ac:spMkLst>
        </pc:spChg>
        <pc:graphicFrameChg chg="add del mod modGraphic">
          <ac:chgData name="Almeida, Kathleen Pfeifeer Carmona De" userId="442f3fb5-da77-49ed-bc33-98bc3ec3c520" providerId="ADAL" clId="{44FF57DC-FB76-4B10-8536-3AFFCD4F52CB}" dt="2022-04-12T16:18:49.712" v="743" actId="478"/>
          <ac:graphicFrameMkLst>
            <pc:docMk/>
            <pc:sldMk cId="1155338905" sldId="267"/>
            <ac:graphicFrameMk id="8" creationId="{D06ABCF7-D71D-494F-872A-05B6A2705ED7}"/>
          </ac:graphicFrameMkLst>
        </pc:graphicFrameChg>
        <pc:graphicFrameChg chg="add mod modGraphic">
          <ac:chgData name="Almeida, Kathleen Pfeifeer Carmona De" userId="442f3fb5-da77-49ed-bc33-98bc3ec3c520" providerId="ADAL" clId="{44FF57DC-FB76-4B10-8536-3AFFCD4F52CB}" dt="2022-04-12T16:24:55.812" v="854"/>
          <ac:graphicFrameMkLst>
            <pc:docMk/>
            <pc:sldMk cId="1155338905" sldId="267"/>
            <ac:graphicFrameMk id="9" creationId="{851156C9-20CB-4E1E-801E-6FEE64BAB83C}"/>
          </ac:graphicFrameMkLst>
        </pc:graphicFrameChg>
        <pc:picChg chg="del">
          <ac:chgData name="Almeida, Kathleen Pfeifeer Carmona De" userId="442f3fb5-da77-49ed-bc33-98bc3ec3c520" providerId="ADAL" clId="{44FF57DC-FB76-4B10-8536-3AFFCD4F52CB}" dt="2022-04-12T15:10:29.263" v="721" actId="478"/>
          <ac:picMkLst>
            <pc:docMk/>
            <pc:sldMk cId="1155338905" sldId="267"/>
            <ac:picMk id="8" creationId="{E8B6F77A-854E-4077-84EC-2D6333A71F89}"/>
          </ac:picMkLst>
        </pc:picChg>
        <pc:picChg chg="del">
          <ac:chgData name="Almeida, Kathleen Pfeifeer Carmona De" userId="442f3fb5-da77-49ed-bc33-98bc3ec3c520" providerId="ADAL" clId="{44FF57DC-FB76-4B10-8536-3AFFCD4F52CB}" dt="2022-04-12T15:10:35.046" v="728" actId="478"/>
          <ac:picMkLst>
            <pc:docMk/>
            <pc:sldMk cId="1155338905" sldId="267"/>
            <ac:picMk id="11" creationId="{3A80549F-F355-442B-939A-B8BA7026058D}"/>
          </ac:picMkLst>
        </pc:picChg>
        <pc:picChg chg="del">
          <ac:chgData name="Almeida, Kathleen Pfeifeer Carmona De" userId="442f3fb5-da77-49ed-bc33-98bc3ec3c520" providerId="ADAL" clId="{44FF57DC-FB76-4B10-8536-3AFFCD4F52CB}" dt="2022-04-12T15:10:32.113" v="725" actId="478"/>
          <ac:picMkLst>
            <pc:docMk/>
            <pc:sldMk cId="1155338905" sldId="267"/>
            <ac:picMk id="17" creationId="{DD5246E0-872B-42F7-92B5-BA333F85114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2749B-68D2-447B-85B9-E60B1CEE09C6}" type="doc">
      <dgm:prSet loTypeId="urn:microsoft.com/office/officeart/2009/3/layout/SnapshotPictureList" loCatId="picture" qsTypeId="urn:microsoft.com/office/officeart/2005/8/quickstyle/3d9" qsCatId="3D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42084160-F0F9-4699-BD89-DA9A0E9C8A29}">
      <dgm:prSet phldrT="[Texto]"/>
      <dgm:spPr/>
      <dgm:t>
        <a:bodyPr/>
        <a:lstStyle/>
        <a:p>
          <a:r>
            <a:rPr lang="pt-BR" b="0" i="1" dirty="0">
              <a:solidFill>
                <a:schemeClr val="tx1">
                  <a:lumMod val="75000"/>
                </a:schemeClr>
              </a:solidFill>
            </a:rPr>
            <a:t>Automação</a:t>
          </a:r>
          <a:r>
            <a:rPr lang="pt-BR" b="1" i="1" dirty="0">
              <a:solidFill>
                <a:schemeClr val="tx1">
                  <a:lumMod val="75000"/>
                </a:schemeClr>
              </a:solidFill>
            </a:rPr>
            <a:t> e gestão de processos para sua empresa</a:t>
          </a:r>
        </a:p>
      </dgm:t>
    </dgm:pt>
    <dgm:pt modelId="{9051DDFB-8421-4F08-9AFB-8CD8C36CAA01}" type="parTrans" cxnId="{7ABF5CC1-14FE-48F3-AC3A-F2A1F24C0537}">
      <dgm:prSet/>
      <dgm:spPr/>
      <dgm:t>
        <a:bodyPr/>
        <a:lstStyle/>
        <a:p>
          <a:endParaRPr lang="pt-BR"/>
        </a:p>
      </dgm:t>
    </dgm:pt>
    <dgm:pt modelId="{F8930BE3-7912-4FC1-A208-5334598FBFD5}" type="sibTrans" cxnId="{7ABF5CC1-14FE-48F3-AC3A-F2A1F24C0537}">
      <dgm:prSet/>
      <dgm:spPr/>
      <dgm:t>
        <a:bodyPr/>
        <a:lstStyle/>
        <a:p>
          <a:endParaRPr lang="pt-BR"/>
        </a:p>
      </dgm:t>
    </dgm:pt>
    <dgm:pt modelId="{2FE0FCEE-FC2C-4AD2-95A2-DDFCBCA32C38}" type="pres">
      <dgm:prSet presAssocID="{1752749B-68D2-447B-85B9-E60B1CEE09C6}" presName="Name0" presStyleCnt="0">
        <dgm:presLayoutVars>
          <dgm:chMax/>
          <dgm:chPref/>
          <dgm:dir/>
          <dgm:animLvl val="lvl"/>
        </dgm:presLayoutVars>
      </dgm:prSet>
      <dgm:spPr/>
    </dgm:pt>
    <dgm:pt modelId="{C882F24A-BE96-4A36-9510-74BBF9E234F5}" type="pres">
      <dgm:prSet presAssocID="{42084160-F0F9-4699-BD89-DA9A0E9C8A29}" presName="composite" presStyleCnt="0"/>
      <dgm:spPr/>
    </dgm:pt>
    <dgm:pt modelId="{6F01F1F8-FA25-43D8-82C3-0F8AD89F719D}" type="pres">
      <dgm:prSet presAssocID="{42084160-F0F9-4699-BD89-DA9A0E9C8A29}" presName="ParentAccentShape" presStyleLbl="trBgShp" presStyleIdx="0" presStyleCnt="1"/>
      <dgm:spPr/>
    </dgm:pt>
    <dgm:pt modelId="{66AEFC36-7DB3-4C94-A954-A6A2475A898A}" type="pres">
      <dgm:prSet presAssocID="{42084160-F0F9-4699-BD89-DA9A0E9C8A29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C21A7302-65D6-4028-AFF5-7D3AE2300547}" type="pres">
      <dgm:prSet presAssocID="{42084160-F0F9-4699-BD89-DA9A0E9C8A29}" presName="ChildText" presStyleLbl="revTx" presStyleIdx="1" presStyleCnt="2">
        <dgm:presLayoutVars>
          <dgm:chMax val="0"/>
          <dgm:chPref val="0"/>
        </dgm:presLayoutVars>
      </dgm:prSet>
      <dgm:spPr/>
    </dgm:pt>
    <dgm:pt modelId="{9B4E5BA1-D7E4-46AC-8BF1-D33E57D9D30B}" type="pres">
      <dgm:prSet presAssocID="{42084160-F0F9-4699-BD89-DA9A0E9C8A29}" presName="ChildAccentShape" presStyleLbl="trBgShp" presStyleIdx="0" presStyleCnt="1"/>
      <dgm:spPr/>
    </dgm:pt>
    <dgm:pt modelId="{8CED2A82-661B-47F4-BA06-EDDFD4E23977}" type="pres">
      <dgm:prSet presAssocID="{42084160-F0F9-4699-BD89-DA9A0E9C8A29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Interface do Usuário/Experiência do Usuário com preenchimento sólido"/>
        </a:ext>
      </dgm:extLst>
    </dgm:pt>
  </dgm:ptLst>
  <dgm:cxnLst>
    <dgm:cxn modelId="{02B63D84-456B-41C0-B22B-FDF10ED7232D}" type="presOf" srcId="{1752749B-68D2-447B-85B9-E60B1CEE09C6}" destId="{2FE0FCEE-FC2C-4AD2-95A2-DDFCBCA32C38}" srcOrd="0" destOrd="0" presId="urn:microsoft.com/office/officeart/2009/3/layout/SnapshotPictureList"/>
    <dgm:cxn modelId="{19A712BE-F217-41A4-B0F8-7A4DB04D002A}" type="presOf" srcId="{42084160-F0F9-4699-BD89-DA9A0E9C8A29}" destId="{66AEFC36-7DB3-4C94-A954-A6A2475A898A}" srcOrd="0" destOrd="0" presId="urn:microsoft.com/office/officeart/2009/3/layout/SnapshotPictureList"/>
    <dgm:cxn modelId="{7ABF5CC1-14FE-48F3-AC3A-F2A1F24C0537}" srcId="{1752749B-68D2-447B-85B9-E60B1CEE09C6}" destId="{42084160-F0F9-4699-BD89-DA9A0E9C8A29}" srcOrd="0" destOrd="0" parTransId="{9051DDFB-8421-4F08-9AFB-8CD8C36CAA01}" sibTransId="{F8930BE3-7912-4FC1-A208-5334598FBFD5}"/>
    <dgm:cxn modelId="{086FF679-76E8-4D95-830D-7BF3E55864F8}" type="presParOf" srcId="{2FE0FCEE-FC2C-4AD2-95A2-DDFCBCA32C38}" destId="{C882F24A-BE96-4A36-9510-74BBF9E234F5}" srcOrd="0" destOrd="0" presId="urn:microsoft.com/office/officeart/2009/3/layout/SnapshotPictureList"/>
    <dgm:cxn modelId="{EF0671FB-7231-427A-8D6B-DD5A7EF68292}" type="presParOf" srcId="{C882F24A-BE96-4A36-9510-74BBF9E234F5}" destId="{6F01F1F8-FA25-43D8-82C3-0F8AD89F719D}" srcOrd="0" destOrd="0" presId="urn:microsoft.com/office/officeart/2009/3/layout/SnapshotPictureList"/>
    <dgm:cxn modelId="{D3898E10-AE5D-428E-9019-00C84EA59028}" type="presParOf" srcId="{C882F24A-BE96-4A36-9510-74BBF9E234F5}" destId="{66AEFC36-7DB3-4C94-A954-A6A2475A898A}" srcOrd="1" destOrd="0" presId="urn:microsoft.com/office/officeart/2009/3/layout/SnapshotPictureList"/>
    <dgm:cxn modelId="{C9BC7D15-AA41-4EAE-A534-0E7AF20E981A}" type="presParOf" srcId="{C882F24A-BE96-4A36-9510-74BBF9E234F5}" destId="{C21A7302-65D6-4028-AFF5-7D3AE2300547}" srcOrd="2" destOrd="0" presId="urn:microsoft.com/office/officeart/2009/3/layout/SnapshotPictureList"/>
    <dgm:cxn modelId="{27B5B6CE-71A1-4474-95F7-1B214FB70312}" type="presParOf" srcId="{C882F24A-BE96-4A36-9510-74BBF9E234F5}" destId="{9B4E5BA1-D7E4-46AC-8BF1-D33E57D9D30B}" srcOrd="3" destOrd="0" presId="urn:microsoft.com/office/officeart/2009/3/layout/SnapshotPictureList"/>
    <dgm:cxn modelId="{4AC67680-72D3-45F1-A505-ED3B528F846E}" type="presParOf" srcId="{C882F24A-BE96-4A36-9510-74BBF9E234F5}" destId="{8CED2A82-661B-47F4-BA06-EDDFD4E2397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349283"/>
            <a:satOff val="-6256"/>
            <a:lumOff val="26585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Relatórios</a:t>
          </a:r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NeighborX="-834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Relatório de processos contábeis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Relatório de processos tecnológicos </a:t>
          </a:r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Relatório de processos fiscais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9A935F57-2DFE-4226-95C2-465E598D4B7F}">
      <dgm:prSet phldrT="[Texto]"/>
      <dgm:spPr/>
      <dgm:t>
        <a:bodyPr/>
        <a:lstStyle/>
        <a:p>
          <a:r>
            <a:rPr lang="pt-BR" dirty="0"/>
            <a:t>Relatório de processos Administrativos</a:t>
          </a:r>
        </a:p>
      </dgm:t>
    </dgm:pt>
    <dgm:pt modelId="{2A39344D-F9A6-44F5-9CFE-BD7E1C0A5F74}" type="parTrans" cxnId="{F8EC909B-2B6D-4BB4-90CE-F7EB03D40CD3}">
      <dgm:prSet/>
      <dgm:spPr/>
      <dgm:t>
        <a:bodyPr/>
        <a:lstStyle/>
        <a:p>
          <a:endParaRPr lang="pt-BR"/>
        </a:p>
      </dgm:t>
    </dgm:pt>
    <dgm:pt modelId="{F96F0C0A-7E3F-4ACF-A0EB-0FF3955C4F3C}" type="sibTrans" cxnId="{F8EC909B-2B6D-4BB4-90CE-F7EB03D40CD3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4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4"/>
      <dgm:spPr/>
    </dgm:pt>
    <dgm:pt modelId="{99E6344C-8BED-4F73-9A67-AC04841F06D9}" type="pres">
      <dgm:prSet presAssocID="{479D7AB5-9F9A-4072-87AC-0AECD89F144D}" presName="dstNode" presStyleLbl="node1" presStyleIdx="0" presStyleCnt="4"/>
      <dgm:spPr/>
    </dgm:pt>
    <dgm:pt modelId="{EE809EB6-73CC-4803-BE08-A323A9FDD84B}" type="pres">
      <dgm:prSet presAssocID="{F2ABA9A4-0681-43FD-9E6D-C840413849EC}" presName="text_1" presStyleLbl="node1" presStyleIdx="0" presStyleCnt="4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4"/>
      <dgm:spPr/>
    </dgm:pt>
    <dgm:pt modelId="{5166AAA9-00EF-4CCD-BC4B-735CB7E4566F}" type="pres">
      <dgm:prSet presAssocID="{BEF96188-6ACC-4FD9-81EF-EC257D47D63B}" presName="text_2" presStyleLbl="node1" presStyleIdx="1" presStyleCnt="4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4"/>
      <dgm:spPr/>
    </dgm:pt>
    <dgm:pt modelId="{A0ED24B4-6875-4430-93BD-395C70749055}" type="pres">
      <dgm:prSet presAssocID="{9A935F57-2DFE-4226-95C2-465E598D4B7F}" presName="text_3" presStyleLbl="node1" presStyleIdx="2" presStyleCnt="4" custLinFactNeighborX="82" custLinFactNeighborY="-7062">
        <dgm:presLayoutVars>
          <dgm:bulletEnabled val="1"/>
        </dgm:presLayoutVars>
      </dgm:prSet>
      <dgm:spPr/>
    </dgm:pt>
    <dgm:pt modelId="{8F1EA051-844B-4251-A5C1-312F367D6EC8}" type="pres">
      <dgm:prSet presAssocID="{9A935F57-2DFE-4226-95C2-465E598D4B7F}" presName="accent_3" presStyleCnt="0"/>
      <dgm:spPr/>
    </dgm:pt>
    <dgm:pt modelId="{142C5F44-1D8B-4736-963C-A1B54921A2B8}" type="pres">
      <dgm:prSet presAssocID="{9A935F57-2DFE-4226-95C2-465E598D4B7F}" presName="accentRepeatNode" presStyleLbl="solidFgAcc1" presStyleIdx="2" presStyleCnt="4"/>
      <dgm:spPr/>
    </dgm:pt>
    <dgm:pt modelId="{36966485-2810-4131-92A1-AA3FF5E7023F}" type="pres">
      <dgm:prSet presAssocID="{4A95ADE1-64D5-4BE1-86D6-4627619E94EC}" presName="text_4" presStyleLbl="node1" presStyleIdx="3" presStyleCnt="4">
        <dgm:presLayoutVars>
          <dgm:bulletEnabled val="1"/>
        </dgm:presLayoutVars>
      </dgm:prSet>
      <dgm:spPr/>
    </dgm:pt>
    <dgm:pt modelId="{6DB8EA45-F334-41A8-B741-0676BCD32EBA}" type="pres">
      <dgm:prSet presAssocID="{4A95ADE1-64D5-4BE1-86D6-4627619E94EC}" presName="accent_4" presStyleCnt="0"/>
      <dgm:spPr/>
    </dgm:pt>
    <dgm:pt modelId="{1E6AFA17-1A47-46B4-B60E-595069DDE4F9}" type="pres">
      <dgm:prSet presAssocID="{4A95ADE1-64D5-4BE1-86D6-4627619E94EC}" presName="accentRepeatNode" presStyleLbl="solidFgAcc1" presStyleIdx="3" presStyleCnt="4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3" destOrd="0" parTransId="{3A427823-19FF-47DC-8DC5-18B8C5627524}" sibTransId="{0C646B86-58DA-4CEE-B914-31B70C530DFC}"/>
    <dgm:cxn modelId="{F8EC909B-2B6D-4BB4-90CE-F7EB03D40CD3}" srcId="{479D7AB5-9F9A-4072-87AC-0AECD89F144D}" destId="{9A935F57-2DFE-4226-95C2-465E598D4B7F}" srcOrd="2" destOrd="0" parTransId="{2A39344D-F9A6-44F5-9CFE-BD7E1C0A5F74}" sibTransId="{F96F0C0A-7E3F-4ACF-A0EB-0FF3955C4F3C}"/>
    <dgm:cxn modelId="{569EDF9E-CC62-40EE-981E-3CC1D3B493D5}" type="presOf" srcId="{9A935F57-2DFE-4226-95C2-465E598D4B7F}" destId="{A0ED24B4-6875-4430-93BD-395C70749055}" srcOrd="0" destOrd="0" presId="urn:microsoft.com/office/officeart/2008/layout/VerticalCurvedList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0DD499C4-CC29-4EC5-9A96-46B6C2DF3F0E}" type="presOf" srcId="{4A95ADE1-64D5-4BE1-86D6-4627619E94EC}" destId="{36966485-2810-4131-92A1-AA3FF5E7023F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46400CE2-7AA6-44C7-82E2-10D1505AEEC4}" type="presParOf" srcId="{24B44A98-3AF7-4F48-9143-39251310358F}" destId="{A0ED24B4-6875-4430-93BD-395C70749055}" srcOrd="5" destOrd="0" presId="urn:microsoft.com/office/officeart/2008/layout/VerticalCurvedList"/>
    <dgm:cxn modelId="{BCF8A995-40FB-4715-82D5-DC68A7F919A1}" type="presParOf" srcId="{24B44A98-3AF7-4F48-9143-39251310358F}" destId="{8F1EA051-844B-4251-A5C1-312F367D6EC8}" srcOrd="6" destOrd="0" presId="urn:microsoft.com/office/officeart/2008/layout/VerticalCurvedList"/>
    <dgm:cxn modelId="{5E91712D-340E-4840-97AE-9DBE53570613}" type="presParOf" srcId="{8F1EA051-844B-4251-A5C1-312F367D6EC8}" destId="{142C5F44-1D8B-4736-963C-A1B54921A2B8}" srcOrd="0" destOrd="0" presId="urn:microsoft.com/office/officeart/2008/layout/VerticalCurvedList"/>
    <dgm:cxn modelId="{872CCACE-45DC-4235-A4CB-7C809C8AA7D4}" type="presParOf" srcId="{24B44A98-3AF7-4F48-9143-39251310358F}" destId="{36966485-2810-4131-92A1-AA3FF5E7023F}" srcOrd="7" destOrd="0" presId="urn:microsoft.com/office/officeart/2008/layout/VerticalCurvedList"/>
    <dgm:cxn modelId="{FC629689-745B-42F8-B04B-25AB28311A75}" type="presParOf" srcId="{24B44A98-3AF7-4F48-9143-39251310358F}" destId="{6DB8EA45-F334-41A8-B741-0676BCD32EBA}" srcOrd="8" destOrd="0" presId="urn:microsoft.com/office/officeart/2008/layout/VerticalCurvedList"/>
    <dgm:cxn modelId="{998BF99B-78A2-4AF8-AA1A-127F4D84A3B9}" type="presParOf" srcId="{6DB8EA45-F334-41A8-B741-0676BCD32EBA}" destId="{1E6AFA17-1A47-46B4-B60E-595069DDE4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68B69-C5BA-4D83-9D38-53A5E72D6314}" type="doc">
      <dgm:prSet loTypeId="urn:microsoft.com/office/officeart/2008/layout/BendingPictureCaptionList" loCatId="picture" qsTypeId="urn:microsoft.com/office/officeart/2009/2/quickstyle/3d8" qsCatId="3D" csTypeId="urn:microsoft.com/office/officeart/2005/8/colors/accent1_2" csCatId="accent1" phldr="1"/>
      <dgm:spPr>
        <a:scene3d>
          <a:camera prst="isometricOffAxis1Right" zoom="82000"/>
          <a:lightRig rig="harsh" dir="t">
            <a:rot lat="0" lon="0" rev="3000000"/>
          </a:lightRig>
        </a:scene3d>
      </dgm:spPr>
      <dgm:t>
        <a:bodyPr/>
        <a:lstStyle/>
        <a:p>
          <a:endParaRPr lang="pt-BR"/>
        </a:p>
      </dgm:t>
    </dgm:pt>
    <dgm:pt modelId="{903C0D0F-9E6E-413E-B685-79AA2E2EE697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Aplicativo personalizado</a:t>
          </a:r>
        </a:p>
      </dgm:t>
    </dgm:pt>
    <dgm:pt modelId="{8B066FD5-3CA3-4F50-B283-6B42A3371718}" type="parTrans" cxnId="{0271BC26-9F3A-4795-8E06-A5503168F21C}">
      <dgm:prSet/>
      <dgm:spPr/>
      <dgm:t>
        <a:bodyPr/>
        <a:lstStyle/>
        <a:p>
          <a:endParaRPr lang="pt-BR"/>
        </a:p>
      </dgm:t>
    </dgm:pt>
    <dgm:pt modelId="{6E34E547-FF7C-45B4-97BA-2D5D0B8D5B67}" type="sibTrans" cxnId="{0271BC26-9F3A-4795-8E06-A5503168F21C}">
      <dgm:prSet/>
      <dgm:spPr/>
      <dgm:t>
        <a:bodyPr/>
        <a:lstStyle/>
        <a:p>
          <a:endParaRPr lang="pt-BR"/>
        </a:p>
      </dgm:t>
    </dgm:pt>
    <dgm:pt modelId="{03EF1418-FED0-4FBD-95FF-EA269739163D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Geração de Relatórios</a:t>
          </a:r>
        </a:p>
      </dgm:t>
    </dgm:pt>
    <dgm:pt modelId="{7758E794-CF7D-4A4A-AC70-698F4860E9B7}" type="parTrans" cxnId="{49C0272B-53A5-4D16-A28D-E1E882C41956}">
      <dgm:prSet/>
      <dgm:spPr/>
      <dgm:t>
        <a:bodyPr/>
        <a:lstStyle/>
        <a:p>
          <a:endParaRPr lang="pt-BR"/>
        </a:p>
      </dgm:t>
    </dgm:pt>
    <dgm:pt modelId="{6E4AE2F8-7FE2-43EB-96FB-AEC786ADA67D}" type="sibTrans" cxnId="{49C0272B-53A5-4D16-A28D-E1E882C41956}">
      <dgm:prSet/>
      <dgm:spPr/>
      <dgm:t>
        <a:bodyPr/>
        <a:lstStyle/>
        <a:p>
          <a:endParaRPr lang="pt-BR"/>
        </a:p>
      </dgm:t>
    </dgm:pt>
    <dgm:pt modelId="{46A7A5B0-14A9-4283-B0C1-904FB3DB11FF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Gestão eletrônica de documentos</a:t>
          </a:r>
        </a:p>
      </dgm:t>
    </dgm:pt>
    <dgm:pt modelId="{DDC5E835-4245-46A8-939F-93236A999B95}" type="parTrans" cxnId="{43463552-70F8-4E49-B798-57B0C2220282}">
      <dgm:prSet/>
      <dgm:spPr/>
      <dgm:t>
        <a:bodyPr/>
        <a:lstStyle/>
        <a:p>
          <a:endParaRPr lang="pt-BR"/>
        </a:p>
      </dgm:t>
    </dgm:pt>
    <dgm:pt modelId="{9B60EB75-2522-4517-BBDC-5BAC5E93302B}" type="sibTrans" cxnId="{43463552-70F8-4E49-B798-57B0C2220282}">
      <dgm:prSet/>
      <dgm:spPr/>
      <dgm:t>
        <a:bodyPr/>
        <a:lstStyle/>
        <a:p>
          <a:endParaRPr lang="pt-BR"/>
        </a:p>
      </dgm:t>
    </dgm:pt>
    <dgm:pt modelId="{38975839-8788-4ACF-9C34-E881F160251E}" type="pres">
      <dgm:prSet presAssocID="{CD068B69-C5BA-4D83-9D38-53A5E72D6314}" presName="Name0" presStyleCnt="0">
        <dgm:presLayoutVars>
          <dgm:dir/>
          <dgm:resizeHandles val="exact"/>
        </dgm:presLayoutVars>
      </dgm:prSet>
      <dgm:spPr/>
    </dgm:pt>
    <dgm:pt modelId="{0546F626-14DF-493F-97F2-7EF81F26C0DD}" type="pres">
      <dgm:prSet presAssocID="{903C0D0F-9E6E-413E-B685-79AA2E2EE697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8D7CB133-A583-4E2D-88A2-9639EDEA21AC}" type="pres">
      <dgm:prSet presAssocID="{903C0D0F-9E6E-413E-B685-79AA2E2EE697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Trabalho remoto com preenchimento sólido"/>
        </a:ext>
      </dgm:extLst>
    </dgm:pt>
    <dgm:pt modelId="{5EE0CD5F-E55D-4C3F-901F-D4D1C7715C61}" type="pres">
      <dgm:prSet presAssocID="{903C0D0F-9E6E-413E-B685-79AA2E2EE697}" presName="wedgeRectCallout1" presStyleLbl="node1" presStyleIdx="0" presStyleCnt="3">
        <dgm:presLayoutVars>
          <dgm:bulletEnabled val="1"/>
        </dgm:presLayoutVars>
      </dgm:prSet>
      <dgm:spPr/>
    </dgm:pt>
    <dgm:pt modelId="{C1E3A720-AAFF-4243-BB06-8EBC83BA357C}" type="pres">
      <dgm:prSet presAssocID="{6E34E547-FF7C-45B4-97BA-2D5D0B8D5B67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37856579-7B1F-435C-AF77-36915EF992D3}" type="pres">
      <dgm:prSet presAssocID="{03EF1418-FED0-4FBD-95FF-EA269739163D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961777E6-857A-4DFC-91B7-32B3E820D648}" type="pres">
      <dgm:prSet presAssocID="{03EF1418-FED0-4FBD-95FF-EA269739163D}" presName="rect1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Sinal com preenchimento sólido"/>
        </a:ext>
      </dgm:extLst>
    </dgm:pt>
    <dgm:pt modelId="{28380DED-4E1B-4135-82A2-449E681424CB}" type="pres">
      <dgm:prSet presAssocID="{03EF1418-FED0-4FBD-95FF-EA269739163D}" presName="wedgeRectCallout1" presStyleLbl="node1" presStyleIdx="1" presStyleCnt="3">
        <dgm:presLayoutVars>
          <dgm:bulletEnabled val="1"/>
        </dgm:presLayoutVars>
      </dgm:prSet>
      <dgm:spPr/>
    </dgm:pt>
    <dgm:pt modelId="{26D6731D-2AE9-471B-838A-2E46B5EF88FA}" type="pres">
      <dgm:prSet presAssocID="{6E4AE2F8-7FE2-43EB-96FB-AEC786ADA67D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4A10AD32-0482-4603-98C7-BF0FC06BE45E}" type="pres">
      <dgm:prSet presAssocID="{46A7A5B0-14A9-4283-B0C1-904FB3DB11FF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68581B83-F0CA-4D7C-8619-4CC3ECE9C522}" type="pres">
      <dgm:prSet presAssocID="{46A7A5B0-14A9-4283-B0C1-904FB3DB11FF}" presName="rect1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Picador de documento com preenchimento sólido"/>
        </a:ext>
      </dgm:extLst>
    </dgm:pt>
    <dgm:pt modelId="{24BE7C34-07A9-47FD-B0DD-8EEA4394FC77}" type="pres">
      <dgm:prSet presAssocID="{46A7A5B0-14A9-4283-B0C1-904FB3DB11FF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58C6B00E-6809-40E6-8127-76274FA2F0FA}" type="presOf" srcId="{46A7A5B0-14A9-4283-B0C1-904FB3DB11FF}" destId="{24BE7C34-07A9-47FD-B0DD-8EEA4394FC77}" srcOrd="0" destOrd="0" presId="urn:microsoft.com/office/officeart/2008/layout/BendingPictureCaptionList"/>
    <dgm:cxn modelId="{0271BC26-9F3A-4795-8E06-A5503168F21C}" srcId="{CD068B69-C5BA-4D83-9D38-53A5E72D6314}" destId="{903C0D0F-9E6E-413E-B685-79AA2E2EE697}" srcOrd="0" destOrd="0" parTransId="{8B066FD5-3CA3-4F50-B283-6B42A3371718}" sibTransId="{6E34E547-FF7C-45B4-97BA-2D5D0B8D5B67}"/>
    <dgm:cxn modelId="{561CB028-64FC-4C8E-BF21-0A07228EF3C7}" type="presOf" srcId="{903C0D0F-9E6E-413E-B685-79AA2E2EE697}" destId="{5EE0CD5F-E55D-4C3F-901F-D4D1C7715C61}" srcOrd="0" destOrd="0" presId="urn:microsoft.com/office/officeart/2008/layout/BendingPictureCaptionList"/>
    <dgm:cxn modelId="{49C0272B-53A5-4D16-A28D-E1E882C41956}" srcId="{CD068B69-C5BA-4D83-9D38-53A5E72D6314}" destId="{03EF1418-FED0-4FBD-95FF-EA269739163D}" srcOrd="1" destOrd="0" parTransId="{7758E794-CF7D-4A4A-AC70-698F4860E9B7}" sibTransId="{6E4AE2F8-7FE2-43EB-96FB-AEC786ADA67D}"/>
    <dgm:cxn modelId="{43463552-70F8-4E49-B798-57B0C2220282}" srcId="{CD068B69-C5BA-4D83-9D38-53A5E72D6314}" destId="{46A7A5B0-14A9-4283-B0C1-904FB3DB11FF}" srcOrd="2" destOrd="0" parTransId="{DDC5E835-4245-46A8-939F-93236A999B95}" sibTransId="{9B60EB75-2522-4517-BBDC-5BAC5E93302B}"/>
    <dgm:cxn modelId="{2C44E8DC-347D-40DD-87F2-EE5702282730}" type="presOf" srcId="{03EF1418-FED0-4FBD-95FF-EA269739163D}" destId="{28380DED-4E1B-4135-82A2-449E681424CB}" srcOrd="0" destOrd="0" presId="urn:microsoft.com/office/officeart/2008/layout/BendingPictureCaptionList"/>
    <dgm:cxn modelId="{D9A2C6EA-3100-4973-B0B3-40462DAF1651}" type="presOf" srcId="{CD068B69-C5BA-4D83-9D38-53A5E72D6314}" destId="{38975839-8788-4ACF-9C34-E881F160251E}" srcOrd="0" destOrd="0" presId="urn:microsoft.com/office/officeart/2008/layout/BendingPictureCaptionList"/>
    <dgm:cxn modelId="{FD7B9650-DB33-4B8B-B269-F3C9400B1D3F}" type="presParOf" srcId="{38975839-8788-4ACF-9C34-E881F160251E}" destId="{0546F626-14DF-493F-97F2-7EF81F26C0DD}" srcOrd="0" destOrd="0" presId="urn:microsoft.com/office/officeart/2008/layout/BendingPictureCaptionList"/>
    <dgm:cxn modelId="{E3FFEFDB-F93D-48FE-97F5-45683719F098}" type="presParOf" srcId="{0546F626-14DF-493F-97F2-7EF81F26C0DD}" destId="{8D7CB133-A583-4E2D-88A2-9639EDEA21AC}" srcOrd="0" destOrd="0" presId="urn:microsoft.com/office/officeart/2008/layout/BendingPictureCaptionList"/>
    <dgm:cxn modelId="{E5A3E81B-B296-4462-AC3F-E3BE5A77860B}" type="presParOf" srcId="{0546F626-14DF-493F-97F2-7EF81F26C0DD}" destId="{5EE0CD5F-E55D-4C3F-901F-D4D1C7715C61}" srcOrd="1" destOrd="0" presId="urn:microsoft.com/office/officeart/2008/layout/BendingPictureCaptionList"/>
    <dgm:cxn modelId="{F5B886D5-85BA-446C-AA7B-C17AFB1BB5C6}" type="presParOf" srcId="{38975839-8788-4ACF-9C34-E881F160251E}" destId="{C1E3A720-AAFF-4243-BB06-8EBC83BA357C}" srcOrd="1" destOrd="0" presId="urn:microsoft.com/office/officeart/2008/layout/BendingPictureCaptionList"/>
    <dgm:cxn modelId="{BA1325DB-BF20-42A6-8B23-A318D9C7A630}" type="presParOf" srcId="{38975839-8788-4ACF-9C34-E881F160251E}" destId="{37856579-7B1F-435C-AF77-36915EF992D3}" srcOrd="2" destOrd="0" presId="urn:microsoft.com/office/officeart/2008/layout/BendingPictureCaptionList"/>
    <dgm:cxn modelId="{E30995A1-ED01-4AD6-8FDF-1358DB97B314}" type="presParOf" srcId="{37856579-7B1F-435C-AF77-36915EF992D3}" destId="{961777E6-857A-4DFC-91B7-32B3E820D648}" srcOrd="0" destOrd="0" presId="urn:microsoft.com/office/officeart/2008/layout/BendingPictureCaptionList"/>
    <dgm:cxn modelId="{81C5BDB1-7361-45F9-B33D-C8AB41004578}" type="presParOf" srcId="{37856579-7B1F-435C-AF77-36915EF992D3}" destId="{28380DED-4E1B-4135-82A2-449E681424CB}" srcOrd="1" destOrd="0" presId="urn:microsoft.com/office/officeart/2008/layout/BendingPictureCaptionList"/>
    <dgm:cxn modelId="{AD90CB41-30B4-4951-BBD0-CA6D99C09B8E}" type="presParOf" srcId="{38975839-8788-4ACF-9C34-E881F160251E}" destId="{26D6731D-2AE9-471B-838A-2E46B5EF88FA}" srcOrd="3" destOrd="0" presId="urn:microsoft.com/office/officeart/2008/layout/BendingPictureCaptionList"/>
    <dgm:cxn modelId="{98C6A190-35FF-4980-953C-9E151B7A3380}" type="presParOf" srcId="{38975839-8788-4ACF-9C34-E881F160251E}" destId="{4A10AD32-0482-4603-98C7-BF0FC06BE45E}" srcOrd="4" destOrd="0" presId="urn:microsoft.com/office/officeart/2008/layout/BendingPictureCaptionList"/>
    <dgm:cxn modelId="{6A0B3F1D-5D8A-45EE-A8D3-609177F29C4C}" type="presParOf" srcId="{4A10AD32-0482-4603-98C7-BF0FC06BE45E}" destId="{68581B83-F0CA-4D7C-8619-4CC3ECE9C522}" srcOrd="0" destOrd="0" presId="urn:microsoft.com/office/officeart/2008/layout/BendingPictureCaptionList"/>
    <dgm:cxn modelId="{A54B5DED-7667-4EA7-A3E8-FA0C9A2A5607}" type="presParOf" srcId="{4A10AD32-0482-4603-98C7-BF0FC06BE45E}" destId="{24BE7C34-07A9-47FD-B0DD-8EEA4394FC77}" srcOrd="1" destOrd="0" presId="urn:microsoft.com/office/officeart/2008/layout/BendingPictureCaptionList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/>
      <dgm:spPr/>
      <dgm:t>
        <a:bodyPr/>
        <a:lstStyle/>
        <a:p>
          <a:r>
            <a:rPr lang="pt-BR" dirty="0"/>
            <a:t>Sistema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CBEB642F-2262-46EA-A582-C2E935D44281}">
      <dgm:prSet phldrT="[Texto]"/>
      <dgm:spPr/>
      <dgm:t>
        <a:bodyPr/>
        <a:lstStyle/>
        <a:p>
          <a:r>
            <a:rPr lang="pt-BR" dirty="0"/>
            <a:t>Cadastro</a:t>
          </a:r>
        </a:p>
      </dgm:t>
    </dgm:pt>
    <dgm:pt modelId="{F2BF609F-08D5-4F62-B26E-BF5BAC82DAB8}" type="parTrans" cxnId="{38A8277E-D801-421F-82EF-3F1BFBBE1571}">
      <dgm:prSet/>
      <dgm:spPr/>
      <dgm:t>
        <a:bodyPr/>
        <a:lstStyle/>
        <a:p>
          <a:endParaRPr lang="pt-BR"/>
        </a:p>
      </dgm:t>
    </dgm:pt>
    <dgm:pt modelId="{625C08AB-F050-4811-B172-67221191FC4B}" type="sibTrans" cxnId="{38A8277E-D801-421F-82EF-3F1BFBBE1571}">
      <dgm:prSet/>
      <dgm:spPr/>
      <dgm:t>
        <a:bodyPr/>
        <a:lstStyle/>
        <a:p>
          <a:endParaRPr lang="pt-BR"/>
        </a:p>
      </dgm:t>
    </dgm:pt>
    <dgm:pt modelId="{8095D311-AEC1-4F39-96DC-6039EDE377CE}">
      <dgm:prSet phldrT="[Texto]"/>
      <dgm:spPr/>
      <dgm:t>
        <a:bodyPr/>
        <a:lstStyle/>
        <a:p>
          <a:r>
            <a:rPr lang="pt-BR" dirty="0"/>
            <a:t>Gestão de processos</a:t>
          </a:r>
        </a:p>
      </dgm:t>
    </dgm:pt>
    <dgm:pt modelId="{96954733-6A96-472A-853A-A8D845794C81}" type="parTrans" cxnId="{03D46159-A026-4C5B-A39B-AC0E3513D37F}">
      <dgm:prSet/>
      <dgm:spPr/>
      <dgm:t>
        <a:bodyPr/>
        <a:lstStyle/>
        <a:p>
          <a:endParaRPr lang="pt-BR"/>
        </a:p>
      </dgm:t>
    </dgm:pt>
    <dgm:pt modelId="{319C6728-5E57-478A-BAD7-3D05BE686D46}" type="sibTrans" cxnId="{03D46159-A026-4C5B-A39B-AC0E3513D37F}">
      <dgm:prSet/>
      <dgm:spPr/>
      <dgm:t>
        <a:bodyPr/>
        <a:lstStyle/>
        <a:p>
          <a:endParaRPr lang="pt-BR"/>
        </a:p>
      </dgm:t>
    </dgm:pt>
    <dgm:pt modelId="{41B208BD-1FAE-4168-B674-A6FB6B567C7A}">
      <dgm:prSet phldrT="[Texto]"/>
      <dgm:spPr/>
      <dgm:t>
        <a:bodyPr/>
        <a:lstStyle/>
        <a:p>
          <a:r>
            <a:rPr lang="pt-BR" dirty="0"/>
            <a:t>Relatórios</a:t>
          </a:r>
        </a:p>
      </dgm:t>
    </dgm:pt>
    <dgm:pt modelId="{2491CBF3-CCF7-4CAF-8A2D-73FBA1D561BD}" type="parTrans" cxnId="{09FC921B-3FBE-48D0-954F-411FDF48077C}">
      <dgm:prSet/>
      <dgm:spPr/>
      <dgm:t>
        <a:bodyPr/>
        <a:lstStyle/>
        <a:p>
          <a:endParaRPr lang="pt-BR"/>
        </a:p>
      </dgm:t>
    </dgm:pt>
    <dgm:pt modelId="{9877593F-DB9E-4609-A353-53675BD7586E}" type="sibTrans" cxnId="{09FC921B-3FBE-48D0-954F-411FDF48077C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4">
        <dgm:presLayoutVars>
          <dgm:bulletEnabled val="1"/>
        </dgm:presLayoutVars>
      </dgm:prSet>
      <dgm:spPr/>
    </dgm:pt>
    <dgm:pt modelId="{213CEEDF-9BF5-4005-ADB4-23443D722C5F}" type="pres">
      <dgm:prSet presAssocID="{BE2155AE-8119-4BD0-82D9-CB2FC62D46CC}" presName="spacing" presStyleCnt="0"/>
      <dgm:spPr/>
    </dgm:pt>
    <dgm:pt modelId="{F6E021E7-4795-44E0-BB30-C2058439D13B}" type="pres">
      <dgm:prSet presAssocID="{CBEB642F-2262-46EA-A582-C2E935D44281}" presName="composite" presStyleCnt="0"/>
      <dgm:spPr/>
    </dgm:pt>
    <dgm:pt modelId="{16BA1D07-F23B-4958-95FD-2DF6C7F98775}" type="pres">
      <dgm:prSet presAssocID="{CBEB642F-2262-46EA-A582-C2E935D44281}" presName="imgShp" presStyleLbl="fgImgPlac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B99FFB5-A248-4BC3-AEAB-ADA6560727AD}" type="pres">
      <dgm:prSet presAssocID="{CBEB642F-2262-46EA-A582-C2E935D44281}" presName="txShp" presStyleLbl="node1" presStyleIdx="1" presStyleCnt="4">
        <dgm:presLayoutVars>
          <dgm:bulletEnabled val="1"/>
        </dgm:presLayoutVars>
      </dgm:prSet>
      <dgm:spPr/>
    </dgm:pt>
    <dgm:pt modelId="{3AE12DC4-851F-45DD-A2B8-991A63E3E14B}" type="pres">
      <dgm:prSet presAssocID="{625C08AB-F050-4811-B172-67221191FC4B}" presName="spacing" presStyleCnt="0"/>
      <dgm:spPr/>
    </dgm:pt>
    <dgm:pt modelId="{775D1594-65F4-4BE2-92E6-B7295814EC40}" type="pres">
      <dgm:prSet presAssocID="{8095D311-AEC1-4F39-96DC-6039EDE377CE}" presName="composite" presStyleCnt="0"/>
      <dgm:spPr/>
    </dgm:pt>
    <dgm:pt modelId="{DBB0A258-D52C-43B0-967D-4B3066DAE577}" type="pres">
      <dgm:prSet presAssocID="{8095D311-AEC1-4F39-96DC-6039EDE377CE}" presName="imgShp" presStyleLbl="fgImgPlac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5D6109B-E237-488C-ABD1-CCE9F4AA4ED1}" type="pres">
      <dgm:prSet presAssocID="{8095D311-AEC1-4F39-96DC-6039EDE377CE}" presName="txShp" presStyleLbl="node1" presStyleIdx="2" presStyleCnt="4">
        <dgm:presLayoutVars>
          <dgm:bulletEnabled val="1"/>
        </dgm:presLayoutVars>
      </dgm:prSet>
      <dgm:spPr/>
    </dgm:pt>
    <dgm:pt modelId="{F02519EF-3811-417F-8996-3821431470E7}" type="pres">
      <dgm:prSet presAssocID="{319C6728-5E57-478A-BAD7-3D05BE686D46}" presName="spacing" presStyleCnt="0"/>
      <dgm:spPr/>
    </dgm:pt>
    <dgm:pt modelId="{734321D6-6C21-4833-8DB5-9617376F8387}" type="pres">
      <dgm:prSet presAssocID="{41B208BD-1FAE-4168-B674-A6FB6B567C7A}" presName="composite" presStyleCnt="0"/>
      <dgm:spPr/>
    </dgm:pt>
    <dgm:pt modelId="{2907DA94-D74A-4638-9EE7-279E6CF2166B}" type="pres">
      <dgm:prSet presAssocID="{41B208BD-1FAE-4168-B674-A6FB6B567C7A}" presName="imgShp" presStyleLbl="fgImgPlac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E3B1EF9F-B969-4337-BA9F-333CF521FC90}" type="pres">
      <dgm:prSet presAssocID="{41B208BD-1FAE-4168-B674-A6FB6B567C7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9FC921B-3FBE-48D0-954F-411FDF48077C}" srcId="{3B1FB0BA-813E-40E2-A36D-96C8F838C743}" destId="{41B208BD-1FAE-4168-B674-A6FB6B567C7A}" srcOrd="3" destOrd="0" parTransId="{2491CBF3-CCF7-4CAF-8A2D-73FBA1D561BD}" sibTransId="{9877593F-DB9E-4609-A353-53675BD7586E}"/>
    <dgm:cxn modelId="{D79E2422-11D6-4519-B6DC-4737DEC3BFE8}" type="presOf" srcId="{CBEB642F-2262-46EA-A582-C2E935D44281}" destId="{3B99FFB5-A248-4BC3-AEAB-ADA6560727AD}" srcOrd="0" destOrd="0" presId="urn:microsoft.com/office/officeart/2005/8/layout/vList3"/>
    <dgm:cxn modelId="{046A7B65-E8F8-4703-B8EC-C2851A48C71A}" type="presOf" srcId="{8095D311-AEC1-4F39-96DC-6039EDE377CE}" destId="{05D6109B-E237-488C-ABD1-CCE9F4AA4ED1}" srcOrd="0" destOrd="0" presId="urn:microsoft.com/office/officeart/2005/8/layout/vList3"/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03D46159-A026-4C5B-A39B-AC0E3513D37F}" srcId="{3B1FB0BA-813E-40E2-A36D-96C8F838C743}" destId="{8095D311-AEC1-4F39-96DC-6039EDE377CE}" srcOrd="2" destOrd="0" parTransId="{96954733-6A96-472A-853A-A8D845794C81}" sibTransId="{319C6728-5E57-478A-BAD7-3D05BE686D46}"/>
    <dgm:cxn modelId="{38A8277E-D801-421F-82EF-3F1BFBBE1571}" srcId="{3B1FB0BA-813E-40E2-A36D-96C8F838C743}" destId="{CBEB642F-2262-46EA-A582-C2E935D44281}" srcOrd="1" destOrd="0" parTransId="{F2BF609F-08D5-4F62-B26E-BF5BAC82DAB8}" sibTransId="{625C08AB-F050-4811-B172-67221191FC4B}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C9A060F4-0D9D-4AA9-BD5A-7A701B96405C}" type="presOf" srcId="{41B208BD-1FAE-4168-B674-A6FB6B567C7A}" destId="{E3B1EF9F-B969-4337-BA9F-333CF521FC90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  <dgm:cxn modelId="{31F13EED-2784-4579-A659-E8B034FF7514}" type="presParOf" srcId="{36A7D67E-4051-4BE3-8C8E-A529F099519F}" destId="{213CEEDF-9BF5-4005-ADB4-23443D722C5F}" srcOrd="1" destOrd="0" presId="urn:microsoft.com/office/officeart/2005/8/layout/vList3"/>
    <dgm:cxn modelId="{37B41EF6-5A94-4931-AF64-73F95722BB0F}" type="presParOf" srcId="{36A7D67E-4051-4BE3-8C8E-A529F099519F}" destId="{F6E021E7-4795-44E0-BB30-C2058439D13B}" srcOrd="2" destOrd="0" presId="urn:microsoft.com/office/officeart/2005/8/layout/vList3"/>
    <dgm:cxn modelId="{512A7F31-E0CC-4AA2-8249-59675CC8F472}" type="presParOf" srcId="{F6E021E7-4795-44E0-BB30-C2058439D13B}" destId="{16BA1D07-F23B-4958-95FD-2DF6C7F98775}" srcOrd="0" destOrd="0" presId="urn:microsoft.com/office/officeart/2005/8/layout/vList3"/>
    <dgm:cxn modelId="{73D092B8-C0AB-4D5F-BC2B-80E4E5463544}" type="presParOf" srcId="{F6E021E7-4795-44E0-BB30-C2058439D13B}" destId="{3B99FFB5-A248-4BC3-AEAB-ADA6560727AD}" srcOrd="1" destOrd="0" presId="urn:microsoft.com/office/officeart/2005/8/layout/vList3"/>
    <dgm:cxn modelId="{10B6BDAB-BD1C-407D-BD95-348F1D79F066}" type="presParOf" srcId="{36A7D67E-4051-4BE3-8C8E-A529F099519F}" destId="{3AE12DC4-851F-45DD-A2B8-991A63E3E14B}" srcOrd="3" destOrd="0" presId="urn:microsoft.com/office/officeart/2005/8/layout/vList3"/>
    <dgm:cxn modelId="{CC65541B-5F13-42E4-939E-D6E326A5E0A1}" type="presParOf" srcId="{36A7D67E-4051-4BE3-8C8E-A529F099519F}" destId="{775D1594-65F4-4BE2-92E6-B7295814EC40}" srcOrd="4" destOrd="0" presId="urn:microsoft.com/office/officeart/2005/8/layout/vList3"/>
    <dgm:cxn modelId="{91F950F3-585F-4227-B219-759BFBF27DD3}" type="presParOf" srcId="{775D1594-65F4-4BE2-92E6-B7295814EC40}" destId="{DBB0A258-D52C-43B0-967D-4B3066DAE577}" srcOrd="0" destOrd="0" presId="urn:microsoft.com/office/officeart/2005/8/layout/vList3"/>
    <dgm:cxn modelId="{9F6D4464-3C3B-430A-A5A9-3961BE377303}" type="presParOf" srcId="{775D1594-65F4-4BE2-92E6-B7295814EC40}" destId="{05D6109B-E237-488C-ABD1-CCE9F4AA4ED1}" srcOrd="1" destOrd="0" presId="urn:microsoft.com/office/officeart/2005/8/layout/vList3"/>
    <dgm:cxn modelId="{EED287BB-ED03-4834-B4EC-CE9D472C2D26}" type="presParOf" srcId="{36A7D67E-4051-4BE3-8C8E-A529F099519F}" destId="{F02519EF-3811-417F-8996-3821431470E7}" srcOrd="5" destOrd="0" presId="urn:microsoft.com/office/officeart/2005/8/layout/vList3"/>
    <dgm:cxn modelId="{76AF2BB3-52B9-4926-8C2C-BEC8D88FF756}" type="presParOf" srcId="{36A7D67E-4051-4BE3-8C8E-A529F099519F}" destId="{734321D6-6C21-4833-8DB5-9617376F8387}" srcOrd="6" destOrd="0" presId="urn:microsoft.com/office/officeart/2005/8/layout/vList3"/>
    <dgm:cxn modelId="{2C21E18B-A60F-4FCA-88B6-A3C229E28A0F}" type="presParOf" srcId="{734321D6-6C21-4833-8DB5-9617376F8387}" destId="{2907DA94-D74A-4638-9EE7-279E6CF2166B}" srcOrd="0" destOrd="0" presId="urn:microsoft.com/office/officeart/2005/8/layout/vList3"/>
    <dgm:cxn modelId="{AE18E1BA-7E2E-4417-A8EF-7921B7FC6F28}" type="presParOf" srcId="{734321D6-6C21-4833-8DB5-9617376F8387}" destId="{E3B1EF9F-B969-4337-BA9F-333CF521FC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/>
      <dgm:spPr/>
      <dgm:t>
        <a:bodyPr/>
        <a:lstStyle/>
        <a:p>
          <a:r>
            <a:rPr lang="pt-BR" dirty="0"/>
            <a:t>Sistema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/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Usuários e Permissões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Departamentos</a:t>
          </a:r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Configurações gerais</a:t>
          </a:r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3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3"/>
      <dgm:spPr/>
    </dgm:pt>
    <dgm:pt modelId="{99E6344C-8BED-4F73-9A67-AC04841F06D9}" type="pres">
      <dgm:prSet presAssocID="{479D7AB5-9F9A-4072-87AC-0AECD89F144D}" presName="dstNode" presStyleLbl="node1" presStyleIdx="0" presStyleCnt="3"/>
      <dgm:spPr/>
    </dgm:pt>
    <dgm:pt modelId="{EE809EB6-73CC-4803-BE08-A323A9FDD84B}" type="pres">
      <dgm:prSet presAssocID="{F2ABA9A4-0681-43FD-9E6D-C840413849EC}" presName="text_1" presStyleLbl="node1" presStyleIdx="0" presStyleCnt="3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3"/>
      <dgm:spPr/>
    </dgm:pt>
    <dgm:pt modelId="{5166AAA9-00EF-4CCD-BC4B-735CB7E4566F}" type="pres">
      <dgm:prSet presAssocID="{BEF96188-6ACC-4FD9-81EF-EC257D47D63B}" presName="text_2" presStyleLbl="node1" presStyleIdx="1" presStyleCnt="3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3"/>
      <dgm:spPr/>
    </dgm:pt>
    <dgm:pt modelId="{00F71324-292A-492B-897E-93E99E2DAA82}" type="pres">
      <dgm:prSet presAssocID="{4A95ADE1-64D5-4BE1-86D6-4627619E94EC}" presName="text_3" presStyleLbl="node1" presStyleIdx="2" presStyleCnt="3">
        <dgm:presLayoutVars>
          <dgm:bulletEnabled val="1"/>
        </dgm:presLayoutVars>
      </dgm:prSet>
      <dgm:spPr/>
    </dgm:pt>
    <dgm:pt modelId="{57805DA6-CA59-4262-B9CC-AA85BBB39EF8}" type="pres">
      <dgm:prSet presAssocID="{4A95ADE1-64D5-4BE1-86D6-4627619E94EC}" presName="accent_3" presStyleCnt="0"/>
      <dgm:spPr/>
    </dgm:pt>
    <dgm:pt modelId="{1E6AFA17-1A47-46B4-B60E-595069DDE4F9}" type="pres">
      <dgm:prSet presAssocID="{4A95ADE1-64D5-4BE1-86D6-4627619E94EC}" presName="accentRepeatNode" presStyleLbl="solidFgAcc1" presStyleIdx="2" presStyleCnt="3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2" destOrd="0" parTransId="{3A427823-19FF-47DC-8DC5-18B8C5627524}" sibTransId="{0C646B86-58DA-4CEE-B914-31B70C530DFC}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83275CC0-7C13-479F-9A3D-4376FFCB8B2A}" type="presOf" srcId="{4A95ADE1-64D5-4BE1-86D6-4627619E94EC}" destId="{00F71324-292A-492B-897E-93E99E2DAA82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CD350057-03E8-40FD-8995-DB1B44CFCCEE}" type="presParOf" srcId="{24B44A98-3AF7-4F48-9143-39251310358F}" destId="{00F71324-292A-492B-897E-93E99E2DAA82}" srcOrd="5" destOrd="0" presId="urn:microsoft.com/office/officeart/2008/layout/VerticalCurvedList"/>
    <dgm:cxn modelId="{57BAC6C7-C6EF-4504-80F0-6480A02D83E7}" type="presParOf" srcId="{24B44A98-3AF7-4F48-9143-39251310358F}" destId="{57805DA6-CA59-4262-B9CC-AA85BBB39EF8}" srcOrd="6" destOrd="0" presId="urn:microsoft.com/office/officeart/2008/layout/VerticalCurvedList"/>
    <dgm:cxn modelId="{DA5A79A1-2AAB-4837-B2AD-D7412C4BFB55}" type="presParOf" srcId="{57805DA6-CA59-4262-B9CC-AA85BBB39EF8}" destId="{1E6AFA17-1A47-46B4-B60E-595069DDE4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116428"/>
            <a:satOff val="-2085"/>
            <a:lumOff val="886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Cadastros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Cadastro de empresas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Cadastro de funcionário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2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2"/>
      <dgm:spPr/>
    </dgm:pt>
    <dgm:pt modelId="{99E6344C-8BED-4F73-9A67-AC04841F06D9}" type="pres">
      <dgm:prSet presAssocID="{479D7AB5-9F9A-4072-87AC-0AECD89F144D}" presName="dstNode" presStyleLbl="node1" presStyleIdx="0" presStyleCnt="2"/>
      <dgm:spPr/>
    </dgm:pt>
    <dgm:pt modelId="{EE809EB6-73CC-4803-BE08-A323A9FDD84B}" type="pres">
      <dgm:prSet presAssocID="{F2ABA9A4-0681-43FD-9E6D-C840413849EC}" presName="text_1" presStyleLbl="node1" presStyleIdx="0" presStyleCnt="2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2"/>
      <dgm:spPr/>
    </dgm:pt>
    <dgm:pt modelId="{5166AAA9-00EF-4CCD-BC4B-735CB7E4566F}" type="pres">
      <dgm:prSet presAssocID="{BEF96188-6ACC-4FD9-81EF-EC257D47D63B}" presName="text_2" presStyleLbl="node1" presStyleIdx="1" presStyleCnt="2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2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232855"/>
            <a:satOff val="-4171"/>
            <a:lumOff val="1772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Gestão de processos</a:t>
          </a:r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Gestão de processos contábeis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Gestão de processos Administrativos</a:t>
          </a:r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Gestão de processos fiscais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25243BEF-6FD7-4A2C-B384-BEDF242B5F87}">
      <dgm:prSet phldrT="[Texto]"/>
      <dgm:spPr/>
      <dgm:t>
        <a:bodyPr/>
        <a:lstStyle/>
        <a:p>
          <a:r>
            <a:rPr lang="pt-BR" dirty="0"/>
            <a:t>Gestão de processos tecnológicos </a:t>
          </a:r>
        </a:p>
      </dgm:t>
    </dgm:pt>
    <dgm:pt modelId="{121BD6DE-350E-4F50-B44F-BA885422E3E4}" type="parTrans" cxnId="{82942740-1A89-4BCA-AAF0-8B291AD58C24}">
      <dgm:prSet/>
      <dgm:spPr/>
      <dgm:t>
        <a:bodyPr/>
        <a:lstStyle/>
        <a:p>
          <a:endParaRPr lang="pt-BR"/>
        </a:p>
      </dgm:t>
    </dgm:pt>
    <dgm:pt modelId="{4287763C-3307-4EF7-A398-52174DA03B42}" type="sibTrans" cxnId="{82942740-1A89-4BCA-AAF0-8B291AD58C24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4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4"/>
      <dgm:spPr/>
    </dgm:pt>
    <dgm:pt modelId="{99E6344C-8BED-4F73-9A67-AC04841F06D9}" type="pres">
      <dgm:prSet presAssocID="{479D7AB5-9F9A-4072-87AC-0AECD89F144D}" presName="dstNode" presStyleLbl="node1" presStyleIdx="0" presStyleCnt="4"/>
      <dgm:spPr/>
    </dgm:pt>
    <dgm:pt modelId="{EE809EB6-73CC-4803-BE08-A323A9FDD84B}" type="pres">
      <dgm:prSet presAssocID="{F2ABA9A4-0681-43FD-9E6D-C840413849EC}" presName="text_1" presStyleLbl="node1" presStyleIdx="0" presStyleCnt="4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4"/>
      <dgm:spPr/>
    </dgm:pt>
    <dgm:pt modelId="{5166AAA9-00EF-4CCD-BC4B-735CB7E4566F}" type="pres">
      <dgm:prSet presAssocID="{BEF96188-6ACC-4FD9-81EF-EC257D47D63B}" presName="text_2" presStyleLbl="node1" presStyleIdx="1" presStyleCnt="4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4"/>
      <dgm:spPr/>
    </dgm:pt>
    <dgm:pt modelId="{00F71324-292A-492B-897E-93E99E2DAA82}" type="pres">
      <dgm:prSet presAssocID="{4A95ADE1-64D5-4BE1-86D6-4627619E94EC}" presName="text_3" presStyleLbl="node1" presStyleIdx="2" presStyleCnt="4" custLinFactNeighborX="51" custLinFactNeighborY="-6229">
        <dgm:presLayoutVars>
          <dgm:bulletEnabled val="1"/>
        </dgm:presLayoutVars>
      </dgm:prSet>
      <dgm:spPr/>
    </dgm:pt>
    <dgm:pt modelId="{57805DA6-CA59-4262-B9CC-AA85BBB39EF8}" type="pres">
      <dgm:prSet presAssocID="{4A95ADE1-64D5-4BE1-86D6-4627619E94EC}" presName="accent_3" presStyleCnt="0"/>
      <dgm:spPr/>
    </dgm:pt>
    <dgm:pt modelId="{1E6AFA17-1A47-46B4-B60E-595069DDE4F9}" type="pres">
      <dgm:prSet presAssocID="{4A95ADE1-64D5-4BE1-86D6-4627619E94EC}" presName="accentRepeatNode" presStyleLbl="solidFgAcc1" presStyleIdx="2" presStyleCnt="4"/>
      <dgm:spPr/>
    </dgm:pt>
    <dgm:pt modelId="{E5FE9E6B-77C2-4F7E-A25F-706DE629278F}" type="pres">
      <dgm:prSet presAssocID="{25243BEF-6FD7-4A2C-B384-BEDF242B5F87}" presName="text_4" presStyleLbl="node1" presStyleIdx="3" presStyleCnt="4" custLinFactNeighborX="51" custLinFactNeighborY="-6229">
        <dgm:presLayoutVars>
          <dgm:bulletEnabled val="1"/>
        </dgm:presLayoutVars>
      </dgm:prSet>
      <dgm:spPr/>
    </dgm:pt>
    <dgm:pt modelId="{B98C9FD9-775B-4BEF-93BB-AFE3B9205C1E}" type="pres">
      <dgm:prSet presAssocID="{25243BEF-6FD7-4A2C-B384-BEDF242B5F87}" presName="accent_4" presStyleCnt="0"/>
      <dgm:spPr/>
    </dgm:pt>
    <dgm:pt modelId="{97B47CE2-D691-408B-B454-116AF1A5F7FB}" type="pres">
      <dgm:prSet presAssocID="{25243BEF-6FD7-4A2C-B384-BEDF242B5F87}" presName="accentRepeatNode" presStyleLbl="solidFgAcc1" presStyleIdx="3" presStyleCnt="4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91DC991C-11A7-4222-8605-4CF3FFFA06F4}" type="presOf" srcId="{25243BEF-6FD7-4A2C-B384-BEDF242B5F87}" destId="{E5FE9E6B-77C2-4F7E-A25F-706DE629278F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82942740-1A89-4BCA-AAF0-8B291AD58C24}" srcId="{479D7AB5-9F9A-4072-87AC-0AECD89F144D}" destId="{25243BEF-6FD7-4A2C-B384-BEDF242B5F87}" srcOrd="3" destOrd="0" parTransId="{121BD6DE-350E-4F50-B44F-BA885422E3E4}" sibTransId="{4287763C-3307-4EF7-A398-52174DA03B42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2" destOrd="0" parTransId="{3A427823-19FF-47DC-8DC5-18B8C5627524}" sibTransId="{0C646B86-58DA-4CEE-B914-31B70C530DFC}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83275CC0-7C13-479F-9A3D-4376FFCB8B2A}" type="presOf" srcId="{4A95ADE1-64D5-4BE1-86D6-4627619E94EC}" destId="{00F71324-292A-492B-897E-93E99E2DAA82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CD350057-03E8-40FD-8995-DB1B44CFCCEE}" type="presParOf" srcId="{24B44A98-3AF7-4F48-9143-39251310358F}" destId="{00F71324-292A-492B-897E-93E99E2DAA82}" srcOrd="5" destOrd="0" presId="urn:microsoft.com/office/officeart/2008/layout/VerticalCurvedList"/>
    <dgm:cxn modelId="{57BAC6C7-C6EF-4504-80F0-6480A02D83E7}" type="presParOf" srcId="{24B44A98-3AF7-4F48-9143-39251310358F}" destId="{57805DA6-CA59-4262-B9CC-AA85BBB39EF8}" srcOrd="6" destOrd="0" presId="urn:microsoft.com/office/officeart/2008/layout/VerticalCurvedList"/>
    <dgm:cxn modelId="{DA5A79A1-2AAB-4837-B2AD-D7412C4BFB55}" type="presParOf" srcId="{57805DA6-CA59-4262-B9CC-AA85BBB39EF8}" destId="{1E6AFA17-1A47-46B4-B60E-595069DDE4F9}" srcOrd="0" destOrd="0" presId="urn:microsoft.com/office/officeart/2008/layout/VerticalCurvedList"/>
    <dgm:cxn modelId="{E9552897-E0AA-4D4F-9015-87FA9E219EB2}" type="presParOf" srcId="{24B44A98-3AF7-4F48-9143-39251310358F}" destId="{E5FE9E6B-77C2-4F7E-A25F-706DE629278F}" srcOrd="7" destOrd="0" presId="urn:microsoft.com/office/officeart/2008/layout/VerticalCurvedList"/>
    <dgm:cxn modelId="{57EAB59F-D7C3-46B4-803A-C2F59392C7CD}" type="presParOf" srcId="{24B44A98-3AF7-4F48-9143-39251310358F}" destId="{B98C9FD9-775B-4BEF-93BB-AFE3B9205C1E}" srcOrd="8" destOrd="0" presId="urn:microsoft.com/office/officeart/2008/layout/VerticalCurvedList"/>
    <dgm:cxn modelId="{FA8C54EE-A47B-42CD-8A3F-9D5E6685BBAB}" type="presParOf" srcId="{B98C9FD9-775B-4BEF-93BB-AFE3B9205C1E}" destId="{97B47CE2-D691-408B-B454-116AF1A5F7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1F1F8-FA25-43D8-82C3-0F8AD89F719D}">
      <dsp:nvSpPr>
        <dsp:cNvPr id="0" name=""/>
        <dsp:cNvSpPr/>
      </dsp:nvSpPr>
      <dsp:spPr>
        <a:xfrm>
          <a:off x="193446" y="1133689"/>
          <a:ext cx="5031232" cy="358028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2A82-661B-47F4-BA06-EDDFD4E23977}">
      <dsp:nvSpPr>
        <dsp:cNvPr id="0" name=""/>
        <dsp:cNvSpPr/>
      </dsp:nvSpPr>
      <dsp:spPr>
        <a:xfrm>
          <a:off x="0" y="704696"/>
          <a:ext cx="4837785" cy="3386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FC36-7DB3-4C94-A954-A6A2475A898A}">
      <dsp:nvSpPr>
        <dsp:cNvPr id="0" name=""/>
        <dsp:cNvSpPr/>
      </dsp:nvSpPr>
      <dsp:spPr>
        <a:xfrm>
          <a:off x="390144" y="4092532"/>
          <a:ext cx="4641088" cy="42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57150" rIns="152400" bIns="57150" numCol="1" spcCol="1270" anchor="ctr" anchorCtr="0">
          <a:noAutofit/>
          <a:sp3d extrusionH="28000" prstMaterial="matte"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1" kern="1200" dirty="0">
              <a:solidFill>
                <a:schemeClr val="tx1">
                  <a:lumMod val="75000"/>
                </a:schemeClr>
              </a:solidFill>
            </a:rPr>
            <a:t>Automação</a:t>
          </a:r>
          <a:r>
            <a:rPr lang="pt-BR" sz="1500" b="1" i="1" kern="1200" dirty="0">
              <a:solidFill>
                <a:schemeClr val="tx1">
                  <a:lumMod val="75000"/>
                </a:schemeClr>
              </a:solidFill>
            </a:rPr>
            <a:t> e gestão de processos para sua empresa</a:t>
          </a:r>
        </a:p>
      </dsp:txBody>
      <dsp:txXfrm>
        <a:off x="390144" y="4092532"/>
        <a:ext cx="4641088" cy="424982"/>
      </dsp:txXfrm>
    </dsp:sp>
    <dsp:sp modelId="{C21A7302-65D6-4028-AFF5-7D3AE2300547}">
      <dsp:nvSpPr>
        <dsp:cNvPr id="0" name=""/>
        <dsp:cNvSpPr/>
      </dsp:nvSpPr>
      <dsp:spPr>
        <a:xfrm>
          <a:off x="5429504" y="1133689"/>
          <a:ext cx="2300224" cy="35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52934" y="0"/>
          <a:ext cx="4841739" cy="695113"/>
        </a:xfrm>
        <a:prstGeom prst="homePlate">
          <a:avLst/>
        </a:prstGeom>
        <a:solidFill>
          <a:srgbClr val="4472C4">
            <a:shade val="80000"/>
            <a:hueOff val="349283"/>
            <a:satOff val="-6256"/>
            <a:lumOff val="26585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Relatórios</a:t>
          </a:r>
        </a:p>
      </dsp:txBody>
      <dsp:txXfrm rot="10800000">
        <a:off x="1526712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253002" y="168989"/>
          <a:ext cx="6866531" cy="3381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contábeis</a:t>
          </a:r>
        </a:p>
      </dsp:txBody>
      <dsp:txXfrm>
        <a:off x="253002" y="168989"/>
        <a:ext cx="6866531" cy="338155"/>
      </dsp:txXfrm>
    </dsp:sp>
    <dsp:sp modelId="{1B5767E2-B872-4886-851B-396CC5FB1051}">
      <dsp:nvSpPr>
        <dsp:cNvPr id="0" name=""/>
        <dsp:cNvSpPr/>
      </dsp:nvSpPr>
      <dsp:spPr>
        <a:xfrm>
          <a:off x="41655" y="126720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52346" y="652430"/>
          <a:ext cx="6672659" cy="338155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fiscais</a:t>
          </a:r>
        </a:p>
      </dsp:txBody>
      <dsp:txXfrm>
        <a:off x="452346" y="652430"/>
        <a:ext cx="6672659" cy="338155"/>
      </dsp:txXfrm>
    </dsp:sp>
    <dsp:sp modelId="{3E4530FE-F80F-4F14-AC91-F1BB56014116}">
      <dsp:nvSpPr>
        <dsp:cNvPr id="0" name=""/>
        <dsp:cNvSpPr/>
      </dsp:nvSpPr>
      <dsp:spPr>
        <a:xfrm>
          <a:off x="235527" y="634041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D24B4-6875-4430-93BD-395C70749055}">
      <dsp:nvSpPr>
        <dsp:cNvPr id="0" name=""/>
        <dsp:cNvSpPr/>
      </dsp:nvSpPr>
      <dsp:spPr>
        <a:xfrm>
          <a:off x="452346" y="1159752"/>
          <a:ext cx="6672659" cy="338155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Administrativos</a:t>
          </a:r>
        </a:p>
      </dsp:txBody>
      <dsp:txXfrm>
        <a:off x="452346" y="1159752"/>
        <a:ext cx="6672659" cy="338155"/>
      </dsp:txXfrm>
    </dsp:sp>
    <dsp:sp modelId="{142C5F44-1D8B-4736-963C-A1B54921A2B8}">
      <dsp:nvSpPr>
        <dsp:cNvPr id="0" name=""/>
        <dsp:cNvSpPr/>
      </dsp:nvSpPr>
      <dsp:spPr>
        <a:xfrm>
          <a:off x="235527" y="1141363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6485-2810-4131-92A1-AA3FF5E7023F}">
      <dsp:nvSpPr>
        <dsp:cNvPr id="0" name=""/>
        <dsp:cNvSpPr/>
      </dsp:nvSpPr>
      <dsp:spPr>
        <a:xfrm>
          <a:off x="253002" y="1690954"/>
          <a:ext cx="6866531" cy="338155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tecnológicos </a:t>
          </a:r>
        </a:p>
      </dsp:txBody>
      <dsp:txXfrm>
        <a:off x="253002" y="1690954"/>
        <a:ext cx="6866531" cy="338155"/>
      </dsp:txXfrm>
    </dsp:sp>
    <dsp:sp modelId="{1E6AFA17-1A47-46B4-B60E-595069DDE4F9}">
      <dsp:nvSpPr>
        <dsp:cNvPr id="0" name=""/>
        <dsp:cNvSpPr/>
      </dsp:nvSpPr>
      <dsp:spPr>
        <a:xfrm>
          <a:off x="41655" y="1648684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CB133-A583-4E2D-88A2-9639EDEA21AC}">
      <dsp:nvSpPr>
        <dsp:cNvPr id="0" name=""/>
        <dsp:cNvSpPr/>
      </dsp:nvSpPr>
      <dsp:spPr>
        <a:xfrm>
          <a:off x="1355328" y="661"/>
          <a:ext cx="2579687" cy="206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0CD5F-E55D-4C3F-901F-D4D1C7715C61}">
      <dsp:nvSpPr>
        <dsp:cNvPr id="0" name=""/>
        <dsp:cNvSpPr/>
      </dsp:nvSpPr>
      <dsp:spPr>
        <a:xfrm>
          <a:off x="1587500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Aplicativo personalizado</a:t>
          </a:r>
        </a:p>
      </dsp:txBody>
      <dsp:txXfrm>
        <a:off x="1587500" y="1858036"/>
        <a:ext cx="2295921" cy="722312"/>
      </dsp:txXfrm>
    </dsp:sp>
    <dsp:sp modelId="{961777E6-857A-4DFC-91B7-32B3E820D648}">
      <dsp:nvSpPr>
        <dsp:cNvPr id="0" name=""/>
        <dsp:cNvSpPr/>
      </dsp:nvSpPr>
      <dsp:spPr>
        <a:xfrm>
          <a:off x="4192984" y="661"/>
          <a:ext cx="2579687" cy="206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80DED-4E1B-4135-82A2-449E681424CB}">
      <dsp:nvSpPr>
        <dsp:cNvPr id="0" name=""/>
        <dsp:cNvSpPr/>
      </dsp:nvSpPr>
      <dsp:spPr>
        <a:xfrm>
          <a:off x="4425156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Geração de Relatórios</a:t>
          </a:r>
        </a:p>
      </dsp:txBody>
      <dsp:txXfrm>
        <a:off x="4425156" y="1858036"/>
        <a:ext cx="2295921" cy="722312"/>
      </dsp:txXfrm>
    </dsp:sp>
    <dsp:sp modelId="{68581B83-F0CA-4D7C-8619-4CC3ECE9C522}">
      <dsp:nvSpPr>
        <dsp:cNvPr id="0" name=""/>
        <dsp:cNvSpPr/>
      </dsp:nvSpPr>
      <dsp:spPr>
        <a:xfrm>
          <a:off x="2774156" y="2838317"/>
          <a:ext cx="2579687" cy="206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E7C34-07A9-47FD-B0DD-8EEA4394FC77}">
      <dsp:nvSpPr>
        <dsp:cNvPr id="0" name=""/>
        <dsp:cNvSpPr/>
      </dsp:nvSpPr>
      <dsp:spPr>
        <a:xfrm>
          <a:off x="3006328" y="4695692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Gestão eletrônica de documentos</a:t>
          </a:r>
        </a:p>
      </dsp:txBody>
      <dsp:txXfrm>
        <a:off x="3006328" y="4695692"/>
        <a:ext cx="2295921" cy="722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24203" y="364"/>
          <a:ext cx="4841739" cy="41867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Sistema</a:t>
          </a:r>
        </a:p>
      </dsp:txBody>
      <dsp:txXfrm rot="10800000">
        <a:off x="1428871" y="364"/>
        <a:ext cx="4737071" cy="418671"/>
      </dsp:txXfrm>
    </dsp:sp>
    <dsp:sp modelId="{E093C41F-596C-427E-AC7F-A58DB826C41E}">
      <dsp:nvSpPr>
        <dsp:cNvPr id="0" name=""/>
        <dsp:cNvSpPr/>
      </dsp:nvSpPr>
      <dsp:spPr>
        <a:xfrm>
          <a:off x="1114868" y="364"/>
          <a:ext cx="418671" cy="4186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9FFB5-A248-4BC3-AEAB-ADA6560727AD}">
      <dsp:nvSpPr>
        <dsp:cNvPr id="0" name=""/>
        <dsp:cNvSpPr/>
      </dsp:nvSpPr>
      <dsp:spPr>
        <a:xfrm rot="10800000">
          <a:off x="1324203" y="523703"/>
          <a:ext cx="4841739" cy="418671"/>
        </a:xfrm>
        <a:prstGeom prst="homePlat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Cadastro</a:t>
          </a:r>
        </a:p>
      </dsp:txBody>
      <dsp:txXfrm rot="10800000">
        <a:off x="1428871" y="523703"/>
        <a:ext cx="4737071" cy="418671"/>
      </dsp:txXfrm>
    </dsp:sp>
    <dsp:sp modelId="{16BA1D07-F23B-4958-95FD-2DF6C7F98775}">
      <dsp:nvSpPr>
        <dsp:cNvPr id="0" name=""/>
        <dsp:cNvSpPr/>
      </dsp:nvSpPr>
      <dsp:spPr>
        <a:xfrm>
          <a:off x="1114868" y="52370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6109B-E237-488C-ABD1-CCE9F4AA4ED1}">
      <dsp:nvSpPr>
        <dsp:cNvPr id="0" name=""/>
        <dsp:cNvSpPr/>
      </dsp:nvSpPr>
      <dsp:spPr>
        <a:xfrm rot="10800000">
          <a:off x="1324203" y="1047043"/>
          <a:ext cx="4841739" cy="418671"/>
        </a:xfrm>
        <a:prstGeom prst="homePlat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Gestão de processos</a:t>
          </a:r>
        </a:p>
      </dsp:txBody>
      <dsp:txXfrm rot="10800000">
        <a:off x="1428871" y="1047043"/>
        <a:ext cx="4737071" cy="418671"/>
      </dsp:txXfrm>
    </dsp:sp>
    <dsp:sp modelId="{DBB0A258-D52C-43B0-967D-4B3066DAE577}">
      <dsp:nvSpPr>
        <dsp:cNvPr id="0" name=""/>
        <dsp:cNvSpPr/>
      </dsp:nvSpPr>
      <dsp:spPr>
        <a:xfrm>
          <a:off x="1114868" y="104704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1EF9F-B969-4337-BA9F-333CF521FC90}">
      <dsp:nvSpPr>
        <dsp:cNvPr id="0" name=""/>
        <dsp:cNvSpPr/>
      </dsp:nvSpPr>
      <dsp:spPr>
        <a:xfrm rot="10800000">
          <a:off x="1324203" y="1570383"/>
          <a:ext cx="4841739" cy="418671"/>
        </a:xfrm>
        <a:prstGeom prst="homePlat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Relatórios</a:t>
          </a:r>
        </a:p>
      </dsp:txBody>
      <dsp:txXfrm rot="10800000">
        <a:off x="1428871" y="1570383"/>
        <a:ext cx="4737071" cy="418671"/>
      </dsp:txXfrm>
    </dsp:sp>
    <dsp:sp modelId="{2907DA94-D74A-4638-9EE7-279E6CF2166B}">
      <dsp:nvSpPr>
        <dsp:cNvPr id="0" name=""/>
        <dsp:cNvSpPr/>
      </dsp:nvSpPr>
      <dsp:spPr>
        <a:xfrm>
          <a:off x="1114868" y="157038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52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Sistema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309713" y="219810"/>
          <a:ext cx="6809820" cy="43962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Usuários e Permissões</a:t>
          </a:r>
        </a:p>
      </dsp:txBody>
      <dsp:txXfrm>
        <a:off x="309713" y="219810"/>
        <a:ext cx="6809820" cy="439620"/>
      </dsp:txXfrm>
    </dsp:sp>
    <dsp:sp modelId="{1B5767E2-B872-4886-851B-396CC5FB1051}">
      <dsp:nvSpPr>
        <dsp:cNvPr id="0" name=""/>
        <dsp:cNvSpPr/>
      </dsp:nvSpPr>
      <dsp:spPr>
        <a:xfrm>
          <a:off x="34950" y="16485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69515" y="879240"/>
          <a:ext cx="6650019" cy="439620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Departamentos</a:t>
          </a:r>
        </a:p>
      </dsp:txBody>
      <dsp:txXfrm>
        <a:off x="469515" y="879240"/>
        <a:ext cx="6650019" cy="439620"/>
      </dsp:txXfrm>
    </dsp:sp>
    <dsp:sp modelId="{3E4530FE-F80F-4F14-AC91-F1BB56014116}">
      <dsp:nvSpPr>
        <dsp:cNvPr id="0" name=""/>
        <dsp:cNvSpPr/>
      </dsp:nvSpPr>
      <dsp:spPr>
        <a:xfrm>
          <a:off x="194752" y="82428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1324-292A-492B-897E-93E99E2DAA82}">
      <dsp:nvSpPr>
        <dsp:cNvPr id="0" name=""/>
        <dsp:cNvSpPr/>
      </dsp:nvSpPr>
      <dsp:spPr>
        <a:xfrm>
          <a:off x="309713" y="1538669"/>
          <a:ext cx="6809820" cy="439620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Configurações gerais</a:t>
          </a:r>
        </a:p>
      </dsp:txBody>
      <dsp:txXfrm>
        <a:off x="309713" y="1538669"/>
        <a:ext cx="6809820" cy="439620"/>
      </dsp:txXfrm>
    </dsp:sp>
    <dsp:sp modelId="{1E6AFA17-1A47-46B4-B60E-595069DDE4F9}">
      <dsp:nvSpPr>
        <dsp:cNvPr id="0" name=""/>
        <dsp:cNvSpPr/>
      </dsp:nvSpPr>
      <dsp:spPr>
        <a:xfrm>
          <a:off x="34950" y="148371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rgbClr val="4472C4">
            <a:shade val="80000"/>
            <a:hueOff val="116428"/>
            <a:satOff val="-2085"/>
            <a:lumOff val="886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Cadastros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69168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404065" y="314020"/>
          <a:ext cx="6729590" cy="6279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4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Cadastro de empresas</a:t>
          </a:r>
        </a:p>
      </dsp:txBody>
      <dsp:txXfrm>
        <a:off x="404065" y="314020"/>
        <a:ext cx="6729590" cy="627953"/>
      </dsp:txXfrm>
    </dsp:sp>
    <dsp:sp modelId="{1B5767E2-B872-4886-851B-396CC5FB1051}">
      <dsp:nvSpPr>
        <dsp:cNvPr id="0" name=""/>
        <dsp:cNvSpPr/>
      </dsp:nvSpPr>
      <dsp:spPr>
        <a:xfrm>
          <a:off x="11594" y="235526"/>
          <a:ext cx="784941" cy="784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09583" y="1211780"/>
          <a:ext cx="6729590" cy="627953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4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Cadastro de funcionário</a:t>
          </a:r>
        </a:p>
      </dsp:txBody>
      <dsp:txXfrm>
        <a:off x="409583" y="1211780"/>
        <a:ext cx="6729590" cy="627953"/>
      </dsp:txXfrm>
    </dsp:sp>
    <dsp:sp modelId="{3E4530FE-F80F-4F14-AC91-F1BB56014116}">
      <dsp:nvSpPr>
        <dsp:cNvPr id="0" name=""/>
        <dsp:cNvSpPr/>
      </dsp:nvSpPr>
      <dsp:spPr>
        <a:xfrm>
          <a:off x="11594" y="1177632"/>
          <a:ext cx="784941" cy="784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rgbClr val="4472C4">
            <a:shade val="80000"/>
            <a:hueOff val="232855"/>
            <a:satOff val="-4171"/>
            <a:lumOff val="1772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Gestão de processos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253002" y="168989"/>
          <a:ext cx="6866531" cy="3381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contábeis</a:t>
          </a:r>
        </a:p>
      </dsp:txBody>
      <dsp:txXfrm>
        <a:off x="253002" y="168989"/>
        <a:ext cx="6866531" cy="338155"/>
      </dsp:txXfrm>
    </dsp:sp>
    <dsp:sp modelId="{1B5767E2-B872-4886-851B-396CC5FB1051}">
      <dsp:nvSpPr>
        <dsp:cNvPr id="0" name=""/>
        <dsp:cNvSpPr/>
      </dsp:nvSpPr>
      <dsp:spPr>
        <a:xfrm>
          <a:off x="41655" y="126720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52346" y="652430"/>
          <a:ext cx="6672659" cy="338155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fiscais</a:t>
          </a:r>
        </a:p>
      </dsp:txBody>
      <dsp:txXfrm>
        <a:off x="452346" y="652430"/>
        <a:ext cx="6672659" cy="338155"/>
      </dsp:txXfrm>
    </dsp:sp>
    <dsp:sp modelId="{3E4530FE-F80F-4F14-AC91-F1BB56014116}">
      <dsp:nvSpPr>
        <dsp:cNvPr id="0" name=""/>
        <dsp:cNvSpPr/>
      </dsp:nvSpPr>
      <dsp:spPr>
        <a:xfrm>
          <a:off x="235527" y="634041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1324-292A-492B-897E-93E99E2DAA82}">
      <dsp:nvSpPr>
        <dsp:cNvPr id="0" name=""/>
        <dsp:cNvSpPr/>
      </dsp:nvSpPr>
      <dsp:spPr>
        <a:xfrm>
          <a:off x="450277" y="1162569"/>
          <a:ext cx="6672659" cy="338155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Administrativos</a:t>
          </a:r>
        </a:p>
      </dsp:txBody>
      <dsp:txXfrm>
        <a:off x="450277" y="1162569"/>
        <a:ext cx="6672659" cy="338155"/>
      </dsp:txXfrm>
    </dsp:sp>
    <dsp:sp modelId="{1E6AFA17-1A47-46B4-B60E-595069DDE4F9}">
      <dsp:nvSpPr>
        <dsp:cNvPr id="0" name=""/>
        <dsp:cNvSpPr/>
      </dsp:nvSpPr>
      <dsp:spPr>
        <a:xfrm>
          <a:off x="235527" y="1141363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E9E6B-77C2-4F7E-A25F-706DE629278F}">
      <dsp:nvSpPr>
        <dsp:cNvPr id="0" name=""/>
        <dsp:cNvSpPr/>
      </dsp:nvSpPr>
      <dsp:spPr>
        <a:xfrm>
          <a:off x="256504" y="1669890"/>
          <a:ext cx="6866531" cy="338155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tecnológicos </a:t>
          </a:r>
        </a:p>
      </dsp:txBody>
      <dsp:txXfrm>
        <a:off x="256504" y="1669890"/>
        <a:ext cx="6866531" cy="338155"/>
      </dsp:txXfrm>
    </dsp:sp>
    <dsp:sp modelId="{97B47CE2-D691-408B-B454-116AF1A5F7FB}">
      <dsp:nvSpPr>
        <dsp:cNvPr id="0" name=""/>
        <dsp:cNvSpPr/>
      </dsp:nvSpPr>
      <dsp:spPr>
        <a:xfrm>
          <a:off x="41655" y="1648684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6058-3EDC-4818-A064-611897CB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6DFFD-DA62-4F52-81A9-50739CAE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BD45E-CC24-489E-9451-25C56F13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2168B-147F-45D3-BB10-1DB7F88F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96A97-0803-45BC-AA8A-CBE7B17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0F0C-A7EC-4496-ABEC-79F489C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23D372-B852-42F6-B5DF-03B9FDDF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4A585-6326-4A19-99A1-880F682E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704F4-7AAC-441A-AF8A-7B906D4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7D558-A69F-44F9-96D2-55E3134F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0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C266C-E471-40CE-840F-B3FD46234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BCBD66-580E-4009-A310-127E524B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02FEF-792D-44B9-831E-D39FD55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F8CE3-C7BE-4FF1-8161-1C7FBD36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A7861-BB47-4259-BFA0-D8BE33C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45A99-8752-45BA-93BC-7D5DDA95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EB705-EF52-499E-8EF1-8A71463E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24168-A138-4D59-B76A-33EDD7BB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D3B68-354D-42C6-B3F1-E2D55DE8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7BA9B-4E8C-4C66-A264-921CAFC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9A9F6-D4E5-48F7-BDA2-287C8774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CA973-415A-4732-B50A-8F5E56F4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8AA0B-95BE-4749-9EF9-15ECB106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7B956-7C8F-4550-92E9-8D8F0995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74AF5-39CB-42D8-98DE-005BAAAE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2356-91B4-4030-BE07-9722D3D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62DD0-F0FB-432A-84EC-82F986A4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70DA3-091D-4C03-80D7-5C7C493F2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4604D-9098-422C-A477-587E4F61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CE7EA-3998-413F-9364-32FC8D0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529371-2CBF-4F96-BC5B-8C06602D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5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F300-523D-4186-A37B-0841807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52A22-4C00-44CC-A5AD-B85D1CBF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929A9-63E1-419A-83BF-D355BBD2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9D5E1A-9C32-464C-8122-DD1DAFA7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2EA4DF-BEA3-4E4A-A617-8DF4D8018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AEA2CF-DFAA-4A33-A6EB-C7FFBBE1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C937F5-8AC4-4340-9F3A-983A86D1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0C1B5-C0CD-4BB3-9BCD-3E3A3ED1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6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3571-EFB8-460B-91FF-5DA2062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8D587-BD7B-4E3F-A8BA-E3DE9C6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780D0C-0378-40E0-9F46-57EF179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907B9-816F-4703-B059-CEDC02A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3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1506A-F5F8-4D07-A69D-03014EC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886C7D-AE53-490B-B131-111D304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3EA836-7E40-4932-AB72-CC724B8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5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7F527-69D5-4BFF-979B-F3B7E90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711D3-C450-41F2-B229-32C7342A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65175-AB4B-446B-937A-D1F21265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FC1DD-4C47-464D-B15D-0D0DB602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FE147-AC8A-4AD9-A829-F13CC1AE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9A8493-F521-472E-B3FF-884BF3E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3DF5-C3EC-4952-B893-A508AAF8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864A5-D976-4BEF-A133-C2531F70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7FB0B-C630-4CE8-B430-C4ABEEF8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59AF4-FF9B-4550-AB44-004DC47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4A69F-97C4-48F1-9AFA-799C822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C1549-F5AB-4931-A04B-4DAA2F4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FC362C-0F63-42BF-AE58-BF56833E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4052F-7CE9-4227-9F44-4908C377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F1A5A-674D-44B3-BAB2-4CD53F82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896CC-ED43-44B7-9F5A-602359F3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6D6E3-5659-41C5-B85D-4EA11324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2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2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90145" y="10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584422-1607-45BF-870D-BA8B02A8820F}"/>
              </a:ext>
            </a:extLst>
          </p:cNvPr>
          <p:cNvSpPr txBox="1"/>
          <p:nvPr/>
        </p:nvSpPr>
        <p:spPr>
          <a:xfrm>
            <a:off x="-857736" y="-38162"/>
            <a:ext cx="6211327" cy="830997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48C90D53-B057-45B3-B3ED-966DFD112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482172"/>
              </p:ext>
            </p:extLst>
          </p:nvPr>
        </p:nvGraphicFramePr>
        <p:xfrm>
          <a:off x="290522" y="916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96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815153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060484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71635" y="-3889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85962E-FAFF-4E80-BEB4-559CEC83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CEF541A-D5C2-4142-8AA9-384E9C70731C}"/>
              </a:ext>
            </a:extLst>
          </p:cNvPr>
          <p:cNvSpPr/>
          <p:nvPr/>
        </p:nvSpPr>
        <p:spPr>
          <a:xfrm>
            <a:off x="608395" y="144139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Mulher com roupa preta&#10;&#10;Descrição gerada automaticamente">
            <a:extLst>
              <a:ext uri="{FF2B5EF4-FFF2-40B4-BE49-F238E27FC236}">
                <a16:creationId xmlns:a16="http://schemas.microsoft.com/office/drawing/2014/main" id="{E8B6F77A-854E-4077-84EC-2D6333A7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1" y="1960303"/>
            <a:ext cx="1619492" cy="222554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E951E7-BB7D-40EE-89F1-249EE3DC2FA8}"/>
              </a:ext>
            </a:extLst>
          </p:cNvPr>
          <p:cNvSpPr txBox="1"/>
          <p:nvPr/>
        </p:nvSpPr>
        <p:spPr>
          <a:xfrm>
            <a:off x="1074142" y="4185847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Kathleen Pfeifeer - Gerente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903AAB3-852E-44F0-9318-22E5B83C4A95}"/>
              </a:ext>
            </a:extLst>
          </p:cNvPr>
          <p:cNvSpPr/>
          <p:nvPr/>
        </p:nvSpPr>
        <p:spPr>
          <a:xfrm>
            <a:off x="4794795" y="144139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8254CF-A8FC-4552-B112-5EFBFF5BA260}"/>
              </a:ext>
            </a:extLst>
          </p:cNvPr>
          <p:cNvSpPr txBox="1"/>
          <p:nvPr/>
        </p:nvSpPr>
        <p:spPr>
          <a:xfrm>
            <a:off x="5239419" y="4117092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Hugo Leonardo - Desenvolvedor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C53D0AF-CDF6-49DE-8FFB-3DC6D3235E7A}"/>
              </a:ext>
            </a:extLst>
          </p:cNvPr>
          <p:cNvSpPr/>
          <p:nvPr/>
        </p:nvSpPr>
        <p:spPr>
          <a:xfrm>
            <a:off x="8981137" y="139803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6E9BF59-B02C-4FDB-8868-94885238212A}"/>
              </a:ext>
            </a:extLst>
          </p:cNvPr>
          <p:cNvSpPr txBox="1"/>
          <p:nvPr/>
        </p:nvSpPr>
        <p:spPr>
          <a:xfrm>
            <a:off x="9484798" y="4108136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Lorena Moreno - Tester</a:t>
            </a:r>
          </a:p>
        </p:txBody>
      </p:sp>
      <p:pic>
        <p:nvPicPr>
          <p:cNvPr id="17" name="Imagem 16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D5246E0-872B-42F7-92B5-BA333F85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53" y="1809608"/>
            <a:ext cx="1658465" cy="205464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7391992" y="77439"/>
            <a:ext cx="1163353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pic>
        <p:nvPicPr>
          <p:cNvPr id="11" name="Imagem 10" descr="Rosto de mulher sorrindo&#10;&#10;Descrição gerada automaticamente">
            <a:extLst>
              <a:ext uri="{FF2B5EF4-FFF2-40B4-BE49-F238E27FC236}">
                <a16:creationId xmlns:a16="http://schemas.microsoft.com/office/drawing/2014/main" id="{3A80549F-F355-442B-939A-B8BA70260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03" y="1792086"/>
            <a:ext cx="1238376" cy="222894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FE1B5D-3C53-42B5-A616-00DE1BF0725A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483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71635" y="-3889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8588328" y="150290"/>
            <a:ext cx="1692747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51156C9-20CB-4E1E-801E-6FEE64BAB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402263"/>
              </p:ext>
            </p:extLst>
          </p:nvPr>
        </p:nvGraphicFramePr>
        <p:xfrm>
          <a:off x="-989496" y="8435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ítulo 1">
            <a:extLst>
              <a:ext uri="{FF2B5EF4-FFF2-40B4-BE49-F238E27FC236}">
                <a16:creationId xmlns:a16="http://schemas.microsoft.com/office/drawing/2014/main" id="{4213920F-5483-4A6E-ACCF-A812DF2E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326713-0843-4261-A85E-2E8B404B0156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115533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616343" y="-12617"/>
            <a:ext cx="8719930" cy="685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10220792" y="77439"/>
            <a:ext cx="1163353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0F63DB-77B5-43C7-9131-5FFDC29E98BF}"/>
              </a:ext>
            </a:extLst>
          </p:cNvPr>
          <p:cNvSpPr/>
          <p:nvPr/>
        </p:nvSpPr>
        <p:spPr>
          <a:xfrm>
            <a:off x="494350" y="1645127"/>
            <a:ext cx="5315608" cy="41648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9B8BF-E4C7-4396-9909-63D363266455}"/>
              </a:ext>
            </a:extLst>
          </p:cNvPr>
          <p:cNvSpPr txBox="1"/>
          <p:nvPr/>
        </p:nvSpPr>
        <p:spPr>
          <a:xfrm>
            <a:off x="687555" y="1806497"/>
            <a:ext cx="23825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Envie sua mensagem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F18AD0-EB0E-4FF0-8322-CA9ED77FEAF8}"/>
              </a:ext>
            </a:extLst>
          </p:cNvPr>
          <p:cNvSpPr/>
          <p:nvPr/>
        </p:nvSpPr>
        <p:spPr>
          <a:xfrm>
            <a:off x="617096" y="2443480"/>
            <a:ext cx="3236639" cy="3262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4A41C90-E627-4510-A5C4-D30DC1BF8528}"/>
              </a:ext>
            </a:extLst>
          </p:cNvPr>
          <p:cNvSpPr/>
          <p:nvPr/>
        </p:nvSpPr>
        <p:spPr>
          <a:xfrm>
            <a:off x="3953300" y="2461768"/>
            <a:ext cx="1648463" cy="29817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Telefone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9F157E6-8214-4B73-B67B-07D4DCD3D0FE}"/>
              </a:ext>
            </a:extLst>
          </p:cNvPr>
          <p:cNvSpPr/>
          <p:nvPr/>
        </p:nvSpPr>
        <p:spPr>
          <a:xfrm>
            <a:off x="617096" y="2935674"/>
            <a:ext cx="3236639" cy="3262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D5E56D8-D5D2-471B-A93D-88196721A14D}"/>
              </a:ext>
            </a:extLst>
          </p:cNvPr>
          <p:cNvSpPr/>
          <p:nvPr/>
        </p:nvSpPr>
        <p:spPr>
          <a:xfrm>
            <a:off x="3962733" y="2969223"/>
            <a:ext cx="1678874" cy="2926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Assunto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E108C57-4DAC-467A-BCEC-37056BBD85EB}"/>
              </a:ext>
            </a:extLst>
          </p:cNvPr>
          <p:cNvSpPr/>
          <p:nvPr/>
        </p:nvSpPr>
        <p:spPr>
          <a:xfrm>
            <a:off x="630042" y="3429000"/>
            <a:ext cx="5024512" cy="15946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3353B22-C22C-49B9-B93C-D1D2E9DD0955}"/>
              </a:ext>
            </a:extLst>
          </p:cNvPr>
          <p:cNvSpPr txBox="1"/>
          <p:nvPr/>
        </p:nvSpPr>
        <p:spPr>
          <a:xfrm>
            <a:off x="628752" y="3464093"/>
            <a:ext cx="201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Sua mensagem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4B7DB49-51A7-4022-900D-42170BF41452}"/>
              </a:ext>
            </a:extLst>
          </p:cNvPr>
          <p:cNvSpPr/>
          <p:nvPr/>
        </p:nvSpPr>
        <p:spPr>
          <a:xfrm>
            <a:off x="4248442" y="5182408"/>
            <a:ext cx="1353321" cy="41336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>
                    <a:lumMod val="65000"/>
                  </a:schemeClr>
                </a:solidFill>
              </a:rPr>
              <a:t>Entre em contato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7EAE2F11-D415-4183-B326-9413C94F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E9510-3D92-4BBC-B114-796BE74BF72C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198899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08A44FD-4E3F-4933-823C-C78CD26553FE}"/>
              </a:ext>
            </a:extLst>
          </p:cNvPr>
          <p:cNvSpPr/>
          <p:nvPr/>
        </p:nvSpPr>
        <p:spPr>
          <a:xfrm>
            <a:off x="667330" y="3282510"/>
            <a:ext cx="2855138" cy="4079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85BFE0-A81A-4D7C-9B1F-57E8468A6A3E}"/>
              </a:ext>
            </a:extLst>
          </p:cNvPr>
          <p:cNvSpPr txBox="1"/>
          <p:nvPr/>
        </p:nvSpPr>
        <p:spPr>
          <a:xfrm>
            <a:off x="667330" y="2080591"/>
            <a:ext cx="26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LOGIN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1927FD-34F0-417E-ADD3-D9C5D42657E0}"/>
              </a:ext>
            </a:extLst>
          </p:cNvPr>
          <p:cNvSpPr txBox="1"/>
          <p:nvPr/>
        </p:nvSpPr>
        <p:spPr>
          <a:xfrm>
            <a:off x="651167" y="2540940"/>
            <a:ext cx="28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Entre com usuário e senha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574CCEE-006E-4358-BCF1-484ABB8FF826}"/>
              </a:ext>
            </a:extLst>
          </p:cNvPr>
          <p:cNvSpPr/>
          <p:nvPr/>
        </p:nvSpPr>
        <p:spPr>
          <a:xfrm>
            <a:off x="667330" y="4085562"/>
            <a:ext cx="2855138" cy="4079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48F41C0-948A-4C6A-B751-A66C31F0BFE8}"/>
              </a:ext>
            </a:extLst>
          </p:cNvPr>
          <p:cNvSpPr/>
          <p:nvPr/>
        </p:nvSpPr>
        <p:spPr>
          <a:xfrm>
            <a:off x="3522468" y="4853536"/>
            <a:ext cx="980661" cy="38049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Acessar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188B8B-C2C8-4CDC-9948-AB13CD0C6531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0101E4-4981-4700-83D7-C1D19F0A5F46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8FED61-FF96-4CA7-8756-E020D0F8066B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907662-42D5-4DD2-B162-B8B3DF5F3AE8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566202B-857A-477D-BAF9-3BECA77FADBA}"/>
              </a:ext>
            </a:extLst>
          </p:cNvPr>
          <p:cNvSpPr/>
          <p:nvPr/>
        </p:nvSpPr>
        <p:spPr>
          <a:xfrm>
            <a:off x="11211338" y="105414"/>
            <a:ext cx="958465" cy="49279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D9A1BC-B751-45AC-A903-B06DB08DBD8D}"/>
              </a:ext>
            </a:extLst>
          </p:cNvPr>
          <p:cNvSpPr txBox="1"/>
          <p:nvPr/>
        </p:nvSpPr>
        <p:spPr>
          <a:xfrm>
            <a:off x="11323862" y="199434"/>
            <a:ext cx="10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974BEB7-99C2-485E-8679-466BE811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2957D7-6F0D-4AA7-A8CA-CE532F38D327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3247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266637"/>
              </p:ext>
            </p:extLst>
          </p:nvPr>
        </p:nvGraphicFramePr>
        <p:xfrm>
          <a:off x="-1006621" y="1766655"/>
          <a:ext cx="7280812" cy="198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áfico 20" descr="Potência com preenchimento sólido">
            <a:extLst>
              <a:ext uri="{FF2B5EF4-FFF2-40B4-BE49-F238E27FC236}">
                <a16:creationId xmlns:a16="http://schemas.microsoft.com/office/drawing/2014/main" id="{6DF699F3-0A32-4FBE-8873-3CEE8676F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735" y="6231665"/>
            <a:ext cx="400155" cy="400155"/>
          </a:xfrm>
          <a:prstGeom prst="rect">
            <a:avLst/>
          </a:prstGeom>
        </p:spPr>
      </p:pic>
      <p:pic>
        <p:nvPicPr>
          <p:cNvPr id="23" name="Gráfico 22" descr="Chat com preenchimento sólido">
            <a:extLst>
              <a:ext uri="{FF2B5EF4-FFF2-40B4-BE49-F238E27FC236}">
                <a16:creationId xmlns:a16="http://schemas.microsoft.com/office/drawing/2014/main" id="{11D97FE4-66B3-498A-BB7D-CF7572035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754" y="6095261"/>
            <a:ext cx="666618" cy="666618"/>
          </a:xfrm>
          <a:prstGeom prst="rect">
            <a:avLst/>
          </a:prstGeom>
        </p:spPr>
      </p:pic>
      <p:pic>
        <p:nvPicPr>
          <p:cNvPr id="25" name="Gráfico 24" descr="Engrenagem única com preenchimento sólido">
            <a:extLst>
              <a:ext uri="{FF2B5EF4-FFF2-40B4-BE49-F238E27FC236}">
                <a16:creationId xmlns:a16="http://schemas.microsoft.com/office/drawing/2014/main" id="{701CEBAF-B6AE-40E1-8FC0-6EB13F1146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2237" y="6148764"/>
            <a:ext cx="581888" cy="5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40533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401999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974392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516655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185826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428098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Automação e gestão de processos para sua empresa </vt:lpstr>
      <vt:lpstr>Automação e gestão de processos para sua empresa </vt:lpstr>
      <vt:lpstr>Automação e gestão de processos para sua empresa </vt:lpstr>
      <vt:lpstr>Automação e gestão de processos para sua empresa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e gestão de processos para sua empresa</dc:title>
  <dc:creator>Almeida, Kathleen Pfeifeer Carmona De</dc:creator>
  <cp:lastModifiedBy>Almeida, Kathleen Pfeifeer Carmona De</cp:lastModifiedBy>
  <cp:revision>26</cp:revision>
  <dcterms:created xsi:type="dcterms:W3CDTF">2022-03-16T00:24:20Z</dcterms:created>
  <dcterms:modified xsi:type="dcterms:W3CDTF">2022-04-12T23:18:28Z</dcterms:modified>
</cp:coreProperties>
</file>