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8" r:id="rId3"/>
    <p:sldId id="269" r:id="rId4"/>
    <p:sldId id="294" r:id="rId6"/>
    <p:sldId id="270" r:id="rId7"/>
    <p:sldId id="256" r:id="rId8"/>
    <p:sldId id="258" r:id="rId9"/>
    <p:sldId id="257" r:id="rId10"/>
    <p:sldId id="285" r:id="rId11"/>
    <p:sldId id="259" r:id="rId12"/>
    <p:sldId id="262" r:id="rId13"/>
    <p:sldId id="260" r:id="rId14"/>
    <p:sldId id="261" r:id="rId15"/>
    <p:sldId id="264" r:id="rId16"/>
    <p:sldId id="266" r:id="rId17"/>
    <p:sldId id="282" r:id="rId18"/>
    <p:sldId id="265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juejin.im/post/6844903622409453576" TargetMode="Externa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4005" y="374015"/>
            <a:ext cx="1342390" cy="6718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0" y="2782570"/>
            <a:ext cx="6260465" cy="12928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32630" y="432435"/>
            <a:ext cx="46374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</a:rPr>
              <a:t>快乐的</a:t>
            </a:r>
            <a:r>
              <a:rPr lang="en-US" altLang="zh-CN" sz="4000">
                <a:solidFill>
                  <a:schemeClr val="bg1"/>
                </a:solidFill>
              </a:rPr>
              <a:t>IO</a:t>
            </a:r>
            <a:endParaRPr lang="en-US" altLang="zh-CN" sz="40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9355" y="1442720"/>
            <a:ext cx="6252210" cy="21450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4180840"/>
            <a:ext cx="4556760" cy="18059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232910" y="393065"/>
            <a:ext cx="46374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bg1"/>
                </a:solidFill>
              </a:rPr>
              <a:t>null</a:t>
            </a:r>
            <a:r>
              <a:rPr lang="zh-CN" altLang="en-US" sz="4000">
                <a:solidFill>
                  <a:schemeClr val="bg1"/>
                </a:solidFill>
              </a:rPr>
              <a:t>安全与标准函数</a:t>
            </a:r>
            <a:endParaRPr lang="zh-CN" altLang="en-US" sz="40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8345" y="2095500"/>
            <a:ext cx="5551170" cy="32619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60" y="1816100"/>
            <a:ext cx="3711575" cy="38214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993515" y="372745"/>
            <a:ext cx="4637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集合操作的快捷</a:t>
            </a:r>
            <a:endParaRPr lang="zh-CN" altLang="en-US" sz="36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2760" y="1614170"/>
            <a:ext cx="8035290" cy="40779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071745" y="392430"/>
            <a:ext cx="4637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密封类</a:t>
            </a:r>
            <a:endParaRPr lang="zh-CN" altLang="en-US" sz="36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1585" y="1228090"/>
            <a:ext cx="7148830" cy="45351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688205" y="398780"/>
            <a:ext cx="4637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Sequence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7035" y="1308100"/>
            <a:ext cx="5692775" cy="39649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47035" y="5643245"/>
            <a:ext cx="5791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文章：</a:t>
            </a:r>
            <a:r>
              <a:rPr lang="en-US" altLang="zh-CN">
                <a:solidFill>
                  <a:schemeClr val="bg1"/>
                </a:solidFill>
                <a:hlinkClick r:id="rId2" action="ppaction://hlinkfile"/>
              </a:rPr>
              <a:t>Kotlin</a:t>
            </a:r>
            <a:r>
              <a:rPr lang="zh-CN" altLang="en-US">
                <a:solidFill>
                  <a:schemeClr val="bg1"/>
                </a:solidFill>
                <a:hlinkClick r:id="rId2" action="ppaction://hlinkfile"/>
              </a:rPr>
              <a:t>中的龟</a:t>
            </a:r>
            <a:r>
              <a:rPr lang="en-US" altLang="zh-CN">
                <a:solidFill>
                  <a:schemeClr val="bg1"/>
                </a:solidFill>
                <a:hlinkClick r:id="rId2" action="ppaction://hlinkfile"/>
              </a:rPr>
              <a:t>(List)</a:t>
            </a:r>
            <a:r>
              <a:rPr lang="zh-CN" altLang="en-US">
                <a:solidFill>
                  <a:schemeClr val="bg1"/>
                </a:solidFill>
                <a:hlinkClick r:id="rId2" action="ppaction://hlinkfile"/>
              </a:rPr>
              <a:t>兔</a:t>
            </a:r>
            <a:r>
              <a:rPr lang="en-US" altLang="zh-CN">
                <a:solidFill>
                  <a:schemeClr val="bg1"/>
                </a:solidFill>
                <a:hlinkClick r:id="rId2" action="ppaction://hlinkfile"/>
              </a:rPr>
              <a:t>(Sequence)</a:t>
            </a:r>
            <a:r>
              <a:rPr lang="zh-CN" altLang="en-US">
                <a:solidFill>
                  <a:schemeClr val="bg1"/>
                </a:solidFill>
                <a:hlinkClick r:id="rId2" action="ppaction://hlinkfile"/>
              </a:rPr>
              <a:t>赛跑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27550" y="425450"/>
            <a:ext cx="4637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internal</a:t>
            </a:r>
            <a:r>
              <a:rPr lang="zh-CN" altLang="en-US" sz="3600">
                <a:solidFill>
                  <a:schemeClr val="bg1"/>
                </a:solidFill>
              </a:rPr>
              <a:t>关键字</a:t>
            </a:r>
            <a:endParaRPr lang="zh-CN" altLang="en-US" sz="36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275" y="1818005"/>
            <a:ext cx="4994275" cy="39154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872355" y="442595"/>
            <a:ext cx="46374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bg1"/>
                </a:solidFill>
              </a:rPr>
              <a:t>Others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13660" y="1949450"/>
            <a:ext cx="777811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空安全，真的很安全</a:t>
            </a:r>
            <a:endParaRPr lang="zh-CN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与</a:t>
            </a:r>
            <a:r>
              <a:rPr lang="en-US" altLang="zh-CN" sz="2800">
                <a:solidFill>
                  <a:schemeClr val="bg1"/>
                </a:solidFill>
              </a:rPr>
              <a:t>Java</a:t>
            </a:r>
            <a:r>
              <a:rPr lang="zh-CN" altLang="en-US" sz="2800">
                <a:solidFill>
                  <a:schemeClr val="bg1"/>
                </a:solidFill>
              </a:rPr>
              <a:t>百分百兼容</a:t>
            </a:r>
            <a:endParaRPr lang="zh-CN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多平台设计，支持</a:t>
            </a:r>
            <a:r>
              <a:rPr lang="en-US" altLang="zh-CN" sz="2800">
                <a:solidFill>
                  <a:schemeClr val="bg1"/>
                </a:solidFill>
              </a:rPr>
              <a:t>ios</a:t>
            </a:r>
            <a:r>
              <a:rPr lang="zh-CN" altLang="en-US" sz="2800">
                <a:solidFill>
                  <a:schemeClr val="bg1"/>
                </a:solidFill>
              </a:rPr>
              <a:t>与</a:t>
            </a:r>
            <a:r>
              <a:rPr lang="en-US" altLang="zh-CN" sz="2800">
                <a:solidFill>
                  <a:schemeClr val="bg1"/>
                </a:solidFill>
              </a:rPr>
              <a:t>Android</a:t>
            </a:r>
            <a:r>
              <a:rPr lang="zh-CN" altLang="en-US" sz="2800">
                <a:solidFill>
                  <a:schemeClr val="bg1"/>
                </a:solidFill>
              </a:rPr>
              <a:t>部分代码共享</a:t>
            </a:r>
            <a:endParaRPr lang="zh-CN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使用</a:t>
            </a:r>
            <a:r>
              <a:rPr lang="en-US" altLang="zh-CN" sz="2800">
                <a:solidFill>
                  <a:schemeClr val="bg1"/>
                </a:solidFill>
              </a:rPr>
              <a:t>Kotlin</a:t>
            </a:r>
            <a:r>
              <a:rPr lang="zh-CN" altLang="en-US" sz="2800">
                <a:solidFill>
                  <a:schemeClr val="bg1"/>
                </a:solidFill>
              </a:rPr>
              <a:t>写</a:t>
            </a:r>
            <a:r>
              <a:rPr lang="en-US" altLang="zh-CN" sz="2800">
                <a:solidFill>
                  <a:schemeClr val="bg1"/>
                </a:solidFill>
              </a:rPr>
              <a:t>Js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HTML</a:t>
            </a:r>
            <a:endParaRPr lang="en-US" altLang="zh-CN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使用</a:t>
            </a:r>
            <a:r>
              <a:rPr lang="en-US" altLang="zh-CN" sz="2800">
                <a:solidFill>
                  <a:schemeClr val="bg1"/>
                </a:solidFill>
              </a:rPr>
              <a:t>Kotlin</a:t>
            </a:r>
            <a:r>
              <a:rPr lang="zh-CN" altLang="en-US" sz="2800">
                <a:solidFill>
                  <a:schemeClr val="bg1"/>
                </a:solidFill>
              </a:rPr>
              <a:t>写原生</a:t>
            </a:r>
            <a:endParaRPr lang="zh-CN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使用</a:t>
            </a:r>
            <a:r>
              <a:rPr lang="en-US" altLang="zh-CN" sz="2800">
                <a:solidFill>
                  <a:schemeClr val="bg1"/>
                </a:solidFill>
              </a:rPr>
              <a:t>Kotlin</a:t>
            </a:r>
            <a:r>
              <a:rPr lang="zh-CN" altLang="en-US" sz="2800">
                <a:solidFill>
                  <a:schemeClr val="bg1"/>
                </a:solidFill>
              </a:rPr>
              <a:t>写 </a:t>
            </a:r>
            <a:r>
              <a:rPr lang="en-US" altLang="zh-CN" sz="2800">
                <a:solidFill>
                  <a:schemeClr val="bg1"/>
                </a:solidFill>
              </a:rPr>
              <a:t>Gradle</a:t>
            </a:r>
            <a:r>
              <a:rPr lang="zh-CN" altLang="en-US" sz="2800">
                <a:solidFill>
                  <a:schemeClr val="bg1"/>
                </a:solidFill>
              </a:rPr>
              <a:t>插件</a:t>
            </a:r>
            <a:endParaRPr lang="zh-CN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</a:rPr>
              <a:t>Kotlin dsl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6255" y="499110"/>
            <a:ext cx="3854450" cy="58204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77035" y="905510"/>
            <a:ext cx="73202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使用</a:t>
            </a:r>
            <a:r>
              <a:rPr lang="en-US" altLang="zh-CN" sz="3200">
                <a:solidFill>
                  <a:schemeClr val="bg1"/>
                </a:solidFill>
              </a:rPr>
              <a:t>Kotlin</a:t>
            </a:r>
            <a:r>
              <a:rPr lang="zh-CN" altLang="en-US" sz="3200">
                <a:solidFill>
                  <a:schemeClr val="bg1"/>
                </a:solidFill>
              </a:rPr>
              <a:t>开发后端有问题吗？</a:t>
            </a:r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677035" y="2614295"/>
            <a:ext cx="96183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Kotlin yes!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与</a:t>
            </a:r>
            <a:r>
              <a:rPr lang="en-US" altLang="zh-CN" sz="3200">
                <a:solidFill>
                  <a:schemeClr val="bg1"/>
                </a:solidFill>
              </a:rPr>
              <a:t>Java 100%</a:t>
            </a:r>
            <a:r>
              <a:rPr lang="zh-CN" altLang="en-US" sz="3200">
                <a:solidFill>
                  <a:schemeClr val="bg1"/>
                </a:solidFill>
              </a:rPr>
              <a:t>兼容，为了更好的</a:t>
            </a:r>
            <a:r>
              <a:rPr lang="en-US" altLang="zh-CN" sz="3200">
                <a:solidFill>
                  <a:schemeClr val="bg1"/>
                </a:solidFill>
              </a:rPr>
              <a:t>Java</a:t>
            </a:r>
            <a:r>
              <a:rPr lang="zh-CN" altLang="en-US" sz="3200">
                <a:solidFill>
                  <a:schemeClr val="bg1"/>
                </a:solidFill>
              </a:rPr>
              <a:t>开发体验；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6540" y="393065"/>
            <a:ext cx="270065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96770" y="1351280"/>
            <a:ext cx="41135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/>
                </a:solidFill>
              </a:rPr>
              <a:t>Kotlin</a:t>
            </a:r>
            <a:r>
              <a:rPr lang="zh-CN" altLang="en-US" sz="4400">
                <a:solidFill>
                  <a:schemeClr val="bg1"/>
                </a:solidFill>
              </a:rPr>
              <a:t>容易写吗？</a:t>
            </a: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2790" y="3504565"/>
            <a:ext cx="83966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chemeClr val="bg1"/>
                </a:solidFill>
              </a:rPr>
              <a:t>非常容易，而且一直写一直爽！</a:t>
            </a:r>
            <a:endParaRPr lang="zh-CN" alt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5580" y="1480185"/>
            <a:ext cx="3750945" cy="48755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92600" y="347345"/>
            <a:ext cx="46374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/>
                </a:solidFill>
              </a:rPr>
              <a:t>dataClass</a:t>
            </a:r>
            <a:endParaRPr lang="en-US" altLang="zh-CN" sz="440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5" y="2356485"/>
            <a:ext cx="4580255" cy="1899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013200" y="372745"/>
            <a:ext cx="4637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扩展函数</a:t>
            </a:r>
            <a:r>
              <a:rPr lang="en-US" altLang="zh-CN" sz="3600">
                <a:solidFill>
                  <a:schemeClr val="bg1"/>
                </a:solidFill>
              </a:rPr>
              <a:t>&amp;</a:t>
            </a:r>
            <a:r>
              <a:rPr lang="zh-CN" altLang="en-US" sz="3600">
                <a:solidFill>
                  <a:schemeClr val="bg1"/>
                </a:solidFill>
              </a:rPr>
              <a:t>扩展属性</a:t>
            </a:r>
            <a:endParaRPr lang="zh-CN" altLang="en-US" sz="36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145" y="2200275"/>
            <a:ext cx="6019165" cy="2457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05" y="1631950"/>
            <a:ext cx="3857625" cy="35947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993515" y="372745"/>
            <a:ext cx="4637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infix </a:t>
            </a:r>
            <a:r>
              <a:rPr lang="zh-CN" altLang="en-US" sz="3600">
                <a:solidFill>
                  <a:schemeClr val="bg1"/>
                </a:solidFill>
              </a:rPr>
              <a:t>中缀表达式</a:t>
            </a:r>
            <a:endParaRPr lang="zh-CN" altLang="en-US" sz="36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1610" y="1304925"/>
            <a:ext cx="5725160" cy="49028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391025" y="372745"/>
            <a:ext cx="46374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</a:rPr>
              <a:t>真“泛型”</a:t>
            </a:r>
            <a:endParaRPr lang="zh-CN" altLang="en-US" sz="40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1489710"/>
            <a:ext cx="7108190" cy="18300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3869690"/>
            <a:ext cx="7306945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972685" y="252730"/>
            <a:ext cx="4637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Java</a:t>
            </a:r>
            <a:r>
              <a:rPr lang="zh-CN" altLang="en-US" sz="3600">
                <a:solidFill>
                  <a:schemeClr val="bg1"/>
                </a:solidFill>
              </a:rPr>
              <a:t>的</a:t>
            </a:r>
            <a:r>
              <a:rPr lang="en-US" altLang="zh-CN" sz="3600">
                <a:solidFill>
                  <a:schemeClr val="bg1"/>
                </a:solidFill>
              </a:rPr>
              <a:t>IO</a:t>
            </a:r>
            <a:endParaRPr lang="en-US" altLang="zh-CN" sz="36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9755" y="1031240"/>
            <a:ext cx="5953125" cy="5324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WPS 演示</Application>
  <PresentationFormat>宽屏</PresentationFormat>
  <Paragraphs>44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方正书宋_GBK</vt:lpstr>
      <vt:lpstr>Wingdings</vt:lpstr>
      <vt:lpstr>微软雅黑</vt:lpstr>
      <vt:lpstr>汉仪旗黑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petterp</dc:creator>
  <cp:lastModifiedBy>petterp</cp:lastModifiedBy>
  <cp:revision>21</cp:revision>
  <dcterms:created xsi:type="dcterms:W3CDTF">2020-08-26T15:49:41Z</dcterms:created>
  <dcterms:modified xsi:type="dcterms:W3CDTF">2020-08-26T15:49:41Z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