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3" r:id="rId4"/>
    <p:sldId id="277" r:id="rId5"/>
    <p:sldId id="265" r:id="rId6"/>
    <p:sldId id="268" r:id="rId7"/>
    <p:sldId id="278" r:id="rId8"/>
    <p:sldId id="279" r:id="rId9"/>
    <p:sldId id="271" r:id="rId10"/>
    <p:sldId id="266" r:id="rId11"/>
    <p:sldId id="272" r:id="rId12"/>
    <p:sldId id="273" r:id="rId13"/>
    <p:sldId id="280" r:id="rId14"/>
    <p:sldId id="274" r:id="rId15"/>
    <p:sldId id="281" r:id="rId16"/>
    <p:sldId id="275" r:id="rId17"/>
    <p:sldId id="282" r:id="rId18"/>
    <p:sldId id="276" r:id="rId19"/>
    <p:sldId id="259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3355F-BA0A-06D0-C7A0-88B766933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055DDA-7801-BFFC-FBD0-11E9EB4E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3E3983-2CBB-7EF2-168B-D5A6EBDB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81DF0-9C76-96B4-544E-7D7AD151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EC2AA-C4AC-C5E9-CC49-1C38E311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88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CC315-CE8A-69A3-E8C7-C33BF19C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AAA117-D3A4-EA48-FAF7-D6826BE7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403C98-5528-44D1-CE59-2136D13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72E03-C8B2-554F-1582-B7DFD5FF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28C156-E22E-DCCC-3F5D-4C7A86C4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7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B1C447-5E38-1896-98A2-77D32B6B8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64FCC0-9768-3CD3-0D28-3757259C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FA192-F516-87F4-EE01-512A4A18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E61BB-728F-1C0F-E003-3E777473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F7B1-D46B-3BB8-275E-CF3C239D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11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52405-3E0D-7B59-8E26-BCAC6DC5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803BE4-67B5-C2A0-2C3F-14FA5894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426FD-BBFC-18BA-FD9C-46896E12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AA9D0E-F793-D3BE-CF84-9F537F21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54726-FC28-5DE4-C432-9C27177E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5226C-E9A9-E4B4-8A0C-61385AB6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3E212-3358-86E5-F095-3C49FAE5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51043-BBC2-32F9-8A66-43BDD293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09F243-1354-0830-1F44-6DBB43BE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4E889D-B294-FAFE-64AC-1843A47E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28B94-219C-09B8-CC4A-E690E9FB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71B5A-75E3-4AB2-709F-F5F6A8A46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0824C1-CCC8-309E-5092-F4B7D332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2D04F2-7B4D-9298-B20D-BBCE3F1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4EEBDB-F121-6DA2-51B7-40E3D9CC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4779A0-594D-32E7-83AD-1BBF3988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0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6CD7A-CDE7-865B-6764-781836EF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C6467A-2891-A0C7-9F3B-22FFA126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9EBD9-5250-7F61-85DA-E34BBC7A0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79B871-6953-6E92-09CF-2B03CAC64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AC8084-0DDA-8892-1B4F-55B5FC107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198584-C09E-C6EA-3A29-0E3711DD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F2156D-F481-8BF4-A6C5-DC88163C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CB04EE-BD66-C709-5CDF-F4EADAF8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3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B9F33-1D3F-1430-A855-30E5986D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3446BF-E8E0-EBF5-CE1C-BAB73C46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082705-75B9-B296-67DF-805AA7A7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DDF227-06BF-C07C-35ED-748A044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0AA284-B2E6-1A4C-1CD5-B7FF9A2A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C257A3-59E6-A21E-AE89-66AC1D1D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C21C1B-1735-9ECE-3A50-0BDCE61E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89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774AD-229E-DEB2-3AC5-207B121C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5C421-AC85-8DC9-B5FE-2F4AC5D8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087472-25D7-4CD5-3D35-8DBE1B418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42F720-2984-A4F9-9170-27C2EABE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875A5F-5115-F3B7-D48F-6F044DC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56DB1B-9E05-DA29-5A23-BEF5A7BB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9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C76FE-C9FE-329F-C13C-59C4AA02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F0A1AE-0BEA-DF2A-8F83-800151A2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AD2D48-2EA7-2FFC-9E55-1AE53170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0CEDB1-4B4E-FB5E-C2B6-E27AD6D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6FAF5A-0712-93E9-2A34-83D5E3D4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81782-FF72-490B-81B0-FA52D7AE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57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AD28EC-35C1-F6E8-A3C6-A14B6567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3EB575-0D2E-75C7-B05E-BB36310C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3874A-D29E-A2EC-EE9F-DB1056132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9AB7-A4BE-4DEB-9F80-8D1935AC3C1F}" type="datetimeFigureOut">
              <a:rPr lang="fr-FR" smtClean="0"/>
              <a:t>18/01/2023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A130EF-119D-DF67-2C9F-1C9C25A20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E6D924-C7D7-0693-0FBD-71B8AB028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30F1-84EE-4970-AFBA-465EC3AD4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0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50756B-DBF9-DA1E-E6E3-7F723BEB3028}"/>
              </a:ext>
            </a:extLst>
          </p:cNvPr>
          <p:cNvSpPr/>
          <p:nvPr/>
        </p:nvSpPr>
        <p:spPr>
          <a:xfrm>
            <a:off x="1371600" y="1013255"/>
            <a:ext cx="840259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DEF3C-E268-2798-62A7-C78FFDE8EB46}"/>
              </a:ext>
            </a:extLst>
          </p:cNvPr>
          <p:cNvSpPr/>
          <p:nvPr/>
        </p:nvSpPr>
        <p:spPr>
          <a:xfrm>
            <a:off x="1371597" y="2617571"/>
            <a:ext cx="840259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F46B1-72EA-BD6C-D5D7-FF66B12E2CDD}"/>
              </a:ext>
            </a:extLst>
          </p:cNvPr>
          <p:cNvSpPr/>
          <p:nvPr/>
        </p:nvSpPr>
        <p:spPr>
          <a:xfrm>
            <a:off x="1371597" y="4240429"/>
            <a:ext cx="840259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6EB7D8-D8B4-167E-8BBA-3F3871F55C26}"/>
              </a:ext>
            </a:extLst>
          </p:cNvPr>
          <p:cNvSpPr txBox="1"/>
          <p:nvPr/>
        </p:nvSpPr>
        <p:spPr>
          <a:xfrm>
            <a:off x="2990334" y="1242540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   (dans la matrice en python 4)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5C59E3-5644-6647-DCF5-576DB3EC2BAD}"/>
              </a:ext>
            </a:extLst>
          </p:cNvPr>
          <p:cNvSpPr txBox="1"/>
          <p:nvPr/>
        </p:nvSpPr>
        <p:spPr>
          <a:xfrm>
            <a:off x="2990334" y="2882557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(dans la matrice en python 0)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DA7760-9960-3E66-853E-EF81A51EA62E}"/>
              </a:ext>
            </a:extLst>
          </p:cNvPr>
          <p:cNvSpPr txBox="1"/>
          <p:nvPr/>
        </p:nvSpPr>
        <p:spPr>
          <a:xfrm>
            <a:off x="2990335" y="4469714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(dans la matrice en python 1)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84B855-7867-D03C-0AFD-39B49FBB5284}"/>
              </a:ext>
            </a:extLst>
          </p:cNvPr>
          <p:cNvSpPr txBox="1"/>
          <p:nvPr/>
        </p:nvSpPr>
        <p:spPr>
          <a:xfrm>
            <a:off x="7290488" y="945979"/>
            <a:ext cx="3657598" cy="120032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On crée une matrice des non visités et une liste vides des murs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C425932-CF14-09CE-F7C2-E334B98A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08" y="3224245"/>
            <a:ext cx="5599060" cy="11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3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30" y="2656705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30" y="34228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4" y="265670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73" y="1878228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58E0A-E8B1-B6EF-B1F6-863F5F7D5207}"/>
              </a:ext>
            </a:extLst>
          </p:cNvPr>
          <p:cNvSpPr/>
          <p:nvPr/>
        </p:nvSpPr>
        <p:spPr>
          <a:xfrm>
            <a:off x="6409039" y="2656706"/>
            <a:ext cx="733167" cy="7702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C3A489-AC49-3341-DC77-460C788E3D7A}"/>
              </a:ext>
            </a:extLst>
          </p:cNvPr>
          <p:cNvSpPr/>
          <p:nvPr/>
        </p:nvSpPr>
        <p:spPr>
          <a:xfrm>
            <a:off x="6281354" y="1774222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E4698A-2C57-71FB-2331-D9E51CD0BEBB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5FBF7-AEAB-97B5-761C-AEF69567696E}"/>
              </a:ext>
            </a:extLst>
          </p:cNvPr>
          <p:cNvSpPr txBox="1"/>
          <p:nvPr/>
        </p:nvSpPr>
        <p:spPr>
          <a:xfrm>
            <a:off x="864977" y="1570678"/>
            <a:ext cx="260727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non visité un mur et l’ajouter à la liste des murs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93DF50-8EA3-8FD0-C157-42D26873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2" y="3989993"/>
            <a:ext cx="4978592" cy="17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4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01371"/>
              </p:ext>
            </p:extLst>
          </p:nvPr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6" y="2644349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6" y="3422826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0" y="2644349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9" y="1861757"/>
            <a:ext cx="733167" cy="77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58E0A-E8B1-B6EF-B1F6-863F5F7D5207}"/>
              </a:ext>
            </a:extLst>
          </p:cNvPr>
          <p:cNvSpPr/>
          <p:nvPr/>
        </p:nvSpPr>
        <p:spPr>
          <a:xfrm>
            <a:off x="6409035" y="2644350"/>
            <a:ext cx="733167" cy="7702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86D63-52AC-EEB0-019E-4D1A54C3E834}"/>
              </a:ext>
            </a:extLst>
          </p:cNvPr>
          <p:cNvSpPr/>
          <p:nvPr/>
        </p:nvSpPr>
        <p:spPr>
          <a:xfrm>
            <a:off x="6297826" y="3336321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294963-DF47-5605-983D-F4F886E83987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442FCB3-5328-A033-4BA5-75C718EDB591}"/>
              </a:ext>
            </a:extLst>
          </p:cNvPr>
          <p:cNvSpPr txBox="1"/>
          <p:nvPr/>
        </p:nvSpPr>
        <p:spPr>
          <a:xfrm>
            <a:off x="864977" y="1570678"/>
            <a:ext cx="260727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non visité un mur et l’ajouter à la liste des murs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Même pour les autres non visités qui entourent le nouveau chemin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F73E99E-55D6-E711-6D16-03625AFA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395" y="3811031"/>
            <a:ext cx="4129605" cy="23597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919570-B751-13FC-873A-FBC878B9D8C5}"/>
              </a:ext>
            </a:extLst>
          </p:cNvPr>
          <p:cNvSpPr/>
          <p:nvPr/>
        </p:nvSpPr>
        <p:spPr>
          <a:xfrm>
            <a:off x="6398744" y="1874114"/>
            <a:ext cx="733167" cy="77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2B1D3-3FC3-163A-4AEE-3E44DEF94167}"/>
              </a:ext>
            </a:extLst>
          </p:cNvPr>
          <p:cNvSpPr/>
          <p:nvPr/>
        </p:nvSpPr>
        <p:spPr>
          <a:xfrm>
            <a:off x="5552302" y="2552698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37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6" y="2644348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6" y="34228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0" y="2644348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9" y="1861756"/>
            <a:ext cx="733167" cy="77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58E0A-E8B1-B6EF-B1F6-863F5F7D5207}"/>
              </a:ext>
            </a:extLst>
          </p:cNvPr>
          <p:cNvSpPr/>
          <p:nvPr/>
        </p:nvSpPr>
        <p:spPr>
          <a:xfrm>
            <a:off x="6409035" y="2644349"/>
            <a:ext cx="733167" cy="7702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5677928" y="264537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6398738" y="341869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DD91E5-6AC3-0BDC-372A-58384081170D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1849AF7-41E9-0B7B-BDE8-591FED0311C4}"/>
              </a:ext>
            </a:extLst>
          </p:cNvPr>
          <p:cNvSpPr txBox="1"/>
          <p:nvPr/>
        </p:nvSpPr>
        <p:spPr>
          <a:xfrm>
            <a:off x="864977" y="1570678"/>
            <a:ext cx="260727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non visité un mur et l’ajouter à la liste des murs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Même pour les autres non visités qui entourent le nouveau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On supprime l’ancien mur de la liste des murs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1ED66-9116-4728-FCBA-59B5AECC6DDE}"/>
              </a:ext>
            </a:extLst>
          </p:cNvPr>
          <p:cNvSpPr/>
          <p:nvPr/>
        </p:nvSpPr>
        <p:spPr>
          <a:xfrm>
            <a:off x="6398744" y="1874114"/>
            <a:ext cx="733167" cy="77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64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6" y="2644348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6" y="34228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0" y="2644348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9" y="1861756"/>
            <a:ext cx="733167" cy="77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58E0A-E8B1-B6EF-B1F6-863F5F7D5207}"/>
              </a:ext>
            </a:extLst>
          </p:cNvPr>
          <p:cNvSpPr/>
          <p:nvPr/>
        </p:nvSpPr>
        <p:spPr>
          <a:xfrm>
            <a:off x="6409035" y="2644349"/>
            <a:ext cx="733167" cy="7702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5677928" y="264537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6398738" y="341869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0FAF9-A789-0B83-A127-5B1F78F49D16}"/>
              </a:ext>
            </a:extLst>
          </p:cNvPr>
          <p:cNvSpPr/>
          <p:nvPr/>
        </p:nvSpPr>
        <p:spPr>
          <a:xfrm>
            <a:off x="6401830" y="186380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DD91E5-6AC3-0BDC-372A-58384081170D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1849AF7-41E9-0B7B-BDE8-591FED0311C4}"/>
              </a:ext>
            </a:extLst>
          </p:cNvPr>
          <p:cNvSpPr txBox="1"/>
          <p:nvPr/>
        </p:nvSpPr>
        <p:spPr>
          <a:xfrm>
            <a:off x="864977" y="1570678"/>
            <a:ext cx="260727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non visité un mur et l’ajouter à la liste des murs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Même pour les autres non visités qui entourent le nouveau chemin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On supprime l’ancien mur de la liste des murs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C484357-B804-B3ED-4860-59292907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35" y="1284408"/>
            <a:ext cx="4953000" cy="37052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8565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3499018" y="1093910"/>
            <a:ext cx="363494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5688227" y="2644346"/>
            <a:ext cx="702276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116719" y="3429342"/>
            <a:ext cx="146813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27533" y="1101812"/>
            <a:ext cx="1457324" cy="15312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4219828" y="1866893"/>
            <a:ext cx="2193329" cy="8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3484596" y="2652575"/>
            <a:ext cx="2189209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A945-95D5-D1E9-7327-FF1BD2A60729}"/>
              </a:ext>
            </a:extLst>
          </p:cNvPr>
          <p:cNvSpPr/>
          <p:nvPr/>
        </p:nvSpPr>
        <p:spPr>
          <a:xfrm>
            <a:off x="3499018" y="296562"/>
            <a:ext cx="3634949" cy="779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41E8-8B07-FE6E-725C-7E65EB1FFD1E}"/>
              </a:ext>
            </a:extLst>
          </p:cNvPr>
          <p:cNvSpPr/>
          <p:nvPr/>
        </p:nvSpPr>
        <p:spPr>
          <a:xfrm>
            <a:off x="9334248" y="1093909"/>
            <a:ext cx="725700" cy="4665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B3B2524-5FE4-F1C1-3639-D949A850DA08}"/>
              </a:ext>
            </a:extLst>
          </p:cNvPr>
          <p:cNvSpPr txBox="1"/>
          <p:nvPr/>
        </p:nvSpPr>
        <p:spPr>
          <a:xfrm>
            <a:off x="111212" y="487044"/>
            <a:ext cx="2310712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On poursuit la démarche jusqu’à ce que la liste devient vide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29D3-07F9-E99E-F3D0-44C34BAABFE8}"/>
              </a:ext>
            </a:extLst>
          </p:cNvPr>
          <p:cNvSpPr/>
          <p:nvPr/>
        </p:nvSpPr>
        <p:spPr>
          <a:xfrm>
            <a:off x="2766367" y="1087391"/>
            <a:ext cx="715665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9DFDC-F6DA-9C46-19F8-9888741FB041}"/>
              </a:ext>
            </a:extLst>
          </p:cNvPr>
          <p:cNvSpPr/>
          <p:nvPr/>
        </p:nvSpPr>
        <p:spPr>
          <a:xfrm>
            <a:off x="8579711" y="308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48A63E-5E5E-5AD6-871E-82CA019D9D11}"/>
              </a:ext>
            </a:extLst>
          </p:cNvPr>
          <p:cNvSpPr/>
          <p:nvPr/>
        </p:nvSpPr>
        <p:spPr>
          <a:xfrm>
            <a:off x="8603906" y="5752920"/>
            <a:ext cx="733167" cy="785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1787A-7DED-A6BD-0615-4310C42F7645}"/>
              </a:ext>
            </a:extLst>
          </p:cNvPr>
          <p:cNvSpPr/>
          <p:nvPr/>
        </p:nvSpPr>
        <p:spPr>
          <a:xfrm>
            <a:off x="3484596" y="5752920"/>
            <a:ext cx="733167" cy="78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59E56-F9F1-5EC8-C2B3-2FE189C7592B}"/>
              </a:ext>
            </a:extLst>
          </p:cNvPr>
          <p:cNvSpPr/>
          <p:nvPr/>
        </p:nvSpPr>
        <p:spPr>
          <a:xfrm>
            <a:off x="5682557" y="5772674"/>
            <a:ext cx="1451410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9B302-B0B9-6C59-7157-408073FC213D}"/>
              </a:ext>
            </a:extLst>
          </p:cNvPr>
          <p:cNvSpPr/>
          <p:nvPr/>
        </p:nvSpPr>
        <p:spPr>
          <a:xfrm>
            <a:off x="2751429" y="4206787"/>
            <a:ext cx="733167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EE5A7-67BD-85D9-5B4F-5B7C68628894}"/>
              </a:ext>
            </a:extLst>
          </p:cNvPr>
          <p:cNvSpPr/>
          <p:nvPr/>
        </p:nvSpPr>
        <p:spPr>
          <a:xfrm>
            <a:off x="7116719" y="4183104"/>
            <a:ext cx="733167" cy="1576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A709-D3EE-7D69-59D9-556E2A0F1E41}"/>
              </a:ext>
            </a:extLst>
          </p:cNvPr>
          <p:cNvSpPr/>
          <p:nvPr/>
        </p:nvSpPr>
        <p:spPr>
          <a:xfrm>
            <a:off x="7856322" y="4977364"/>
            <a:ext cx="733167" cy="7824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A1816-6512-3016-98C2-CA9D7F234563}"/>
              </a:ext>
            </a:extLst>
          </p:cNvPr>
          <p:cNvSpPr/>
          <p:nvPr/>
        </p:nvSpPr>
        <p:spPr>
          <a:xfrm>
            <a:off x="3489240" y="3426069"/>
            <a:ext cx="733167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9D7E2-0A94-CB19-009E-1FB1214638BE}"/>
              </a:ext>
            </a:extLst>
          </p:cNvPr>
          <p:cNvSpPr/>
          <p:nvPr/>
        </p:nvSpPr>
        <p:spPr>
          <a:xfrm>
            <a:off x="4217256" y="4972201"/>
            <a:ext cx="1459641" cy="780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5207D-72C6-2AC6-CDC5-C8DAC6EE8D9B}"/>
              </a:ext>
            </a:extLst>
          </p:cNvPr>
          <p:cNvSpPr/>
          <p:nvPr/>
        </p:nvSpPr>
        <p:spPr>
          <a:xfrm>
            <a:off x="4954546" y="4195271"/>
            <a:ext cx="1423604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E467C-813F-78AB-21F0-3B568964C621}"/>
              </a:ext>
            </a:extLst>
          </p:cNvPr>
          <p:cNvSpPr/>
          <p:nvPr/>
        </p:nvSpPr>
        <p:spPr>
          <a:xfrm>
            <a:off x="8600303" y="1094090"/>
            <a:ext cx="712575" cy="4658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A3A77-B241-3403-D65B-EB92D52A9B52}"/>
              </a:ext>
            </a:extLst>
          </p:cNvPr>
          <p:cNvSpPr/>
          <p:nvPr/>
        </p:nvSpPr>
        <p:spPr>
          <a:xfrm>
            <a:off x="7871255" y="4215199"/>
            <a:ext cx="77898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4E25E-49E1-2AB9-120C-690D9800D529}"/>
              </a:ext>
            </a:extLst>
          </p:cNvPr>
          <p:cNvSpPr/>
          <p:nvPr/>
        </p:nvSpPr>
        <p:spPr>
          <a:xfrm>
            <a:off x="3501598" y="1687373"/>
            <a:ext cx="712574" cy="9537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95B0D3-C82D-A853-6198-CBDD2BEF57D4}"/>
              </a:ext>
            </a:extLst>
          </p:cNvPr>
          <p:cNvSpPr/>
          <p:nvPr/>
        </p:nvSpPr>
        <p:spPr>
          <a:xfrm>
            <a:off x="6388443" y="1816444"/>
            <a:ext cx="740245" cy="3936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B112B3-FB4E-8450-A8F3-E5779175F3A4}"/>
              </a:ext>
            </a:extLst>
          </p:cNvPr>
          <p:cNvSpPr/>
          <p:nvPr/>
        </p:nvSpPr>
        <p:spPr>
          <a:xfrm>
            <a:off x="5690735" y="4982512"/>
            <a:ext cx="824370" cy="7772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BFF26-9CD0-3C7C-1BC6-D9ABA07712E8}"/>
              </a:ext>
            </a:extLst>
          </p:cNvPr>
          <p:cNvSpPr/>
          <p:nvPr/>
        </p:nvSpPr>
        <p:spPr>
          <a:xfrm>
            <a:off x="7050547" y="2656358"/>
            <a:ext cx="1574981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03DDF-C02B-84A9-B0E3-BA4B3C184D08}"/>
              </a:ext>
            </a:extLst>
          </p:cNvPr>
          <p:cNvSpPr/>
          <p:nvPr/>
        </p:nvSpPr>
        <p:spPr>
          <a:xfrm>
            <a:off x="4226397" y="3437736"/>
            <a:ext cx="2288708" cy="772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01D96-DDDA-5288-289F-48B873312F1A}"/>
              </a:ext>
            </a:extLst>
          </p:cNvPr>
          <p:cNvSpPr/>
          <p:nvPr/>
        </p:nvSpPr>
        <p:spPr>
          <a:xfrm>
            <a:off x="3504162" y="4216734"/>
            <a:ext cx="1453404" cy="757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3BD6F-D1A1-C91F-9C2C-6F4647E95DAB}"/>
              </a:ext>
            </a:extLst>
          </p:cNvPr>
          <p:cNvSpPr/>
          <p:nvPr/>
        </p:nvSpPr>
        <p:spPr>
          <a:xfrm>
            <a:off x="3501364" y="4559644"/>
            <a:ext cx="712574" cy="1200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F5724-57D8-5545-08FC-6157459F2353}"/>
              </a:ext>
            </a:extLst>
          </p:cNvPr>
          <p:cNvSpPr/>
          <p:nvPr/>
        </p:nvSpPr>
        <p:spPr>
          <a:xfrm>
            <a:off x="4222406" y="3589616"/>
            <a:ext cx="712574" cy="1200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6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3499018" y="1093910"/>
            <a:ext cx="363494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5688227" y="2644346"/>
            <a:ext cx="702276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116719" y="3429342"/>
            <a:ext cx="146813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27533" y="1101812"/>
            <a:ext cx="1457324" cy="15312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4219828" y="1866893"/>
            <a:ext cx="2193329" cy="8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3484596" y="2652575"/>
            <a:ext cx="2189209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A945-95D5-D1E9-7327-FF1BD2A60729}"/>
              </a:ext>
            </a:extLst>
          </p:cNvPr>
          <p:cNvSpPr/>
          <p:nvPr/>
        </p:nvSpPr>
        <p:spPr>
          <a:xfrm>
            <a:off x="3499018" y="296562"/>
            <a:ext cx="3634949" cy="779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41E8-8B07-FE6E-725C-7E65EB1FFD1E}"/>
              </a:ext>
            </a:extLst>
          </p:cNvPr>
          <p:cNvSpPr/>
          <p:nvPr/>
        </p:nvSpPr>
        <p:spPr>
          <a:xfrm>
            <a:off x="9334248" y="1093909"/>
            <a:ext cx="725700" cy="4665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B3B2524-5FE4-F1C1-3639-D949A850DA08}"/>
              </a:ext>
            </a:extLst>
          </p:cNvPr>
          <p:cNvSpPr txBox="1"/>
          <p:nvPr/>
        </p:nvSpPr>
        <p:spPr>
          <a:xfrm>
            <a:off x="111212" y="487044"/>
            <a:ext cx="2310712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On poursuit la démarche jusqu’à ce que la liste devient vide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Et on rend les non visités des murs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29D3-07F9-E99E-F3D0-44C34BAABFE8}"/>
              </a:ext>
            </a:extLst>
          </p:cNvPr>
          <p:cNvSpPr/>
          <p:nvPr/>
        </p:nvSpPr>
        <p:spPr>
          <a:xfrm>
            <a:off x="2766367" y="1087391"/>
            <a:ext cx="715665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9DFDC-F6DA-9C46-19F8-9888741FB041}"/>
              </a:ext>
            </a:extLst>
          </p:cNvPr>
          <p:cNvSpPr/>
          <p:nvPr/>
        </p:nvSpPr>
        <p:spPr>
          <a:xfrm>
            <a:off x="8579711" y="308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48A63E-5E5E-5AD6-871E-82CA019D9D11}"/>
              </a:ext>
            </a:extLst>
          </p:cNvPr>
          <p:cNvSpPr/>
          <p:nvPr/>
        </p:nvSpPr>
        <p:spPr>
          <a:xfrm>
            <a:off x="8603906" y="5752920"/>
            <a:ext cx="733167" cy="785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1787A-7DED-A6BD-0615-4310C42F7645}"/>
              </a:ext>
            </a:extLst>
          </p:cNvPr>
          <p:cNvSpPr/>
          <p:nvPr/>
        </p:nvSpPr>
        <p:spPr>
          <a:xfrm>
            <a:off x="3484596" y="5752920"/>
            <a:ext cx="733167" cy="78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59E56-F9F1-5EC8-C2B3-2FE189C7592B}"/>
              </a:ext>
            </a:extLst>
          </p:cNvPr>
          <p:cNvSpPr/>
          <p:nvPr/>
        </p:nvSpPr>
        <p:spPr>
          <a:xfrm>
            <a:off x="5682557" y="5772674"/>
            <a:ext cx="1451410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9B302-B0B9-6C59-7157-408073FC213D}"/>
              </a:ext>
            </a:extLst>
          </p:cNvPr>
          <p:cNvSpPr/>
          <p:nvPr/>
        </p:nvSpPr>
        <p:spPr>
          <a:xfrm>
            <a:off x="2751429" y="4206787"/>
            <a:ext cx="733167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EE5A7-67BD-85D9-5B4F-5B7C68628894}"/>
              </a:ext>
            </a:extLst>
          </p:cNvPr>
          <p:cNvSpPr/>
          <p:nvPr/>
        </p:nvSpPr>
        <p:spPr>
          <a:xfrm>
            <a:off x="7116719" y="4183104"/>
            <a:ext cx="733167" cy="1576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A709-D3EE-7D69-59D9-556E2A0F1E41}"/>
              </a:ext>
            </a:extLst>
          </p:cNvPr>
          <p:cNvSpPr/>
          <p:nvPr/>
        </p:nvSpPr>
        <p:spPr>
          <a:xfrm>
            <a:off x="7856322" y="4977364"/>
            <a:ext cx="733167" cy="7824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A1816-6512-3016-98C2-CA9D7F234563}"/>
              </a:ext>
            </a:extLst>
          </p:cNvPr>
          <p:cNvSpPr/>
          <p:nvPr/>
        </p:nvSpPr>
        <p:spPr>
          <a:xfrm>
            <a:off x="3489240" y="3426069"/>
            <a:ext cx="733167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9D7E2-0A94-CB19-009E-1FB1214638BE}"/>
              </a:ext>
            </a:extLst>
          </p:cNvPr>
          <p:cNvSpPr/>
          <p:nvPr/>
        </p:nvSpPr>
        <p:spPr>
          <a:xfrm>
            <a:off x="4217256" y="4972201"/>
            <a:ext cx="1459641" cy="780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5207D-72C6-2AC6-CDC5-C8DAC6EE8D9B}"/>
              </a:ext>
            </a:extLst>
          </p:cNvPr>
          <p:cNvSpPr/>
          <p:nvPr/>
        </p:nvSpPr>
        <p:spPr>
          <a:xfrm>
            <a:off x="4954546" y="4195271"/>
            <a:ext cx="1423604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E467C-813F-78AB-21F0-3B568964C621}"/>
              </a:ext>
            </a:extLst>
          </p:cNvPr>
          <p:cNvSpPr/>
          <p:nvPr/>
        </p:nvSpPr>
        <p:spPr>
          <a:xfrm>
            <a:off x="8600303" y="1094090"/>
            <a:ext cx="712575" cy="4658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A3A77-B241-3403-D65B-EB92D52A9B52}"/>
              </a:ext>
            </a:extLst>
          </p:cNvPr>
          <p:cNvSpPr/>
          <p:nvPr/>
        </p:nvSpPr>
        <p:spPr>
          <a:xfrm>
            <a:off x="7871255" y="4215199"/>
            <a:ext cx="77898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4E25E-49E1-2AB9-120C-690D9800D529}"/>
              </a:ext>
            </a:extLst>
          </p:cNvPr>
          <p:cNvSpPr/>
          <p:nvPr/>
        </p:nvSpPr>
        <p:spPr>
          <a:xfrm>
            <a:off x="3501598" y="1687373"/>
            <a:ext cx="712574" cy="9537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95B0D3-C82D-A853-6198-CBDD2BEF57D4}"/>
              </a:ext>
            </a:extLst>
          </p:cNvPr>
          <p:cNvSpPr/>
          <p:nvPr/>
        </p:nvSpPr>
        <p:spPr>
          <a:xfrm>
            <a:off x="6388443" y="1816444"/>
            <a:ext cx="740245" cy="3936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B112B3-FB4E-8450-A8F3-E5779175F3A4}"/>
              </a:ext>
            </a:extLst>
          </p:cNvPr>
          <p:cNvSpPr/>
          <p:nvPr/>
        </p:nvSpPr>
        <p:spPr>
          <a:xfrm>
            <a:off x="5690735" y="4982512"/>
            <a:ext cx="824370" cy="7772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BFF26-9CD0-3C7C-1BC6-D9ABA07712E8}"/>
              </a:ext>
            </a:extLst>
          </p:cNvPr>
          <p:cNvSpPr/>
          <p:nvPr/>
        </p:nvSpPr>
        <p:spPr>
          <a:xfrm>
            <a:off x="7050547" y="2656358"/>
            <a:ext cx="1574981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03DDF-C02B-84A9-B0E3-BA4B3C184D08}"/>
              </a:ext>
            </a:extLst>
          </p:cNvPr>
          <p:cNvSpPr/>
          <p:nvPr/>
        </p:nvSpPr>
        <p:spPr>
          <a:xfrm>
            <a:off x="4226397" y="3437736"/>
            <a:ext cx="2288708" cy="772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01D96-DDDA-5288-289F-48B873312F1A}"/>
              </a:ext>
            </a:extLst>
          </p:cNvPr>
          <p:cNvSpPr/>
          <p:nvPr/>
        </p:nvSpPr>
        <p:spPr>
          <a:xfrm>
            <a:off x="3504162" y="4216734"/>
            <a:ext cx="1453404" cy="757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3BD6F-D1A1-C91F-9C2C-6F4647E95DAB}"/>
              </a:ext>
            </a:extLst>
          </p:cNvPr>
          <p:cNvSpPr/>
          <p:nvPr/>
        </p:nvSpPr>
        <p:spPr>
          <a:xfrm>
            <a:off x="3501364" y="4559644"/>
            <a:ext cx="712574" cy="1200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F5724-57D8-5545-08FC-6157459F2353}"/>
              </a:ext>
            </a:extLst>
          </p:cNvPr>
          <p:cNvSpPr/>
          <p:nvPr/>
        </p:nvSpPr>
        <p:spPr>
          <a:xfrm>
            <a:off x="4222406" y="3589616"/>
            <a:ext cx="712574" cy="1200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812B73E-D394-32E8-9AF6-518E9FE64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0" y="3035635"/>
            <a:ext cx="5555258" cy="152400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8765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3499018" y="1093910"/>
            <a:ext cx="363494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5688227" y="2644346"/>
            <a:ext cx="702276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116719" y="3429342"/>
            <a:ext cx="146813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27533" y="951470"/>
            <a:ext cx="1457324" cy="1681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4219828" y="1866893"/>
            <a:ext cx="2193329" cy="8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3484596" y="2652575"/>
            <a:ext cx="2189209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A945-95D5-D1E9-7327-FF1BD2A60729}"/>
              </a:ext>
            </a:extLst>
          </p:cNvPr>
          <p:cNvSpPr/>
          <p:nvPr/>
        </p:nvSpPr>
        <p:spPr>
          <a:xfrm>
            <a:off x="2766366" y="296562"/>
            <a:ext cx="7290490" cy="779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41E8-8B07-FE6E-725C-7E65EB1FFD1E}"/>
              </a:ext>
            </a:extLst>
          </p:cNvPr>
          <p:cNvSpPr/>
          <p:nvPr/>
        </p:nvSpPr>
        <p:spPr>
          <a:xfrm>
            <a:off x="9334248" y="951471"/>
            <a:ext cx="725700" cy="4808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29D3-07F9-E99E-F3D0-44C34BAABFE8}"/>
              </a:ext>
            </a:extLst>
          </p:cNvPr>
          <p:cNvSpPr/>
          <p:nvPr/>
        </p:nvSpPr>
        <p:spPr>
          <a:xfrm>
            <a:off x="2755557" y="1087390"/>
            <a:ext cx="726475" cy="546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9DFDC-F6DA-9C46-19F8-9888741FB041}"/>
              </a:ext>
            </a:extLst>
          </p:cNvPr>
          <p:cNvSpPr/>
          <p:nvPr/>
        </p:nvSpPr>
        <p:spPr>
          <a:xfrm>
            <a:off x="8579711" y="308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48A63E-5E5E-5AD6-871E-82CA019D9D11}"/>
              </a:ext>
            </a:extLst>
          </p:cNvPr>
          <p:cNvSpPr/>
          <p:nvPr/>
        </p:nvSpPr>
        <p:spPr>
          <a:xfrm>
            <a:off x="8603906" y="5752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1787A-7DED-A6BD-0615-4310C42F7645}"/>
              </a:ext>
            </a:extLst>
          </p:cNvPr>
          <p:cNvSpPr/>
          <p:nvPr/>
        </p:nvSpPr>
        <p:spPr>
          <a:xfrm>
            <a:off x="3484596" y="5752919"/>
            <a:ext cx="6572260" cy="784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59E56-F9F1-5EC8-C2B3-2FE189C7592B}"/>
              </a:ext>
            </a:extLst>
          </p:cNvPr>
          <p:cNvSpPr/>
          <p:nvPr/>
        </p:nvSpPr>
        <p:spPr>
          <a:xfrm>
            <a:off x="5682557" y="5772674"/>
            <a:ext cx="1451410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9B302-B0B9-6C59-7157-408073FC213D}"/>
              </a:ext>
            </a:extLst>
          </p:cNvPr>
          <p:cNvSpPr/>
          <p:nvPr/>
        </p:nvSpPr>
        <p:spPr>
          <a:xfrm>
            <a:off x="2763786" y="4206787"/>
            <a:ext cx="733167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EE5A7-67BD-85D9-5B4F-5B7C68628894}"/>
              </a:ext>
            </a:extLst>
          </p:cNvPr>
          <p:cNvSpPr/>
          <p:nvPr/>
        </p:nvSpPr>
        <p:spPr>
          <a:xfrm>
            <a:off x="7116719" y="4183104"/>
            <a:ext cx="733167" cy="1576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A709-D3EE-7D69-59D9-556E2A0F1E41}"/>
              </a:ext>
            </a:extLst>
          </p:cNvPr>
          <p:cNvSpPr/>
          <p:nvPr/>
        </p:nvSpPr>
        <p:spPr>
          <a:xfrm>
            <a:off x="7856322" y="4977364"/>
            <a:ext cx="733167" cy="92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A1816-6512-3016-98C2-CA9D7F234563}"/>
              </a:ext>
            </a:extLst>
          </p:cNvPr>
          <p:cNvSpPr/>
          <p:nvPr/>
        </p:nvSpPr>
        <p:spPr>
          <a:xfrm>
            <a:off x="3489240" y="3426069"/>
            <a:ext cx="733167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9D7E2-0A94-CB19-009E-1FB1214638BE}"/>
              </a:ext>
            </a:extLst>
          </p:cNvPr>
          <p:cNvSpPr/>
          <p:nvPr/>
        </p:nvSpPr>
        <p:spPr>
          <a:xfrm>
            <a:off x="4217256" y="4972201"/>
            <a:ext cx="1459641" cy="780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5207D-72C6-2AC6-CDC5-C8DAC6EE8D9B}"/>
              </a:ext>
            </a:extLst>
          </p:cNvPr>
          <p:cNvSpPr/>
          <p:nvPr/>
        </p:nvSpPr>
        <p:spPr>
          <a:xfrm>
            <a:off x="4954546" y="4195271"/>
            <a:ext cx="1423604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E467C-813F-78AB-21F0-3B568964C621}"/>
              </a:ext>
            </a:extLst>
          </p:cNvPr>
          <p:cNvSpPr/>
          <p:nvPr/>
        </p:nvSpPr>
        <p:spPr>
          <a:xfrm>
            <a:off x="8600303" y="1094090"/>
            <a:ext cx="712575" cy="4658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A3A77-B241-3403-D65B-EB92D52A9B52}"/>
              </a:ext>
            </a:extLst>
          </p:cNvPr>
          <p:cNvSpPr/>
          <p:nvPr/>
        </p:nvSpPr>
        <p:spPr>
          <a:xfrm>
            <a:off x="7871256" y="4215199"/>
            <a:ext cx="754273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4E25E-49E1-2AB9-120C-690D9800D529}"/>
              </a:ext>
            </a:extLst>
          </p:cNvPr>
          <p:cNvSpPr/>
          <p:nvPr/>
        </p:nvSpPr>
        <p:spPr>
          <a:xfrm>
            <a:off x="3501598" y="1687373"/>
            <a:ext cx="712574" cy="9537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95B0D3-C82D-A853-6198-CBDD2BEF57D4}"/>
              </a:ext>
            </a:extLst>
          </p:cNvPr>
          <p:cNvSpPr/>
          <p:nvPr/>
        </p:nvSpPr>
        <p:spPr>
          <a:xfrm>
            <a:off x="6388443" y="1816444"/>
            <a:ext cx="740245" cy="3936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B112B3-FB4E-8450-A8F3-E5779175F3A4}"/>
              </a:ext>
            </a:extLst>
          </p:cNvPr>
          <p:cNvSpPr/>
          <p:nvPr/>
        </p:nvSpPr>
        <p:spPr>
          <a:xfrm>
            <a:off x="5690735" y="4981319"/>
            <a:ext cx="824370" cy="7808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BFF26-9CD0-3C7C-1BC6-D9ABA07712E8}"/>
              </a:ext>
            </a:extLst>
          </p:cNvPr>
          <p:cNvSpPr/>
          <p:nvPr/>
        </p:nvSpPr>
        <p:spPr>
          <a:xfrm>
            <a:off x="7050547" y="2656358"/>
            <a:ext cx="1574981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03DDF-C02B-84A9-B0E3-BA4B3C184D08}"/>
              </a:ext>
            </a:extLst>
          </p:cNvPr>
          <p:cNvSpPr/>
          <p:nvPr/>
        </p:nvSpPr>
        <p:spPr>
          <a:xfrm>
            <a:off x="4226397" y="3437736"/>
            <a:ext cx="2288708" cy="772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01D96-DDDA-5288-289F-48B873312F1A}"/>
              </a:ext>
            </a:extLst>
          </p:cNvPr>
          <p:cNvSpPr/>
          <p:nvPr/>
        </p:nvSpPr>
        <p:spPr>
          <a:xfrm>
            <a:off x="3504162" y="4216734"/>
            <a:ext cx="1453404" cy="757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3BD6F-D1A1-C91F-9C2C-6F4647E95DAB}"/>
              </a:ext>
            </a:extLst>
          </p:cNvPr>
          <p:cNvSpPr/>
          <p:nvPr/>
        </p:nvSpPr>
        <p:spPr>
          <a:xfrm>
            <a:off x="3501364" y="4497859"/>
            <a:ext cx="712574" cy="1274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5D1E288-50E0-A015-5E67-A4C2AF38B74F}"/>
              </a:ext>
            </a:extLst>
          </p:cNvPr>
          <p:cNvSpPr txBox="1"/>
          <p:nvPr/>
        </p:nvSpPr>
        <p:spPr>
          <a:xfrm>
            <a:off x="111212" y="487044"/>
            <a:ext cx="2310712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On poursuit la démarche jusqu’à ce que la liste devient vide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Et on rend les non visités des murs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On crée une entrée et une sortie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AE708-FDC4-4E39-9BEE-D9530F98E917}"/>
              </a:ext>
            </a:extLst>
          </p:cNvPr>
          <p:cNvSpPr/>
          <p:nvPr/>
        </p:nvSpPr>
        <p:spPr>
          <a:xfrm>
            <a:off x="4235274" y="3536242"/>
            <a:ext cx="712574" cy="1274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8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3499018" y="1093910"/>
            <a:ext cx="3634948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5688227" y="2644346"/>
            <a:ext cx="702276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116719" y="3429342"/>
            <a:ext cx="146813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27533" y="951470"/>
            <a:ext cx="1457324" cy="1681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4219828" y="1866893"/>
            <a:ext cx="2193329" cy="8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3484596" y="2652575"/>
            <a:ext cx="2189209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A945-95D5-D1E9-7327-FF1BD2A60729}"/>
              </a:ext>
            </a:extLst>
          </p:cNvPr>
          <p:cNvSpPr/>
          <p:nvPr/>
        </p:nvSpPr>
        <p:spPr>
          <a:xfrm>
            <a:off x="2766366" y="296562"/>
            <a:ext cx="7290490" cy="779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41E8-8B07-FE6E-725C-7E65EB1FFD1E}"/>
              </a:ext>
            </a:extLst>
          </p:cNvPr>
          <p:cNvSpPr/>
          <p:nvPr/>
        </p:nvSpPr>
        <p:spPr>
          <a:xfrm>
            <a:off x="9334248" y="951471"/>
            <a:ext cx="725700" cy="4808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29D3-07F9-E99E-F3D0-44C34BAABFE8}"/>
              </a:ext>
            </a:extLst>
          </p:cNvPr>
          <p:cNvSpPr/>
          <p:nvPr/>
        </p:nvSpPr>
        <p:spPr>
          <a:xfrm>
            <a:off x="2755557" y="1087390"/>
            <a:ext cx="726475" cy="546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9DFDC-F6DA-9C46-19F8-9888741FB041}"/>
              </a:ext>
            </a:extLst>
          </p:cNvPr>
          <p:cNvSpPr/>
          <p:nvPr/>
        </p:nvSpPr>
        <p:spPr>
          <a:xfrm>
            <a:off x="8579711" y="308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48A63E-5E5E-5AD6-871E-82CA019D9D11}"/>
              </a:ext>
            </a:extLst>
          </p:cNvPr>
          <p:cNvSpPr/>
          <p:nvPr/>
        </p:nvSpPr>
        <p:spPr>
          <a:xfrm>
            <a:off x="8603906" y="575292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1787A-7DED-A6BD-0615-4310C42F7645}"/>
              </a:ext>
            </a:extLst>
          </p:cNvPr>
          <p:cNvSpPr/>
          <p:nvPr/>
        </p:nvSpPr>
        <p:spPr>
          <a:xfrm>
            <a:off x="3484596" y="5752919"/>
            <a:ext cx="6572260" cy="784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59E56-F9F1-5EC8-C2B3-2FE189C7592B}"/>
              </a:ext>
            </a:extLst>
          </p:cNvPr>
          <p:cNvSpPr/>
          <p:nvPr/>
        </p:nvSpPr>
        <p:spPr>
          <a:xfrm>
            <a:off x="5682557" y="5772674"/>
            <a:ext cx="1451410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9B302-B0B9-6C59-7157-408073FC213D}"/>
              </a:ext>
            </a:extLst>
          </p:cNvPr>
          <p:cNvSpPr/>
          <p:nvPr/>
        </p:nvSpPr>
        <p:spPr>
          <a:xfrm>
            <a:off x="2763786" y="4206787"/>
            <a:ext cx="733167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EE5A7-67BD-85D9-5B4F-5B7C68628894}"/>
              </a:ext>
            </a:extLst>
          </p:cNvPr>
          <p:cNvSpPr/>
          <p:nvPr/>
        </p:nvSpPr>
        <p:spPr>
          <a:xfrm>
            <a:off x="7116719" y="4183104"/>
            <a:ext cx="733167" cy="1576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A709-D3EE-7D69-59D9-556E2A0F1E41}"/>
              </a:ext>
            </a:extLst>
          </p:cNvPr>
          <p:cNvSpPr/>
          <p:nvPr/>
        </p:nvSpPr>
        <p:spPr>
          <a:xfrm>
            <a:off x="7856322" y="4977364"/>
            <a:ext cx="733167" cy="92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A1816-6512-3016-98C2-CA9D7F234563}"/>
              </a:ext>
            </a:extLst>
          </p:cNvPr>
          <p:cNvSpPr/>
          <p:nvPr/>
        </p:nvSpPr>
        <p:spPr>
          <a:xfrm>
            <a:off x="3489240" y="3426069"/>
            <a:ext cx="733167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9D7E2-0A94-CB19-009E-1FB1214638BE}"/>
              </a:ext>
            </a:extLst>
          </p:cNvPr>
          <p:cNvSpPr/>
          <p:nvPr/>
        </p:nvSpPr>
        <p:spPr>
          <a:xfrm>
            <a:off x="4217256" y="4972201"/>
            <a:ext cx="1459641" cy="780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5207D-72C6-2AC6-CDC5-C8DAC6EE8D9B}"/>
              </a:ext>
            </a:extLst>
          </p:cNvPr>
          <p:cNvSpPr/>
          <p:nvPr/>
        </p:nvSpPr>
        <p:spPr>
          <a:xfrm>
            <a:off x="4954546" y="4195271"/>
            <a:ext cx="1423604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E467C-813F-78AB-21F0-3B568964C621}"/>
              </a:ext>
            </a:extLst>
          </p:cNvPr>
          <p:cNvSpPr/>
          <p:nvPr/>
        </p:nvSpPr>
        <p:spPr>
          <a:xfrm>
            <a:off x="8600303" y="1094090"/>
            <a:ext cx="712575" cy="46588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A3A77-B241-3403-D65B-EB92D52A9B52}"/>
              </a:ext>
            </a:extLst>
          </p:cNvPr>
          <p:cNvSpPr/>
          <p:nvPr/>
        </p:nvSpPr>
        <p:spPr>
          <a:xfrm>
            <a:off x="7871256" y="4215199"/>
            <a:ext cx="754273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4E25E-49E1-2AB9-120C-690D9800D529}"/>
              </a:ext>
            </a:extLst>
          </p:cNvPr>
          <p:cNvSpPr/>
          <p:nvPr/>
        </p:nvSpPr>
        <p:spPr>
          <a:xfrm>
            <a:off x="3501598" y="1687373"/>
            <a:ext cx="712574" cy="9537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95B0D3-C82D-A853-6198-CBDD2BEF57D4}"/>
              </a:ext>
            </a:extLst>
          </p:cNvPr>
          <p:cNvSpPr/>
          <p:nvPr/>
        </p:nvSpPr>
        <p:spPr>
          <a:xfrm>
            <a:off x="6388443" y="1816444"/>
            <a:ext cx="740245" cy="3936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B112B3-FB4E-8450-A8F3-E5779175F3A4}"/>
              </a:ext>
            </a:extLst>
          </p:cNvPr>
          <p:cNvSpPr/>
          <p:nvPr/>
        </p:nvSpPr>
        <p:spPr>
          <a:xfrm>
            <a:off x="5690735" y="4981319"/>
            <a:ext cx="824370" cy="7808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BFF26-9CD0-3C7C-1BC6-D9ABA07712E8}"/>
              </a:ext>
            </a:extLst>
          </p:cNvPr>
          <p:cNvSpPr/>
          <p:nvPr/>
        </p:nvSpPr>
        <p:spPr>
          <a:xfrm>
            <a:off x="7050547" y="2656358"/>
            <a:ext cx="1574981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03DDF-C02B-84A9-B0E3-BA4B3C184D08}"/>
              </a:ext>
            </a:extLst>
          </p:cNvPr>
          <p:cNvSpPr/>
          <p:nvPr/>
        </p:nvSpPr>
        <p:spPr>
          <a:xfrm>
            <a:off x="4226397" y="3437736"/>
            <a:ext cx="2288708" cy="772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01D96-DDDA-5288-289F-48B873312F1A}"/>
              </a:ext>
            </a:extLst>
          </p:cNvPr>
          <p:cNvSpPr/>
          <p:nvPr/>
        </p:nvSpPr>
        <p:spPr>
          <a:xfrm>
            <a:off x="3504162" y="4216734"/>
            <a:ext cx="1453404" cy="757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3BD6F-D1A1-C91F-9C2C-6F4647E95DAB}"/>
              </a:ext>
            </a:extLst>
          </p:cNvPr>
          <p:cNvSpPr/>
          <p:nvPr/>
        </p:nvSpPr>
        <p:spPr>
          <a:xfrm>
            <a:off x="3501364" y="4497859"/>
            <a:ext cx="712574" cy="1274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5D1E288-50E0-A015-5E67-A4C2AF38B74F}"/>
              </a:ext>
            </a:extLst>
          </p:cNvPr>
          <p:cNvSpPr txBox="1"/>
          <p:nvPr/>
        </p:nvSpPr>
        <p:spPr>
          <a:xfrm>
            <a:off x="111212" y="487044"/>
            <a:ext cx="2310712" cy="57554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On poursuit la démarche jusqu’à ce que la liste devient vide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Et on rend les non visités des murs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On crée une entrée et une sortie</a:t>
            </a:r>
            <a:r>
              <a:rPr lang="fr-FR" sz="1600" dirty="0"/>
              <a:t>(l’entrée est 2 et la sortie est 3 dans la matrice )</a:t>
            </a:r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AE708-FDC4-4E39-9BEE-D9530F98E917}"/>
              </a:ext>
            </a:extLst>
          </p:cNvPr>
          <p:cNvSpPr/>
          <p:nvPr/>
        </p:nvSpPr>
        <p:spPr>
          <a:xfrm>
            <a:off x="4235274" y="3536242"/>
            <a:ext cx="712574" cy="1274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61F3A06-5992-930E-C46B-4BEC374B9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89" y="3448375"/>
            <a:ext cx="4968131" cy="223711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5567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3503402" y="1093910"/>
            <a:ext cx="3630563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5688227" y="2644346"/>
            <a:ext cx="702276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116719" y="3429342"/>
            <a:ext cx="146813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27533" y="951470"/>
            <a:ext cx="1457324" cy="1681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69C6D-9EFE-85CA-BEF2-94FC14E49FFB}"/>
              </a:ext>
            </a:extLst>
          </p:cNvPr>
          <p:cNvSpPr/>
          <p:nvPr/>
        </p:nvSpPr>
        <p:spPr>
          <a:xfrm>
            <a:off x="4219828" y="1866893"/>
            <a:ext cx="2193329" cy="815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7C920-53A2-6B85-DF99-CBAE5AAB4FFB}"/>
              </a:ext>
            </a:extLst>
          </p:cNvPr>
          <p:cNvSpPr/>
          <p:nvPr/>
        </p:nvSpPr>
        <p:spPr>
          <a:xfrm>
            <a:off x="3484596" y="2652575"/>
            <a:ext cx="2189209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FA945-95D5-D1E9-7327-FF1BD2A60729}"/>
              </a:ext>
            </a:extLst>
          </p:cNvPr>
          <p:cNvSpPr/>
          <p:nvPr/>
        </p:nvSpPr>
        <p:spPr>
          <a:xfrm>
            <a:off x="2766366" y="296562"/>
            <a:ext cx="732652" cy="779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41E8-8B07-FE6E-725C-7E65EB1FFD1E}"/>
              </a:ext>
            </a:extLst>
          </p:cNvPr>
          <p:cNvSpPr/>
          <p:nvPr/>
        </p:nvSpPr>
        <p:spPr>
          <a:xfrm>
            <a:off x="9334248" y="951470"/>
            <a:ext cx="725700" cy="5597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29D3-07F9-E99E-F3D0-44C34BAABFE8}"/>
              </a:ext>
            </a:extLst>
          </p:cNvPr>
          <p:cNvSpPr/>
          <p:nvPr/>
        </p:nvSpPr>
        <p:spPr>
          <a:xfrm>
            <a:off x="2766367" y="1087390"/>
            <a:ext cx="715665" cy="54514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9DFDC-F6DA-9C46-19F8-9888741FB041}"/>
              </a:ext>
            </a:extLst>
          </p:cNvPr>
          <p:cNvSpPr/>
          <p:nvPr/>
        </p:nvSpPr>
        <p:spPr>
          <a:xfrm>
            <a:off x="4213938" y="308920"/>
            <a:ext cx="584291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1787A-7DED-A6BD-0615-4310C42F7645}"/>
              </a:ext>
            </a:extLst>
          </p:cNvPr>
          <p:cNvSpPr/>
          <p:nvPr/>
        </p:nvSpPr>
        <p:spPr>
          <a:xfrm>
            <a:off x="3484596" y="5752919"/>
            <a:ext cx="5104893" cy="78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59E56-F9F1-5EC8-C2B3-2FE189C7592B}"/>
              </a:ext>
            </a:extLst>
          </p:cNvPr>
          <p:cNvSpPr/>
          <p:nvPr/>
        </p:nvSpPr>
        <p:spPr>
          <a:xfrm>
            <a:off x="5682557" y="5772674"/>
            <a:ext cx="1451410" cy="765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9B302-B0B9-6C59-7157-408073FC213D}"/>
              </a:ext>
            </a:extLst>
          </p:cNvPr>
          <p:cNvSpPr/>
          <p:nvPr/>
        </p:nvSpPr>
        <p:spPr>
          <a:xfrm>
            <a:off x="2763786" y="4206787"/>
            <a:ext cx="733167" cy="154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EE5A7-67BD-85D9-5B4F-5B7C68628894}"/>
              </a:ext>
            </a:extLst>
          </p:cNvPr>
          <p:cNvSpPr/>
          <p:nvPr/>
        </p:nvSpPr>
        <p:spPr>
          <a:xfrm>
            <a:off x="7116719" y="4183104"/>
            <a:ext cx="733167" cy="15766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A709-D3EE-7D69-59D9-556E2A0F1E41}"/>
              </a:ext>
            </a:extLst>
          </p:cNvPr>
          <p:cNvSpPr/>
          <p:nvPr/>
        </p:nvSpPr>
        <p:spPr>
          <a:xfrm>
            <a:off x="7856322" y="4977364"/>
            <a:ext cx="733167" cy="92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A1816-6512-3016-98C2-CA9D7F234563}"/>
              </a:ext>
            </a:extLst>
          </p:cNvPr>
          <p:cNvSpPr/>
          <p:nvPr/>
        </p:nvSpPr>
        <p:spPr>
          <a:xfrm>
            <a:off x="3489240" y="3426069"/>
            <a:ext cx="733167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69D7E2-0A94-CB19-009E-1FB1214638BE}"/>
              </a:ext>
            </a:extLst>
          </p:cNvPr>
          <p:cNvSpPr/>
          <p:nvPr/>
        </p:nvSpPr>
        <p:spPr>
          <a:xfrm>
            <a:off x="4217256" y="4972201"/>
            <a:ext cx="1459641" cy="780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D5207D-72C6-2AC6-CDC5-C8DAC6EE8D9B}"/>
              </a:ext>
            </a:extLst>
          </p:cNvPr>
          <p:cNvSpPr/>
          <p:nvPr/>
        </p:nvSpPr>
        <p:spPr>
          <a:xfrm>
            <a:off x="4954546" y="4195271"/>
            <a:ext cx="1423604" cy="769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BE467C-813F-78AB-21F0-3B568964C621}"/>
              </a:ext>
            </a:extLst>
          </p:cNvPr>
          <p:cNvSpPr/>
          <p:nvPr/>
        </p:nvSpPr>
        <p:spPr>
          <a:xfrm>
            <a:off x="8600303" y="1094090"/>
            <a:ext cx="712575" cy="54673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A3A77-B241-3403-D65B-EB92D52A9B52}"/>
              </a:ext>
            </a:extLst>
          </p:cNvPr>
          <p:cNvSpPr/>
          <p:nvPr/>
        </p:nvSpPr>
        <p:spPr>
          <a:xfrm>
            <a:off x="7871256" y="4215199"/>
            <a:ext cx="754273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4E25E-49E1-2AB9-120C-690D9800D529}"/>
              </a:ext>
            </a:extLst>
          </p:cNvPr>
          <p:cNvSpPr/>
          <p:nvPr/>
        </p:nvSpPr>
        <p:spPr>
          <a:xfrm>
            <a:off x="3501598" y="318351"/>
            <a:ext cx="712574" cy="2322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95B0D3-C82D-A853-6198-CBDD2BEF57D4}"/>
              </a:ext>
            </a:extLst>
          </p:cNvPr>
          <p:cNvSpPr/>
          <p:nvPr/>
        </p:nvSpPr>
        <p:spPr>
          <a:xfrm>
            <a:off x="6388443" y="1804087"/>
            <a:ext cx="740245" cy="39418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B112B3-FB4E-8450-A8F3-E5779175F3A4}"/>
              </a:ext>
            </a:extLst>
          </p:cNvPr>
          <p:cNvSpPr/>
          <p:nvPr/>
        </p:nvSpPr>
        <p:spPr>
          <a:xfrm>
            <a:off x="5690735" y="4982512"/>
            <a:ext cx="824370" cy="7772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BFF26-9CD0-3C7C-1BC6-D9ABA07712E8}"/>
              </a:ext>
            </a:extLst>
          </p:cNvPr>
          <p:cNvSpPr/>
          <p:nvPr/>
        </p:nvSpPr>
        <p:spPr>
          <a:xfrm>
            <a:off x="7050547" y="2656358"/>
            <a:ext cx="1574981" cy="766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03DDF-C02B-84A9-B0E3-BA4B3C184D08}"/>
              </a:ext>
            </a:extLst>
          </p:cNvPr>
          <p:cNvSpPr/>
          <p:nvPr/>
        </p:nvSpPr>
        <p:spPr>
          <a:xfrm>
            <a:off x="4226397" y="3437736"/>
            <a:ext cx="2288708" cy="772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01D96-DDDA-5288-289F-48B873312F1A}"/>
              </a:ext>
            </a:extLst>
          </p:cNvPr>
          <p:cNvSpPr/>
          <p:nvPr/>
        </p:nvSpPr>
        <p:spPr>
          <a:xfrm>
            <a:off x="3504162" y="4216734"/>
            <a:ext cx="1453404" cy="7578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3BD6F-D1A1-C91F-9C2C-6F4647E95DAB}"/>
              </a:ext>
            </a:extLst>
          </p:cNvPr>
          <p:cNvSpPr/>
          <p:nvPr/>
        </p:nvSpPr>
        <p:spPr>
          <a:xfrm>
            <a:off x="3501364" y="4534931"/>
            <a:ext cx="712574" cy="1237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68EE4A8E-421D-6EA7-7653-BA31C45C1FE7}"/>
              </a:ext>
            </a:extLst>
          </p:cNvPr>
          <p:cNvSpPr/>
          <p:nvPr/>
        </p:nvSpPr>
        <p:spPr>
          <a:xfrm>
            <a:off x="3546897" y="307987"/>
            <a:ext cx="593125" cy="7791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6161A709-0A5A-05AE-71F1-1986A5B231BD}"/>
              </a:ext>
            </a:extLst>
          </p:cNvPr>
          <p:cNvSpPr/>
          <p:nvPr/>
        </p:nvSpPr>
        <p:spPr>
          <a:xfrm>
            <a:off x="8634027" y="5751041"/>
            <a:ext cx="593125" cy="7791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C5008C-DBB9-B527-C11A-6C6CE340FB3E}"/>
              </a:ext>
            </a:extLst>
          </p:cNvPr>
          <p:cNvSpPr txBox="1"/>
          <p:nvPr/>
        </p:nvSpPr>
        <p:spPr>
          <a:xfrm>
            <a:off x="111212" y="487044"/>
            <a:ext cx="2310712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On poursuit la démarche jusqu’à ce que la liste devient vide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Et on rend les non visités des murs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On crée une entrée et une sortie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96744-03AA-F7B8-F01F-5EA90EFE86FF}"/>
              </a:ext>
            </a:extLst>
          </p:cNvPr>
          <p:cNvSpPr/>
          <p:nvPr/>
        </p:nvSpPr>
        <p:spPr>
          <a:xfrm>
            <a:off x="4247631" y="3584819"/>
            <a:ext cx="712574" cy="1237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22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8D8A07-86F3-C793-5522-01078E52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46" y="0"/>
            <a:ext cx="9458325" cy="65722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3F1193D-16F3-A9B6-1E17-6AD6651F4AF0}"/>
              </a:ext>
            </a:extLst>
          </p:cNvPr>
          <p:cNvSpPr txBox="1"/>
          <p:nvPr/>
        </p:nvSpPr>
        <p:spPr>
          <a:xfrm>
            <a:off x="117583" y="1260389"/>
            <a:ext cx="1906932" cy="156966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Exemple: </a:t>
            </a:r>
          </a:p>
          <a:p>
            <a:endParaRPr lang="fr-FR" sz="2400" dirty="0"/>
          </a:p>
          <a:p>
            <a:r>
              <a:rPr lang="fr-FR" sz="2400" dirty="0"/>
              <a:t>lignes =20</a:t>
            </a:r>
          </a:p>
          <a:p>
            <a:r>
              <a:rPr lang="fr-FR" sz="2400" dirty="0"/>
              <a:t>colonnes = 30</a:t>
            </a:r>
          </a:p>
        </p:txBody>
      </p:sp>
    </p:spTree>
    <p:extLst>
      <p:ext uri="{BB962C8B-B14F-4D97-AF65-F5344CB8AC3E}">
        <p14:creationId xmlns:p14="http://schemas.microsoft.com/office/powerpoint/2010/main" val="137681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C5C23-2383-A34B-1BE3-14B49FD3BB95}"/>
              </a:ext>
            </a:extLst>
          </p:cNvPr>
          <p:cNvSpPr/>
          <p:nvPr/>
        </p:nvSpPr>
        <p:spPr>
          <a:xfrm>
            <a:off x="6919787" y="2496069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74F80-D85D-AEA2-73B6-C2D8512B5458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9E0963-B651-61E6-ACEA-788008C13BCC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EE7571EC-42FC-0E86-DC83-F3519944D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02008"/>
              </p:ext>
            </p:extLst>
          </p:nvPr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C7E780AF-C80C-A303-FFC2-1AD6AB08A8D2}"/>
              </a:ext>
            </a:extLst>
          </p:cNvPr>
          <p:cNvSpPr txBox="1"/>
          <p:nvPr/>
        </p:nvSpPr>
        <p:spPr>
          <a:xfrm>
            <a:off x="3818233" y="3082317"/>
            <a:ext cx="261963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On choisit un point de départ par hasard n’appartenant pas au bord et le rend un chemin (3,6)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4BD837-0D82-16D8-A873-AF04D9D1D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32" y="3230949"/>
            <a:ext cx="3681339" cy="26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3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62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29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8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F5AC7BCF-AF9D-C2F0-8C2B-78790497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96638"/>
              </p:ext>
            </p:extLst>
          </p:nvPr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688466D-E1BA-90B4-C01C-76C4EE63AE99}"/>
              </a:ext>
            </a:extLst>
          </p:cNvPr>
          <p:cNvSpPr/>
          <p:nvPr/>
        </p:nvSpPr>
        <p:spPr>
          <a:xfrm>
            <a:off x="7146323" y="2656706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98435F-6855-EB3E-18B6-667B9E40B86D}"/>
              </a:ext>
            </a:extLst>
          </p:cNvPr>
          <p:cNvSpPr txBox="1"/>
          <p:nvPr/>
        </p:nvSpPr>
        <p:spPr>
          <a:xfrm>
            <a:off x="4368007" y="2821104"/>
            <a:ext cx="2339543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On entoure ce chemin par des murs</a:t>
            </a:r>
          </a:p>
          <a:p>
            <a:r>
              <a:rPr lang="fr-FR" dirty="0"/>
              <a:t>Et on les ajoutes à la liste des murs</a:t>
            </a:r>
          </a:p>
          <a:p>
            <a:endParaRPr lang="fr-FR" dirty="0"/>
          </a:p>
          <a:p>
            <a:r>
              <a:rPr lang="fr-FR" dirty="0"/>
              <a:t>murs=[(3,5),(3,7),(2,6),(4,6)]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CC7C6B-6A2D-5E7F-BA03-39A72A83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74" y="3870886"/>
            <a:ext cx="3913525" cy="22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F5AC7BCF-AF9D-C2F0-8C2B-787904976404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688466D-E1BA-90B4-C01C-76C4EE63AE99}"/>
              </a:ext>
            </a:extLst>
          </p:cNvPr>
          <p:cNvSpPr/>
          <p:nvPr/>
        </p:nvSpPr>
        <p:spPr>
          <a:xfrm>
            <a:off x="7146323" y="2656707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DAF19F-43E7-7A07-ED8B-E643B3104AD2}"/>
              </a:ext>
            </a:extLst>
          </p:cNvPr>
          <p:cNvSpPr/>
          <p:nvPr/>
        </p:nvSpPr>
        <p:spPr>
          <a:xfrm>
            <a:off x="6413156" y="265670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6DF587-B880-2262-2D46-2F9C41DA3F5D}"/>
              </a:ext>
            </a:extLst>
          </p:cNvPr>
          <p:cNvSpPr/>
          <p:nvPr/>
        </p:nvSpPr>
        <p:spPr>
          <a:xfrm>
            <a:off x="7146323" y="342282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92201-EFDF-B21B-609A-4343D02D533A}"/>
              </a:ext>
            </a:extLst>
          </p:cNvPr>
          <p:cNvSpPr/>
          <p:nvPr/>
        </p:nvSpPr>
        <p:spPr>
          <a:xfrm>
            <a:off x="7858897" y="2656707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F0A736-6DD2-ECAC-03AB-7CF5DDAC5FA0}"/>
              </a:ext>
            </a:extLst>
          </p:cNvPr>
          <p:cNvSpPr/>
          <p:nvPr/>
        </p:nvSpPr>
        <p:spPr>
          <a:xfrm>
            <a:off x="7133966" y="1878230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988109-6B10-C39F-77F7-D33D98953B5E}"/>
              </a:ext>
            </a:extLst>
          </p:cNvPr>
          <p:cNvSpPr txBox="1"/>
          <p:nvPr/>
        </p:nvSpPr>
        <p:spPr>
          <a:xfrm>
            <a:off x="3077869" y="1315931"/>
            <a:ext cx="2700976" cy="4093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On choisit un mur par hasard tant que la liste n’est pas vide et le mur n’appartient pas au bord du labyrinthe,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Et on vérifie que ce mur devise deux chemin, l’un visité et l’autre non visité, sinon on le supprime de la liste des murs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F3B5FB-E9A6-0645-609C-37356858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58" y="4568906"/>
            <a:ext cx="5310412" cy="9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98409"/>
              </p:ext>
            </p:extLst>
          </p:nvPr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3" y="2656703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56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3" y="342282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897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6" y="1878226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0" y="2483708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6146B7-6AA9-5E2D-9DB1-199E3E7DEC21}"/>
              </a:ext>
            </a:extLst>
          </p:cNvPr>
          <p:cNvSpPr/>
          <p:nvPr/>
        </p:nvSpPr>
        <p:spPr>
          <a:xfrm>
            <a:off x="5750006" y="2286001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7B3D1E3-6448-D700-E37E-32370F07687D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5752EAC-6E46-E884-5E06-98F70B350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2" y="2761974"/>
            <a:ext cx="522042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5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31" y="2656702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64" y="265670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31" y="342282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5" y="265670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74" y="18782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8" y="2483707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B0CD9-0C41-FE76-41DD-2A3B6FA15227}"/>
              </a:ext>
            </a:extLst>
          </p:cNvPr>
          <p:cNvSpPr/>
          <p:nvPr/>
        </p:nvSpPr>
        <p:spPr>
          <a:xfrm>
            <a:off x="6973333" y="1709348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A4E928C-3277-2715-8F0D-CE08636FBF55}"/>
              </a:ext>
            </a:extLst>
          </p:cNvPr>
          <p:cNvSpPr/>
          <p:nvPr/>
        </p:nvSpPr>
        <p:spPr>
          <a:xfrm>
            <a:off x="5750014" y="2286000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168E35-FE08-7DEA-F221-CAC6BDE564AA}"/>
              </a:ext>
            </a:extLst>
          </p:cNvPr>
          <p:cNvSpPr/>
          <p:nvPr/>
        </p:nvSpPr>
        <p:spPr>
          <a:xfrm>
            <a:off x="6448165" y="1526055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7B0D095-4063-F087-7344-90944A088C3D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4A34CC8-FC1A-B3F3-BDF9-62B75CE3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48" y="763369"/>
            <a:ext cx="5296639" cy="38105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8903351-76A0-D6DA-1660-4434D7A71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2" y="2761974"/>
            <a:ext cx="522042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9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31" y="2656702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64" y="265670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31" y="342282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5" y="265670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74" y="18782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8" y="2483707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B0CD9-0C41-FE76-41DD-2A3B6FA15227}"/>
              </a:ext>
            </a:extLst>
          </p:cNvPr>
          <p:cNvSpPr/>
          <p:nvPr/>
        </p:nvSpPr>
        <p:spPr>
          <a:xfrm>
            <a:off x="6973333" y="1709348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A4E928C-3277-2715-8F0D-CE08636FBF55}"/>
              </a:ext>
            </a:extLst>
          </p:cNvPr>
          <p:cNvSpPr/>
          <p:nvPr/>
        </p:nvSpPr>
        <p:spPr>
          <a:xfrm>
            <a:off x="5750014" y="2286000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168E35-FE08-7DEA-F221-CAC6BDE564AA}"/>
              </a:ext>
            </a:extLst>
          </p:cNvPr>
          <p:cNvSpPr/>
          <p:nvPr/>
        </p:nvSpPr>
        <p:spPr>
          <a:xfrm>
            <a:off x="6448165" y="1526055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7B0D095-4063-F087-7344-90944A088C3D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D0D74-2532-4EA9-4CAF-30A572EFD9D6}"/>
              </a:ext>
            </a:extLst>
          </p:cNvPr>
          <p:cNvSpPr/>
          <p:nvPr/>
        </p:nvSpPr>
        <p:spPr>
          <a:xfrm>
            <a:off x="7657075" y="2479591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3B8022C-FB9C-578C-4777-97F052104388}"/>
              </a:ext>
            </a:extLst>
          </p:cNvPr>
          <p:cNvSpPr/>
          <p:nvPr/>
        </p:nvSpPr>
        <p:spPr>
          <a:xfrm>
            <a:off x="8936005" y="2590803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3EC1429-7C15-E04D-8D0B-0A42D6C2C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42" y="3786264"/>
            <a:ext cx="5134692" cy="3429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20457B5-B41C-C655-5715-26C34F69C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48" y="763369"/>
            <a:ext cx="5296639" cy="38105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C4CE005-CEDE-0E64-BCD2-16D75D07B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2" y="2761974"/>
            <a:ext cx="522042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0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31" y="2656702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64" y="265670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31" y="342282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5" y="2656702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74" y="1878225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01E39-C9CB-675D-7310-AABAADC02A83}"/>
              </a:ext>
            </a:extLst>
          </p:cNvPr>
          <p:cNvSpPr/>
          <p:nvPr/>
        </p:nvSpPr>
        <p:spPr>
          <a:xfrm>
            <a:off x="321277" y="1303637"/>
            <a:ext cx="838094" cy="82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F4EF3-8004-5F85-1EBF-ECDF11321F46}"/>
              </a:ext>
            </a:extLst>
          </p:cNvPr>
          <p:cNvSpPr/>
          <p:nvPr/>
        </p:nvSpPr>
        <p:spPr>
          <a:xfrm>
            <a:off x="321274" y="2907953"/>
            <a:ext cx="838094" cy="8279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77D73-61C8-B64A-BE04-EF4F73DDC5A1}"/>
              </a:ext>
            </a:extLst>
          </p:cNvPr>
          <p:cNvSpPr/>
          <p:nvPr/>
        </p:nvSpPr>
        <p:spPr>
          <a:xfrm>
            <a:off x="321274" y="4530811"/>
            <a:ext cx="838094" cy="827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CE1A90-C58B-21CC-7BBB-8DCB1FE76694}"/>
              </a:ext>
            </a:extLst>
          </p:cNvPr>
          <p:cNvSpPr txBox="1"/>
          <p:nvPr/>
        </p:nvSpPr>
        <p:spPr>
          <a:xfrm>
            <a:off x="1476632" y="1532922"/>
            <a:ext cx="112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 visité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D860A9-329F-9226-197D-BFBA6A83A594}"/>
              </a:ext>
            </a:extLst>
          </p:cNvPr>
          <p:cNvSpPr txBox="1"/>
          <p:nvPr/>
        </p:nvSpPr>
        <p:spPr>
          <a:xfrm>
            <a:off x="1476632" y="3155778"/>
            <a:ext cx="1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Chemin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41AAAD-24D2-3B83-0683-F7546EFC6EE4}"/>
              </a:ext>
            </a:extLst>
          </p:cNvPr>
          <p:cNvSpPr txBox="1"/>
          <p:nvPr/>
        </p:nvSpPr>
        <p:spPr>
          <a:xfrm>
            <a:off x="1544590" y="4667763"/>
            <a:ext cx="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80EDA-2EFB-DC78-F002-0D6078C75EF4}"/>
              </a:ext>
            </a:extLst>
          </p:cNvPr>
          <p:cNvSpPr/>
          <p:nvPr/>
        </p:nvSpPr>
        <p:spPr>
          <a:xfrm>
            <a:off x="6227808" y="2483707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B0CD9-0C41-FE76-41DD-2A3B6FA15227}"/>
              </a:ext>
            </a:extLst>
          </p:cNvPr>
          <p:cNvSpPr/>
          <p:nvPr/>
        </p:nvSpPr>
        <p:spPr>
          <a:xfrm>
            <a:off x="6973333" y="1709348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A4E928C-3277-2715-8F0D-CE08636FBF55}"/>
              </a:ext>
            </a:extLst>
          </p:cNvPr>
          <p:cNvSpPr/>
          <p:nvPr/>
        </p:nvSpPr>
        <p:spPr>
          <a:xfrm>
            <a:off x="5750014" y="2286000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168E35-FE08-7DEA-F221-CAC6BDE564AA}"/>
              </a:ext>
            </a:extLst>
          </p:cNvPr>
          <p:cNvSpPr/>
          <p:nvPr/>
        </p:nvSpPr>
        <p:spPr>
          <a:xfrm>
            <a:off x="6448165" y="1526055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7B0D095-4063-F087-7344-90944A088C3D}"/>
              </a:ext>
            </a:extLst>
          </p:cNvPr>
          <p:cNvSpPr txBox="1"/>
          <p:nvPr/>
        </p:nvSpPr>
        <p:spPr>
          <a:xfrm>
            <a:off x="2855032" y="1559220"/>
            <a:ext cx="270097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Ici, on distingues 4 cas possibles: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D0D74-2532-4EA9-4CAF-30A572EFD9D6}"/>
              </a:ext>
            </a:extLst>
          </p:cNvPr>
          <p:cNvSpPr/>
          <p:nvPr/>
        </p:nvSpPr>
        <p:spPr>
          <a:xfrm>
            <a:off x="7657075" y="2479591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3B8022C-FB9C-578C-4777-97F052104388}"/>
              </a:ext>
            </a:extLst>
          </p:cNvPr>
          <p:cNvSpPr/>
          <p:nvPr/>
        </p:nvSpPr>
        <p:spPr>
          <a:xfrm>
            <a:off x="8936005" y="2590803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E95380-FBA8-149C-3448-602C85B0D890}"/>
              </a:ext>
            </a:extLst>
          </p:cNvPr>
          <p:cNvSpPr/>
          <p:nvPr/>
        </p:nvSpPr>
        <p:spPr>
          <a:xfrm>
            <a:off x="8237838" y="4098326"/>
            <a:ext cx="407778" cy="420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11C1826-C753-A317-14A0-835562E59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13" y="4667763"/>
            <a:ext cx="5287113" cy="39058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9B9296F-EFFB-E59B-100B-345E53DE0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48" y="763369"/>
            <a:ext cx="5296639" cy="3810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5F84841-59A3-47C0-0A0D-D9A65EA00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2" y="2761974"/>
            <a:ext cx="5220429" cy="39058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9A85F1B-AFE1-971E-D17C-E3A10F51F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943" y="3777542"/>
            <a:ext cx="5134692" cy="35476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B1B0128-79F8-726F-5DA1-95861EA3DB3C}"/>
              </a:ext>
            </a:extLst>
          </p:cNvPr>
          <p:cNvSpPr/>
          <p:nvPr/>
        </p:nvSpPr>
        <p:spPr>
          <a:xfrm>
            <a:off x="6952741" y="3274542"/>
            <a:ext cx="1120346" cy="106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9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792DA264-C7FB-C3DB-EFDD-960A80F3B18C}"/>
              </a:ext>
            </a:extLst>
          </p:cNvPr>
          <p:cNvGraphicFramePr>
            <a:graphicFrameLocks noGrp="1"/>
          </p:cNvGraphicFramePr>
          <p:nvPr/>
        </p:nvGraphicFramePr>
        <p:xfrm>
          <a:off x="2767912" y="308920"/>
          <a:ext cx="7290490" cy="62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342305549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0847271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5234665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989888788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3472258346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416969954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244157817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2669004823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761452384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847114975"/>
                    </a:ext>
                  </a:extLst>
                </a:gridCol>
              </a:tblGrid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159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8567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948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98660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16019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7494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5138"/>
                  </a:ext>
                </a:extLst>
              </a:tr>
              <a:tr h="7800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EFE587-8D51-AE89-4FBA-287D884CADB4}"/>
              </a:ext>
            </a:extLst>
          </p:cNvPr>
          <p:cNvSpPr/>
          <p:nvPr/>
        </p:nvSpPr>
        <p:spPr>
          <a:xfrm>
            <a:off x="7146326" y="2656703"/>
            <a:ext cx="712574" cy="766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4C43-A60D-B7F2-2A9D-84BC15617480}"/>
              </a:ext>
            </a:extLst>
          </p:cNvPr>
          <p:cNvSpPr/>
          <p:nvPr/>
        </p:nvSpPr>
        <p:spPr>
          <a:xfrm>
            <a:off x="6413159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EBE98-2615-9938-DE67-16C67D6B657A}"/>
              </a:ext>
            </a:extLst>
          </p:cNvPr>
          <p:cNvSpPr/>
          <p:nvPr/>
        </p:nvSpPr>
        <p:spPr>
          <a:xfrm>
            <a:off x="7146326" y="342282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2FA71-EA37-9731-525D-BAC27FF0ED6D}"/>
              </a:ext>
            </a:extLst>
          </p:cNvPr>
          <p:cNvSpPr/>
          <p:nvPr/>
        </p:nvSpPr>
        <p:spPr>
          <a:xfrm>
            <a:off x="7858900" y="2656703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C668F-F442-5754-CBBA-0EDBF5D7C737}"/>
              </a:ext>
            </a:extLst>
          </p:cNvPr>
          <p:cNvSpPr/>
          <p:nvPr/>
        </p:nvSpPr>
        <p:spPr>
          <a:xfrm>
            <a:off x="7133969" y="1878226"/>
            <a:ext cx="733167" cy="766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247543-932C-C010-4E28-4D0BB2172E00}"/>
              </a:ext>
            </a:extLst>
          </p:cNvPr>
          <p:cNvSpPr txBox="1"/>
          <p:nvPr/>
        </p:nvSpPr>
        <p:spPr>
          <a:xfrm>
            <a:off x="0" y="30892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prend le 1er  cas: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4C17EA-D1CE-3388-E544-D0F716B728E8}"/>
              </a:ext>
            </a:extLst>
          </p:cNvPr>
          <p:cNvSpPr txBox="1"/>
          <p:nvPr/>
        </p:nvSpPr>
        <p:spPr>
          <a:xfrm>
            <a:off x="864977" y="1570678"/>
            <a:ext cx="260727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Si le mur est entouré par un seul chemin: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Rendre le mur un chemin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6BB25-3BFC-798C-BC53-B8A026FFE3D0}"/>
              </a:ext>
            </a:extLst>
          </p:cNvPr>
          <p:cNvSpPr/>
          <p:nvPr/>
        </p:nvSpPr>
        <p:spPr>
          <a:xfrm>
            <a:off x="6281354" y="2565052"/>
            <a:ext cx="967947" cy="94942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1D8115C-F6DD-897B-3E5C-090FC242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44" y="747100"/>
            <a:ext cx="4807762" cy="73192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F9E3707-5FED-BFBF-D49E-0691F896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22" y="3813851"/>
            <a:ext cx="4566233" cy="19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5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544</Words>
  <Application>Microsoft Office PowerPoint</Application>
  <PresentationFormat>Grand écran</PresentationFormat>
  <Paragraphs>97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Hiba Slimen</dc:creator>
  <cp:lastModifiedBy>Hiba Slimen</cp:lastModifiedBy>
  <cp:revision>14</cp:revision>
  <dcterms:created xsi:type="dcterms:W3CDTF">2023-01-15T18:30:13Z</dcterms:created>
  <dcterms:modified xsi:type="dcterms:W3CDTF">2023-01-18T10:27:32Z</dcterms:modified>
</cp:coreProperties>
</file>