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77" r:id="rId5"/>
    <p:sldId id="265" r:id="rId6"/>
    <p:sldId id="268" r:id="rId7"/>
    <p:sldId id="269" r:id="rId8"/>
    <p:sldId id="270" r:id="rId9"/>
    <p:sldId id="271" r:id="rId10"/>
    <p:sldId id="266" r:id="rId11"/>
    <p:sldId id="272" r:id="rId12"/>
    <p:sldId id="273" r:id="rId13"/>
    <p:sldId id="274" r:id="rId14"/>
    <p:sldId id="275" r:id="rId15"/>
    <p:sldId id="276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3355F-BA0A-06D0-C7A0-88B76693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55DDA-7801-BFFC-FBD0-11E9EB4E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E3983-2CBB-7EF2-168B-D5A6EBDB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81DF0-9C76-96B4-544E-7D7AD151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EC2AA-C4AC-C5E9-CC49-1C38E311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8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CC315-CE8A-69A3-E8C7-C33BF19C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AAA117-D3A4-EA48-FAF7-D6826BE7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403C98-5528-44D1-CE59-2136D13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72E03-C8B2-554F-1582-B7DFD5FF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8C156-E22E-DCCC-3F5D-4C7A86C4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7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B1C447-5E38-1896-98A2-77D32B6B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64FCC0-9768-3CD3-0D28-3757259C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FA192-F516-87F4-EE01-512A4A18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E61BB-728F-1C0F-E003-3E777473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F7B1-D46B-3BB8-275E-CF3C239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1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52405-3E0D-7B59-8E26-BCAC6DC5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03BE4-67B5-C2A0-2C3F-14FA5894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426FD-BBFC-18BA-FD9C-46896E1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A9D0E-F793-D3BE-CF84-9F537F21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54726-FC28-5DE4-C432-9C27177E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5226C-E9A9-E4B4-8A0C-61385AB6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3E212-3358-86E5-F095-3C49FAE5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51043-BBC2-32F9-8A66-43BDD293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09F243-1354-0830-1F44-6DBB43BE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4E889D-B294-FAFE-64AC-1843A47E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28B94-219C-09B8-CC4A-E690E9FB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71B5A-75E3-4AB2-709F-F5F6A8A4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0824C1-CCC8-309E-5092-F4B7D332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2D04F2-7B4D-9298-B20D-BBCE3F1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EEBDB-F121-6DA2-51B7-40E3D9C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4779A0-594D-32E7-83AD-1BBF3988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0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6CD7A-CDE7-865B-6764-781836EF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C6467A-2891-A0C7-9F3B-22FFA126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9EBD9-5250-7F61-85DA-E34BBC7A0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79B871-6953-6E92-09CF-2B03CAC64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AC8084-0DDA-8892-1B4F-55B5FC107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198584-C09E-C6EA-3A29-0E3711D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F2156D-F481-8BF4-A6C5-DC88163C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CB04EE-BD66-C709-5CDF-F4EADAF8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3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B9F33-1D3F-1430-A855-30E5986D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3446BF-E8E0-EBF5-CE1C-BAB73C46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082705-75B9-B296-67DF-805AA7A7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DDF227-06BF-C07C-35ED-748A044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0AA284-B2E6-1A4C-1CD5-B7FF9A2A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C257A3-59E6-A21E-AE89-66AC1D1D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C21C1B-1735-9ECE-3A50-0BDCE61E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8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774AD-229E-DEB2-3AC5-207B121C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5C421-AC85-8DC9-B5FE-2F4AC5D8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087472-25D7-4CD5-3D35-8DBE1B41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42F720-2984-A4F9-9170-27C2EABE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875A5F-5115-F3B7-D48F-6F044DC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6DB1B-9E05-DA29-5A23-BEF5A7BB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9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76FE-C9FE-329F-C13C-59C4AA02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F0A1AE-0BEA-DF2A-8F83-800151A2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AD2D48-2EA7-2FFC-9E55-1AE53170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0CEDB1-4B4E-FB5E-C2B6-E27AD6D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FAF5A-0712-93E9-2A34-83D5E3D4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81782-FF72-490B-81B0-FA52D7AE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5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AD28EC-35C1-F6E8-A3C6-A14B6567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EB575-0D2E-75C7-B05E-BB36310C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3874A-D29E-A2EC-EE9F-DB1056132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A130EF-119D-DF67-2C9F-1C9C25A20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E6D924-C7D7-0693-0FBD-71B8AB028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0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50756B-DBF9-DA1E-E6E3-7F723BEB3028}"/>
              </a:ext>
            </a:extLst>
          </p:cNvPr>
          <p:cNvSpPr/>
          <p:nvPr/>
        </p:nvSpPr>
        <p:spPr>
          <a:xfrm>
            <a:off x="1371600" y="1013255"/>
            <a:ext cx="840259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DEF3C-E268-2798-62A7-C78FFDE8EB46}"/>
              </a:ext>
            </a:extLst>
          </p:cNvPr>
          <p:cNvSpPr/>
          <p:nvPr/>
        </p:nvSpPr>
        <p:spPr>
          <a:xfrm>
            <a:off x="1371597" y="2617571"/>
            <a:ext cx="840259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F46B1-72EA-BD6C-D5D7-FF66B12E2CDD}"/>
              </a:ext>
            </a:extLst>
          </p:cNvPr>
          <p:cNvSpPr/>
          <p:nvPr/>
        </p:nvSpPr>
        <p:spPr>
          <a:xfrm>
            <a:off x="1371597" y="4240429"/>
            <a:ext cx="840259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6EB7D8-D8B4-167E-8BBA-3F3871F55C26}"/>
              </a:ext>
            </a:extLst>
          </p:cNvPr>
          <p:cNvSpPr txBox="1"/>
          <p:nvPr/>
        </p:nvSpPr>
        <p:spPr>
          <a:xfrm>
            <a:off x="2990334" y="1242540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   (dans la matrice en python 4)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5C59E3-5644-6647-DCF5-576DB3EC2BAD}"/>
              </a:ext>
            </a:extLst>
          </p:cNvPr>
          <p:cNvSpPr txBox="1"/>
          <p:nvPr/>
        </p:nvSpPr>
        <p:spPr>
          <a:xfrm>
            <a:off x="2990334" y="2882557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(dans la matrice en python 0)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DA7760-9960-3E66-853E-EF81A51EA62E}"/>
              </a:ext>
            </a:extLst>
          </p:cNvPr>
          <p:cNvSpPr txBox="1"/>
          <p:nvPr/>
        </p:nvSpPr>
        <p:spPr>
          <a:xfrm>
            <a:off x="2990335" y="4469714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(dans la matrice en python 1)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84B855-7867-D03C-0AFD-39B49FBB5284}"/>
              </a:ext>
            </a:extLst>
          </p:cNvPr>
          <p:cNvSpPr txBox="1"/>
          <p:nvPr/>
        </p:nvSpPr>
        <p:spPr>
          <a:xfrm>
            <a:off x="7290488" y="945979"/>
            <a:ext cx="219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une matrice des non visités et une liste vides des murs</a:t>
            </a:r>
          </a:p>
        </p:txBody>
      </p:sp>
    </p:spTree>
    <p:extLst>
      <p:ext uri="{BB962C8B-B14F-4D97-AF65-F5344CB8AC3E}">
        <p14:creationId xmlns:p14="http://schemas.microsoft.com/office/powerpoint/2010/main" val="206953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30" y="2656705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30" y="34228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4" y="265670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3" y="1878228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9" y="2656706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3A489-AC49-3341-DC77-460C788E3D7A}"/>
              </a:ext>
            </a:extLst>
          </p:cNvPr>
          <p:cNvSpPr/>
          <p:nvPr/>
        </p:nvSpPr>
        <p:spPr>
          <a:xfrm>
            <a:off x="5564659" y="2541366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E4698A-2C57-71FB-2331-D9E51CD0BEBB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5FBF7-AEAB-97B5-761C-AEF69567696E}"/>
              </a:ext>
            </a:extLst>
          </p:cNvPr>
          <p:cNvSpPr txBox="1"/>
          <p:nvPr/>
        </p:nvSpPr>
        <p:spPr>
          <a:xfrm>
            <a:off x="864977" y="1570678"/>
            <a:ext cx="260727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 </a:t>
            </a:r>
          </a:p>
        </p:txBody>
      </p:sp>
    </p:spTree>
    <p:extLst>
      <p:ext uri="{BB962C8B-B14F-4D97-AF65-F5344CB8AC3E}">
        <p14:creationId xmlns:p14="http://schemas.microsoft.com/office/powerpoint/2010/main" val="277774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44349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44349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61757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5" y="2644350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5677928" y="2645374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2B1D3-3FC3-163A-4AEE-3E44DEF94167}"/>
              </a:ext>
            </a:extLst>
          </p:cNvPr>
          <p:cNvSpPr/>
          <p:nvPr/>
        </p:nvSpPr>
        <p:spPr>
          <a:xfrm>
            <a:off x="6268992" y="1762884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86D63-52AC-EEB0-019E-4D1A54C3E834}"/>
              </a:ext>
            </a:extLst>
          </p:cNvPr>
          <p:cNvSpPr/>
          <p:nvPr/>
        </p:nvSpPr>
        <p:spPr>
          <a:xfrm>
            <a:off x="6297826" y="3336321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294963-DF47-5605-983D-F4F886E83987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442FCB3-5328-A033-4BA5-75C718EDB591}"/>
              </a:ext>
            </a:extLst>
          </p:cNvPr>
          <p:cNvSpPr txBox="1"/>
          <p:nvPr/>
        </p:nvSpPr>
        <p:spPr>
          <a:xfrm>
            <a:off x="864977" y="1570678"/>
            <a:ext cx="260727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Même pour les autres non visités qui entourent le nouveau chemin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3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44348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44348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61756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5" y="2644349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5677928" y="264537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6398738" y="341869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FAF9-A789-0B83-A127-5B1F78F49D16}"/>
              </a:ext>
            </a:extLst>
          </p:cNvPr>
          <p:cNvSpPr/>
          <p:nvPr/>
        </p:nvSpPr>
        <p:spPr>
          <a:xfrm>
            <a:off x="6401830" y="186380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DD91E5-6AC3-0BDC-372A-58384081170D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1849AF7-41E9-0B7B-BDE8-591FED0311C4}"/>
              </a:ext>
            </a:extLst>
          </p:cNvPr>
          <p:cNvSpPr txBox="1"/>
          <p:nvPr/>
        </p:nvSpPr>
        <p:spPr>
          <a:xfrm>
            <a:off x="864977" y="1570678"/>
            <a:ext cx="260727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Même pour les autres non visités qui entourent le nouveau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On supprime l’ancien mur de la liste des murs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64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499018" y="1093910"/>
            <a:ext cx="363494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1101812"/>
            <a:ext cx="1457324" cy="15312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3499018" y="296562"/>
            <a:ext cx="3634949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1093909"/>
            <a:ext cx="725700" cy="4665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3B2524-5FE4-F1C1-3639-D949A850DA08}"/>
              </a:ext>
            </a:extLst>
          </p:cNvPr>
          <p:cNvSpPr txBox="1"/>
          <p:nvPr/>
        </p:nvSpPr>
        <p:spPr>
          <a:xfrm>
            <a:off x="111212" y="487044"/>
            <a:ext cx="2310712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66367" y="1087391"/>
            <a:ext cx="715665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8579711" y="308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A63E-5E5E-5AD6-871E-82CA019D9D11}"/>
              </a:ext>
            </a:extLst>
          </p:cNvPr>
          <p:cNvSpPr/>
          <p:nvPr/>
        </p:nvSpPr>
        <p:spPr>
          <a:xfrm>
            <a:off x="8603906" y="5752920"/>
            <a:ext cx="733167" cy="785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20"/>
            <a:ext cx="733167" cy="78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51429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7824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4658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5" y="4215199"/>
            <a:ext cx="77898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1687373"/>
            <a:ext cx="712574" cy="953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16444"/>
            <a:ext cx="740245" cy="3936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2512"/>
            <a:ext cx="824370" cy="7772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559644"/>
            <a:ext cx="712574" cy="1200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F5724-57D8-5545-08FC-6157459F2353}"/>
              </a:ext>
            </a:extLst>
          </p:cNvPr>
          <p:cNvSpPr/>
          <p:nvPr/>
        </p:nvSpPr>
        <p:spPr>
          <a:xfrm>
            <a:off x="4222406" y="3589616"/>
            <a:ext cx="712574" cy="1200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499018" y="1093910"/>
            <a:ext cx="363494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951470"/>
            <a:ext cx="1457324" cy="168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2766366" y="296562"/>
            <a:ext cx="7290490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951471"/>
            <a:ext cx="725700" cy="4808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55557" y="1087390"/>
            <a:ext cx="726475" cy="546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8579711" y="308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A63E-5E5E-5AD6-871E-82CA019D9D11}"/>
              </a:ext>
            </a:extLst>
          </p:cNvPr>
          <p:cNvSpPr/>
          <p:nvPr/>
        </p:nvSpPr>
        <p:spPr>
          <a:xfrm>
            <a:off x="8603906" y="5752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19"/>
            <a:ext cx="6572260" cy="78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63786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92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4658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6" y="4215199"/>
            <a:ext cx="75427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1687373"/>
            <a:ext cx="712574" cy="953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16444"/>
            <a:ext cx="740245" cy="3936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1319"/>
            <a:ext cx="824370" cy="7808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497859"/>
            <a:ext cx="712574" cy="1274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D1E288-50E0-A015-5E67-A4C2AF38B74F}"/>
              </a:ext>
            </a:extLst>
          </p:cNvPr>
          <p:cNvSpPr txBox="1"/>
          <p:nvPr/>
        </p:nvSpPr>
        <p:spPr>
          <a:xfrm>
            <a:off x="111212" y="487044"/>
            <a:ext cx="2310712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On crée une entrée et une sortie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AE708-FDC4-4E39-9BEE-D9530F98E917}"/>
              </a:ext>
            </a:extLst>
          </p:cNvPr>
          <p:cNvSpPr/>
          <p:nvPr/>
        </p:nvSpPr>
        <p:spPr>
          <a:xfrm>
            <a:off x="4235274" y="3536242"/>
            <a:ext cx="712574" cy="1274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8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503402" y="1093910"/>
            <a:ext cx="363056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951470"/>
            <a:ext cx="1457324" cy="168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2766366" y="296562"/>
            <a:ext cx="732652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951470"/>
            <a:ext cx="725700" cy="5597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66367" y="1087390"/>
            <a:ext cx="715665" cy="54514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4213938" y="308920"/>
            <a:ext cx="584291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19"/>
            <a:ext cx="5104893" cy="78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5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63786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92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54673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6" y="4215199"/>
            <a:ext cx="75427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318351"/>
            <a:ext cx="712574" cy="2322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04087"/>
            <a:ext cx="740245" cy="39418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2512"/>
            <a:ext cx="824370" cy="7772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534931"/>
            <a:ext cx="712574" cy="1237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8EE4A8E-421D-6EA7-7653-BA31C45C1FE7}"/>
              </a:ext>
            </a:extLst>
          </p:cNvPr>
          <p:cNvSpPr/>
          <p:nvPr/>
        </p:nvSpPr>
        <p:spPr>
          <a:xfrm>
            <a:off x="3546897" y="307987"/>
            <a:ext cx="593125" cy="7791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6161A709-0A5A-05AE-71F1-1986A5B231BD}"/>
              </a:ext>
            </a:extLst>
          </p:cNvPr>
          <p:cNvSpPr/>
          <p:nvPr/>
        </p:nvSpPr>
        <p:spPr>
          <a:xfrm>
            <a:off x="8634027" y="5751041"/>
            <a:ext cx="593125" cy="7791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C5008C-DBB9-B527-C11A-6C6CE340FB3E}"/>
              </a:ext>
            </a:extLst>
          </p:cNvPr>
          <p:cNvSpPr txBox="1"/>
          <p:nvPr/>
        </p:nvSpPr>
        <p:spPr>
          <a:xfrm>
            <a:off x="111212" y="487044"/>
            <a:ext cx="2310712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On crée une entrée et une sortie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96744-03AA-F7B8-F01F-5EA90EFE86FF}"/>
              </a:ext>
            </a:extLst>
          </p:cNvPr>
          <p:cNvSpPr/>
          <p:nvPr/>
        </p:nvSpPr>
        <p:spPr>
          <a:xfrm>
            <a:off x="4247631" y="3584819"/>
            <a:ext cx="712574" cy="1237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2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81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62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9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C5C23-2383-A34B-1BE3-14B49FD3BB95}"/>
              </a:ext>
            </a:extLst>
          </p:cNvPr>
          <p:cNvSpPr/>
          <p:nvPr/>
        </p:nvSpPr>
        <p:spPr>
          <a:xfrm>
            <a:off x="6919787" y="2496069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74F80-D85D-AEA2-73B6-C2D8512B5458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9E0963-B651-61E6-ACEA-788008C13BCC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EE7571EC-42FC-0E86-DC83-F3519944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02008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C7E780AF-C80C-A303-FFC2-1AD6AB08A8D2}"/>
              </a:ext>
            </a:extLst>
          </p:cNvPr>
          <p:cNvSpPr txBox="1"/>
          <p:nvPr/>
        </p:nvSpPr>
        <p:spPr>
          <a:xfrm>
            <a:off x="3818233" y="3082317"/>
            <a:ext cx="261963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choisit un point de départ par hasard n’appartenant pas au bord et le rend un chemin (2,6)</a:t>
            </a:r>
          </a:p>
        </p:txBody>
      </p:sp>
    </p:spTree>
    <p:extLst>
      <p:ext uri="{BB962C8B-B14F-4D97-AF65-F5344CB8AC3E}">
        <p14:creationId xmlns:p14="http://schemas.microsoft.com/office/powerpoint/2010/main" val="363633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F5AC7BCF-AF9D-C2F0-8C2B-78790497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96638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688466D-E1BA-90B4-C01C-76C4EE63AE99}"/>
              </a:ext>
            </a:extLst>
          </p:cNvPr>
          <p:cNvSpPr/>
          <p:nvPr/>
        </p:nvSpPr>
        <p:spPr>
          <a:xfrm>
            <a:off x="7146323" y="2656706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98435F-6855-EB3E-18B6-667B9E40B86D}"/>
              </a:ext>
            </a:extLst>
          </p:cNvPr>
          <p:cNvSpPr txBox="1"/>
          <p:nvPr/>
        </p:nvSpPr>
        <p:spPr>
          <a:xfrm>
            <a:off x="4368007" y="2821104"/>
            <a:ext cx="2339543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entoure ce chemin par des murs</a:t>
            </a:r>
          </a:p>
          <a:p>
            <a:r>
              <a:rPr lang="fr-FR" dirty="0"/>
              <a:t>Et on les ajoutes a une liste des murs</a:t>
            </a:r>
          </a:p>
          <a:p>
            <a:endParaRPr lang="fr-FR" dirty="0"/>
          </a:p>
          <a:p>
            <a:r>
              <a:rPr lang="fr-FR" dirty="0"/>
              <a:t>Murs=[(2,5),(2,7),(1,6),(3,6)] </a:t>
            </a:r>
          </a:p>
        </p:txBody>
      </p:sp>
    </p:spTree>
    <p:extLst>
      <p:ext uri="{BB962C8B-B14F-4D97-AF65-F5344CB8AC3E}">
        <p14:creationId xmlns:p14="http://schemas.microsoft.com/office/powerpoint/2010/main" val="20543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F5AC7BCF-AF9D-C2F0-8C2B-787904976404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688466D-E1BA-90B4-C01C-76C4EE63AE99}"/>
              </a:ext>
            </a:extLst>
          </p:cNvPr>
          <p:cNvSpPr/>
          <p:nvPr/>
        </p:nvSpPr>
        <p:spPr>
          <a:xfrm>
            <a:off x="7146323" y="2656707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DAF19F-43E7-7A07-ED8B-E643B3104AD2}"/>
              </a:ext>
            </a:extLst>
          </p:cNvPr>
          <p:cNvSpPr/>
          <p:nvPr/>
        </p:nvSpPr>
        <p:spPr>
          <a:xfrm>
            <a:off x="6413156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6DF587-B880-2262-2D46-2F9C41DA3F5D}"/>
              </a:ext>
            </a:extLst>
          </p:cNvPr>
          <p:cNvSpPr/>
          <p:nvPr/>
        </p:nvSpPr>
        <p:spPr>
          <a:xfrm>
            <a:off x="7146323" y="342282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92201-EFDF-B21B-609A-4343D02D533A}"/>
              </a:ext>
            </a:extLst>
          </p:cNvPr>
          <p:cNvSpPr/>
          <p:nvPr/>
        </p:nvSpPr>
        <p:spPr>
          <a:xfrm>
            <a:off x="7858897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F0A736-6DD2-ECAC-03AB-7CF5DDAC5FA0}"/>
              </a:ext>
            </a:extLst>
          </p:cNvPr>
          <p:cNvSpPr/>
          <p:nvPr/>
        </p:nvSpPr>
        <p:spPr>
          <a:xfrm>
            <a:off x="7133966" y="187823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988109-6B10-C39F-77F7-D33D98953B5E}"/>
              </a:ext>
            </a:extLst>
          </p:cNvPr>
          <p:cNvSpPr txBox="1"/>
          <p:nvPr/>
        </p:nvSpPr>
        <p:spPr>
          <a:xfrm>
            <a:off x="3077869" y="1315931"/>
            <a:ext cx="270097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On choisit un mur par hasard tant que la liste n’est pas vide et le mur n’appartient pas au bord du labyrinthe,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Et on vérifie que ce mur devise deux chemin, l’un visité et l’autre non visité </a:t>
            </a:r>
          </a:p>
        </p:txBody>
      </p:sp>
    </p:spTree>
    <p:extLst>
      <p:ext uri="{BB962C8B-B14F-4D97-AF65-F5344CB8AC3E}">
        <p14:creationId xmlns:p14="http://schemas.microsoft.com/office/powerpoint/2010/main" val="42434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8409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3" y="2656703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56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3" y="342282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897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6" y="18782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0" y="2483708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6146B7-6AA9-5E2D-9DB1-199E3E7DEC21}"/>
              </a:ext>
            </a:extLst>
          </p:cNvPr>
          <p:cNvSpPr/>
          <p:nvPr/>
        </p:nvSpPr>
        <p:spPr>
          <a:xfrm>
            <a:off x="5750006" y="2286001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B3D1E3-6448-D700-E37E-32370F07687D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</p:spTree>
    <p:extLst>
      <p:ext uri="{BB962C8B-B14F-4D97-AF65-F5344CB8AC3E}">
        <p14:creationId xmlns:p14="http://schemas.microsoft.com/office/powerpoint/2010/main" val="238505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31" y="2656702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64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31" y="342282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5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4" y="18782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8" y="2483707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33" y="3278659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14" y="2286000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65" y="3713206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7B0D095-4063-F087-7344-90944A088C3D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</p:spTree>
    <p:extLst>
      <p:ext uri="{BB962C8B-B14F-4D97-AF65-F5344CB8AC3E}">
        <p14:creationId xmlns:p14="http://schemas.microsoft.com/office/powerpoint/2010/main" val="221609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9" y="2656703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62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9" y="342282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3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2" y="18782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6" y="2483708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31" y="3278660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12" y="2286001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63" y="3713207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9E94B-DAA8-4092-5914-FAA9FFB377B2}"/>
              </a:ext>
            </a:extLst>
          </p:cNvPr>
          <p:cNvSpPr/>
          <p:nvPr/>
        </p:nvSpPr>
        <p:spPr>
          <a:xfrm>
            <a:off x="7669435" y="2491942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A2F87CB-5207-D2B9-708A-3BAAC9D69F48}"/>
              </a:ext>
            </a:extLst>
          </p:cNvPr>
          <p:cNvSpPr/>
          <p:nvPr/>
        </p:nvSpPr>
        <p:spPr>
          <a:xfrm>
            <a:off x="8942165" y="2804984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8445B2-0844-FF3B-F039-40C1134A3029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</p:spTree>
    <p:extLst>
      <p:ext uri="{BB962C8B-B14F-4D97-AF65-F5344CB8AC3E}">
        <p14:creationId xmlns:p14="http://schemas.microsoft.com/office/powerpoint/2010/main" val="23464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5" y="2656707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58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5" y="342282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899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8" y="187823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2" y="2483712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27" y="3278664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08" y="2286005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59" y="3713211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9E94B-DAA8-4092-5914-FAA9FFB377B2}"/>
              </a:ext>
            </a:extLst>
          </p:cNvPr>
          <p:cNvSpPr/>
          <p:nvPr/>
        </p:nvSpPr>
        <p:spPr>
          <a:xfrm>
            <a:off x="7669431" y="2491946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A2F87CB-5207-D2B9-708A-3BAAC9D69F48}"/>
              </a:ext>
            </a:extLst>
          </p:cNvPr>
          <p:cNvSpPr/>
          <p:nvPr/>
        </p:nvSpPr>
        <p:spPr>
          <a:xfrm>
            <a:off x="8942161" y="2804988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D5049-C8CE-CC41-82CB-586D4EC51230}"/>
              </a:ext>
            </a:extLst>
          </p:cNvPr>
          <p:cNvSpPr/>
          <p:nvPr/>
        </p:nvSpPr>
        <p:spPr>
          <a:xfrm>
            <a:off x="6956857" y="1729939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FAEA952-0130-E57C-DF5B-6767F0D3D2DF}"/>
              </a:ext>
            </a:extLst>
          </p:cNvPr>
          <p:cNvSpPr/>
          <p:nvPr/>
        </p:nvSpPr>
        <p:spPr>
          <a:xfrm>
            <a:off x="8237830" y="1579610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5BFECBA-7235-DE8B-94B0-0E5D4261EDD4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</p:spTree>
    <p:extLst>
      <p:ext uri="{BB962C8B-B14F-4D97-AF65-F5344CB8AC3E}">
        <p14:creationId xmlns:p14="http://schemas.microsoft.com/office/powerpoint/2010/main" val="413932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56703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59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782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247543-932C-C010-4E28-4D0BB2172E00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4C17EA-D1CE-3388-E544-D0F716B728E8}"/>
              </a:ext>
            </a:extLst>
          </p:cNvPr>
          <p:cNvSpPr txBox="1"/>
          <p:nvPr/>
        </p:nvSpPr>
        <p:spPr>
          <a:xfrm>
            <a:off x="864977" y="1570678"/>
            <a:ext cx="260727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6BB25-3BFC-798C-BC53-B8A026FFE3D0}"/>
              </a:ext>
            </a:extLst>
          </p:cNvPr>
          <p:cNvSpPr/>
          <p:nvPr/>
        </p:nvSpPr>
        <p:spPr>
          <a:xfrm>
            <a:off x="6281354" y="2565052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745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421</Words>
  <Application>Microsoft Office PowerPoint</Application>
  <PresentationFormat>Grand écran</PresentationFormat>
  <Paragraphs>80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Hiba Slimen</dc:creator>
  <cp:lastModifiedBy>Hiba Slimen</cp:lastModifiedBy>
  <cp:revision>7</cp:revision>
  <dcterms:created xsi:type="dcterms:W3CDTF">2023-01-15T18:30:13Z</dcterms:created>
  <dcterms:modified xsi:type="dcterms:W3CDTF">2023-01-15T21:57:44Z</dcterms:modified>
</cp:coreProperties>
</file>