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3" r:id="rId4"/>
    <p:sldId id="277" r:id="rId5"/>
    <p:sldId id="265" r:id="rId6"/>
    <p:sldId id="268" r:id="rId7"/>
    <p:sldId id="269" r:id="rId8"/>
    <p:sldId id="270" r:id="rId9"/>
    <p:sldId id="271" r:id="rId10"/>
    <p:sldId id="266" r:id="rId11"/>
    <p:sldId id="272" r:id="rId12"/>
    <p:sldId id="273" r:id="rId13"/>
    <p:sldId id="274" r:id="rId14"/>
    <p:sldId id="275" r:id="rId15"/>
    <p:sldId id="276" r:id="rId16"/>
    <p:sldId id="259" r:id="rId17"/>
    <p:sldId id="260" r:id="rId18"/>
    <p:sldId id="261" r:id="rId19"/>
    <p:sldId id="262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8" d="100"/>
          <a:sy n="78" d="100"/>
        </p:scale>
        <p:origin x="3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63355F-BA0A-06D0-C7A0-88B766933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B055DDA-7801-BFFC-FBD0-11E9EB4E4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3E3983-2CBB-7EF2-168B-D5A6EBDBB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9AB7-A4BE-4DEB-9F80-8D1935AC3C1F}" type="datetimeFigureOut">
              <a:rPr lang="fr-FR" smtClean="0"/>
              <a:t>15/01/2023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D81DF0-9C76-96B4-544E-7D7AD1513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6EC2AA-C4AC-C5E9-CC49-1C38E3115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30F1-84EE-4970-AFBA-465EC3AD48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882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7CC315-CE8A-69A3-E8C7-C33BF19C7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3AAA117-D3A4-EA48-FAF7-D6826BE7C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403C98-5528-44D1-CE59-2136D1315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9AB7-A4BE-4DEB-9F80-8D1935AC3C1F}" type="datetimeFigureOut">
              <a:rPr lang="fr-FR" smtClean="0"/>
              <a:t>15/01/2023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672E03-C8B2-554F-1582-B7DFD5FF6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28C156-E22E-DCCC-3F5D-4C7A86C4D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30F1-84EE-4970-AFBA-465EC3AD48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797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7B1C447-5E38-1896-98A2-77D32B6B89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B64FCC0-9768-3CD3-0D28-3757259CD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4FA192-F516-87F4-EE01-512A4A184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9AB7-A4BE-4DEB-9F80-8D1935AC3C1F}" type="datetimeFigureOut">
              <a:rPr lang="fr-FR" smtClean="0"/>
              <a:t>15/01/2023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AE61BB-728F-1C0F-E003-3E7774739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3EF7B1-D46B-3BB8-275E-CF3C239D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30F1-84EE-4970-AFBA-465EC3AD48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3118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F52405-3E0D-7B59-8E26-BCAC6DC50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803BE4-67B5-C2A0-2C3F-14FA58942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E426FD-BBFC-18BA-FD9C-46896E12E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9AB7-A4BE-4DEB-9F80-8D1935AC3C1F}" type="datetimeFigureOut">
              <a:rPr lang="fr-FR" smtClean="0"/>
              <a:t>15/01/2023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AA9D0E-F793-D3BE-CF84-9F537F21C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954726-FC28-5DE4-C432-9C27177EE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30F1-84EE-4970-AFBA-465EC3AD48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095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35226C-E9A9-E4B4-8A0C-61385AB6A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83E212-3358-86E5-F095-3C49FAE5E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151043-BBC2-32F9-8A66-43BDD293E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9AB7-A4BE-4DEB-9F80-8D1935AC3C1F}" type="datetimeFigureOut">
              <a:rPr lang="fr-FR" smtClean="0"/>
              <a:t>15/01/2023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09F243-1354-0830-1F44-6DBB43BE0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4E889D-B294-FAFE-64AC-1843A47E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30F1-84EE-4970-AFBA-465EC3AD48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948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A28B94-219C-09B8-CC4A-E690E9FB2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E71B5A-75E3-4AB2-709F-F5F6A8A461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A0824C1-CCC8-309E-5092-F4B7D332A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52D04F2-7B4D-9298-B20D-BBCE3F14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9AB7-A4BE-4DEB-9F80-8D1935AC3C1F}" type="datetimeFigureOut">
              <a:rPr lang="fr-FR" smtClean="0"/>
              <a:t>15/01/2023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4EEBDB-F121-6DA2-51B7-40E3D9CC5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4779A0-594D-32E7-83AD-1BBF39889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30F1-84EE-4970-AFBA-465EC3AD48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036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C6CD7A-CDE7-865B-6764-781836EF4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C6467A-2891-A0C7-9F3B-22FFA1269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429EBD9-5250-7F61-85DA-E34BBC7A0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C79B871-6953-6E92-09CF-2B03CAC64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CAC8084-0DDA-8892-1B4F-55B5FC1072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C198584-C09E-C6EA-3A29-0E3711DDD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9AB7-A4BE-4DEB-9F80-8D1935AC3C1F}" type="datetimeFigureOut">
              <a:rPr lang="fr-FR" smtClean="0"/>
              <a:t>15/01/2023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1F2156D-F481-8BF4-A6C5-DC88163C8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4CB04EE-BD66-C709-5CDF-F4EADAF82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30F1-84EE-4970-AFBA-465EC3AD48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339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4B9F33-1D3F-1430-A855-30E5986D9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93446BF-E8E0-EBF5-CE1C-BAB73C46E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9AB7-A4BE-4DEB-9F80-8D1935AC3C1F}" type="datetimeFigureOut">
              <a:rPr lang="fr-FR" smtClean="0"/>
              <a:t>15/01/2023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5082705-75B9-B296-67DF-805AA7A7E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2DDF227-06BF-C07C-35ED-748A04473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30F1-84EE-4970-AFBA-465EC3AD48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473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90AA284-B2E6-1A4C-1CD5-B7FF9A2A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9AB7-A4BE-4DEB-9F80-8D1935AC3C1F}" type="datetimeFigureOut">
              <a:rPr lang="fr-FR" smtClean="0"/>
              <a:t>15/01/2023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DC257A3-59E6-A21E-AE89-66AC1D1DF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7C21C1B-1735-9ECE-3A50-0BDCE61E4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30F1-84EE-4970-AFBA-465EC3AD48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589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3774AD-229E-DEB2-3AC5-207B121C0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15C421-AC85-8DC9-B5FE-2F4AC5D8D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6087472-25D7-4CD5-3D35-8DBE1B418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542F720-2984-A4F9-9170-27C2EABE6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9AB7-A4BE-4DEB-9F80-8D1935AC3C1F}" type="datetimeFigureOut">
              <a:rPr lang="fr-FR" smtClean="0"/>
              <a:t>15/01/2023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875A5F-5115-F3B7-D48F-6F044DC3C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356DB1B-9E05-DA29-5A23-BEF5A7BB4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30F1-84EE-4970-AFBA-465EC3AD48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4948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3C76FE-C9FE-329F-C13C-59C4AA02A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BF0A1AE-0BEA-DF2A-8F83-800151A2C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6AD2D48-2EA7-2FFC-9E55-1AE531707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0CEDB1-4B4E-FB5E-C2B6-E27AD6DD6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9AB7-A4BE-4DEB-9F80-8D1935AC3C1F}" type="datetimeFigureOut">
              <a:rPr lang="fr-FR" smtClean="0"/>
              <a:t>15/01/2023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86FAF5A-0712-93E9-2A34-83D5E3D42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D381782-FF72-490B-81B0-FA52D7AE3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30F1-84EE-4970-AFBA-465EC3AD48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357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3AD28EC-35C1-F6E8-A3C6-A14B65670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3EB575-0D2E-75C7-B05E-BB36310C6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13874A-D29E-A2EC-EE9F-DB1056132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59AB7-A4BE-4DEB-9F80-8D1935AC3C1F}" type="datetimeFigureOut">
              <a:rPr lang="fr-FR" smtClean="0"/>
              <a:t>15/01/2023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A130EF-119D-DF67-2C9F-1C9C25A20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E6D924-C7D7-0693-0FBD-71B8AB0288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130F1-84EE-4970-AFBA-465EC3AD48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5207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50756B-DBF9-DA1E-E6E3-7F723BEB3028}"/>
              </a:ext>
            </a:extLst>
          </p:cNvPr>
          <p:cNvSpPr/>
          <p:nvPr/>
        </p:nvSpPr>
        <p:spPr>
          <a:xfrm>
            <a:off x="1371600" y="1013255"/>
            <a:ext cx="840259" cy="8279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4DEF3C-E268-2798-62A7-C78FFDE8EB46}"/>
              </a:ext>
            </a:extLst>
          </p:cNvPr>
          <p:cNvSpPr/>
          <p:nvPr/>
        </p:nvSpPr>
        <p:spPr>
          <a:xfrm>
            <a:off x="1371597" y="2617571"/>
            <a:ext cx="840259" cy="82790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6F46B1-72EA-BD6C-D5D7-FF66B12E2CDD}"/>
              </a:ext>
            </a:extLst>
          </p:cNvPr>
          <p:cNvSpPr/>
          <p:nvPr/>
        </p:nvSpPr>
        <p:spPr>
          <a:xfrm>
            <a:off x="1371597" y="4240429"/>
            <a:ext cx="840259" cy="8279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36EB7D8-D8B4-167E-8BBA-3F3871F55C26}"/>
              </a:ext>
            </a:extLst>
          </p:cNvPr>
          <p:cNvSpPr txBox="1"/>
          <p:nvPr/>
        </p:nvSpPr>
        <p:spPr>
          <a:xfrm>
            <a:off x="2990334" y="1242540"/>
            <a:ext cx="2397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Non visité   (dans la matrice en python 4)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E5C59E3-5644-6647-DCF5-576DB3EC2BAD}"/>
              </a:ext>
            </a:extLst>
          </p:cNvPr>
          <p:cNvSpPr txBox="1"/>
          <p:nvPr/>
        </p:nvSpPr>
        <p:spPr>
          <a:xfrm>
            <a:off x="2990334" y="2882557"/>
            <a:ext cx="2397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Chemin (dans la matrice en python 0)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9DA7760-9960-3E66-853E-EF81A51EA62E}"/>
              </a:ext>
            </a:extLst>
          </p:cNvPr>
          <p:cNvSpPr txBox="1"/>
          <p:nvPr/>
        </p:nvSpPr>
        <p:spPr>
          <a:xfrm>
            <a:off x="2990335" y="4469714"/>
            <a:ext cx="2397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Mur (dans la matrice en python 1)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684B855-7867-D03C-0AFD-39B49FBB5284}"/>
              </a:ext>
            </a:extLst>
          </p:cNvPr>
          <p:cNvSpPr txBox="1"/>
          <p:nvPr/>
        </p:nvSpPr>
        <p:spPr>
          <a:xfrm>
            <a:off x="7290488" y="945979"/>
            <a:ext cx="2199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crée une matrice des non visités et une liste vides des murs</a:t>
            </a:r>
          </a:p>
        </p:txBody>
      </p:sp>
    </p:spTree>
    <p:extLst>
      <p:ext uri="{BB962C8B-B14F-4D97-AF65-F5344CB8AC3E}">
        <p14:creationId xmlns:p14="http://schemas.microsoft.com/office/powerpoint/2010/main" val="2069536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792DA264-C7FB-C3DB-EFDD-960A80F3B18C}"/>
              </a:ext>
            </a:extLst>
          </p:cNvPr>
          <p:cNvGraphicFramePr>
            <a:graphicFrameLocks noGrp="1"/>
          </p:cNvGraphicFramePr>
          <p:nvPr/>
        </p:nvGraphicFramePr>
        <p:xfrm>
          <a:off x="2767912" y="308920"/>
          <a:ext cx="7290490" cy="624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049">
                  <a:extLst>
                    <a:ext uri="{9D8B030D-6E8A-4147-A177-3AD203B41FA5}">
                      <a16:colId xmlns:a16="http://schemas.microsoft.com/office/drawing/2014/main" val="3423055498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408472711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845234665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989888788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3472258346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4169699547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244157817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2669004823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761452384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847114975"/>
                    </a:ext>
                  </a:extLst>
                </a:gridCol>
              </a:tblGrid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31593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658567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9948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998660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216019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057494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03513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5672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0EFE587-8D51-AE89-4FBA-287D884CADB4}"/>
              </a:ext>
            </a:extLst>
          </p:cNvPr>
          <p:cNvSpPr/>
          <p:nvPr/>
        </p:nvSpPr>
        <p:spPr>
          <a:xfrm>
            <a:off x="7146330" y="2656705"/>
            <a:ext cx="712574" cy="7661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AEBE98-2615-9938-DE67-16C67D6B657A}"/>
              </a:ext>
            </a:extLst>
          </p:cNvPr>
          <p:cNvSpPr/>
          <p:nvPr/>
        </p:nvSpPr>
        <p:spPr>
          <a:xfrm>
            <a:off x="7146330" y="3422825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B2FA71-EA37-9731-525D-BAC27FF0ED6D}"/>
              </a:ext>
            </a:extLst>
          </p:cNvPr>
          <p:cNvSpPr/>
          <p:nvPr/>
        </p:nvSpPr>
        <p:spPr>
          <a:xfrm>
            <a:off x="7858904" y="2656705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AC668F-F442-5754-CBBA-0EDBF5D7C737}"/>
              </a:ext>
            </a:extLst>
          </p:cNvPr>
          <p:cNvSpPr/>
          <p:nvPr/>
        </p:nvSpPr>
        <p:spPr>
          <a:xfrm>
            <a:off x="7133973" y="1878228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358E0A-E8B1-B6EF-B1F6-863F5F7D5207}"/>
              </a:ext>
            </a:extLst>
          </p:cNvPr>
          <p:cNvSpPr/>
          <p:nvPr/>
        </p:nvSpPr>
        <p:spPr>
          <a:xfrm>
            <a:off x="6409039" y="2656706"/>
            <a:ext cx="733167" cy="77023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C3A489-AC49-3341-DC77-460C788E3D7A}"/>
              </a:ext>
            </a:extLst>
          </p:cNvPr>
          <p:cNvSpPr/>
          <p:nvPr/>
        </p:nvSpPr>
        <p:spPr>
          <a:xfrm>
            <a:off x="5564659" y="2541366"/>
            <a:ext cx="967947" cy="94942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EE4698A-2C57-71FB-2331-D9E51CD0BEBB}"/>
              </a:ext>
            </a:extLst>
          </p:cNvPr>
          <p:cNvSpPr txBox="1"/>
          <p:nvPr/>
        </p:nvSpPr>
        <p:spPr>
          <a:xfrm>
            <a:off x="0" y="308920"/>
            <a:ext cx="2607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On prend le 1er  cas: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8C5FBF7-AEAB-97B5-761C-AEF69567696E}"/>
              </a:ext>
            </a:extLst>
          </p:cNvPr>
          <p:cNvSpPr txBox="1"/>
          <p:nvPr/>
        </p:nvSpPr>
        <p:spPr>
          <a:xfrm>
            <a:off x="864977" y="1570678"/>
            <a:ext cx="2607276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Si le mur est entouré par un seul chemin: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Rendre le mur un chemin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Rendre le non visité un mur et l’ajouter à la liste des murs </a:t>
            </a:r>
          </a:p>
        </p:txBody>
      </p:sp>
    </p:spTree>
    <p:extLst>
      <p:ext uri="{BB962C8B-B14F-4D97-AF65-F5344CB8AC3E}">
        <p14:creationId xmlns:p14="http://schemas.microsoft.com/office/powerpoint/2010/main" val="2777742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792DA264-C7FB-C3DB-EFDD-960A80F3B18C}"/>
              </a:ext>
            </a:extLst>
          </p:cNvPr>
          <p:cNvGraphicFramePr>
            <a:graphicFrameLocks noGrp="1"/>
          </p:cNvGraphicFramePr>
          <p:nvPr/>
        </p:nvGraphicFramePr>
        <p:xfrm>
          <a:off x="2767912" y="308920"/>
          <a:ext cx="7290490" cy="624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049">
                  <a:extLst>
                    <a:ext uri="{9D8B030D-6E8A-4147-A177-3AD203B41FA5}">
                      <a16:colId xmlns:a16="http://schemas.microsoft.com/office/drawing/2014/main" val="3423055498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408472711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845234665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989888788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3472258346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4169699547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244157817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2669004823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761452384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847114975"/>
                    </a:ext>
                  </a:extLst>
                </a:gridCol>
              </a:tblGrid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31593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658567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9948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998660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216019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057494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03513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5672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0EFE587-8D51-AE89-4FBA-287D884CADB4}"/>
              </a:ext>
            </a:extLst>
          </p:cNvPr>
          <p:cNvSpPr/>
          <p:nvPr/>
        </p:nvSpPr>
        <p:spPr>
          <a:xfrm>
            <a:off x="7146326" y="2644349"/>
            <a:ext cx="712574" cy="7661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AEBE98-2615-9938-DE67-16C67D6B657A}"/>
              </a:ext>
            </a:extLst>
          </p:cNvPr>
          <p:cNvSpPr/>
          <p:nvPr/>
        </p:nvSpPr>
        <p:spPr>
          <a:xfrm>
            <a:off x="7146326" y="3422826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B2FA71-EA37-9731-525D-BAC27FF0ED6D}"/>
              </a:ext>
            </a:extLst>
          </p:cNvPr>
          <p:cNvSpPr/>
          <p:nvPr/>
        </p:nvSpPr>
        <p:spPr>
          <a:xfrm>
            <a:off x="7858900" y="2644349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AC668F-F442-5754-CBBA-0EDBF5D7C737}"/>
              </a:ext>
            </a:extLst>
          </p:cNvPr>
          <p:cNvSpPr/>
          <p:nvPr/>
        </p:nvSpPr>
        <p:spPr>
          <a:xfrm>
            <a:off x="7133969" y="1861757"/>
            <a:ext cx="733167" cy="7702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358E0A-E8B1-B6EF-B1F6-863F5F7D5207}"/>
              </a:ext>
            </a:extLst>
          </p:cNvPr>
          <p:cNvSpPr/>
          <p:nvPr/>
        </p:nvSpPr>
        <p:spPr>
          <a:xfrm>
            <a:off x="6409035" y="2644350"/>
            <a:ext cx="733167" cy="77023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769C6D-9EFE-85CA-BEF2-94FC14E49FFB}"/>
              </a:ext>
            </a:extLst>
          </p:cNvPr>
          <p:cNvSpPr/>
          <p:nvPr/>
        </p:nvSpPr>
        <p:spPr>
          <a:xfrm>
            <a:off x="5677928" y="2645374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82B1D3-3FC3-163A-4AEE-3E44DEF94167}"/>
              </a:ext>
            </a:extLst>
          </p:cNvPr>
          <p:cNvSpPr/>
          <p:nvPr/>
        </p:nvSpPr>
        <p:spPr>
          <a:xfrm>
            <a:off x="6268992" y="1762884"/>
            <a:ext cx="967947" cy="94942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86D63-52AC-EEB0-019E-4D1A54C3E834}"/>
              </a:ext>
            </a:extLst>
          </p:cNvPr>
          <p:cNvSpPr/>
          <p:nvPr/>
        </p:nvSpPr>
        <p:spPr>
          <a:xfrm>
            <a:off x="6297826" y="3336321"/>
            <a:ext cx="967947" cy="94942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B294963-DF47-5605-983D-F4F886E83987}"/>
              </a:ext>
            </a:extLst>
          </p:cNvPr>
          <p:cNvSpPr txBox="1"/>
          <p:nvPr/>
        </p:nvSpPr>
        <p:spPr>
          <a:xfrm>
            <a:off x="0" y="308920"/>
            <a:ext cx="2607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On prend le 1er  cas: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442FCB3-5328-A033-4BA5-75C718EDB591}"/>
              </a:ext>
            </a:extLst>
          </p:cNvPr>
          <p:cNvSpPr txBox="1"/>
          <p:nvPr/>
        </p:nvSpPr>
        <p:spPr>
          <a:xfrm>
            <a:off x="864977" y="1570678"/>
            <a:ext cx="2607276" cy="34163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Si le mur est entouré par un seul chemin: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Rendre le mur un chemin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Rendre le non visité un mur et l’ajouter à la liste des murs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 Même pour les autres non visités qui entourent le nouveau chemin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1377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792DA264-C7FB-C3DB-EFDD-960A80F3B18C}"/>
              </a:ext>
            </a:extLst>
          </p:cNvPr>
          <p:cNvGraphicFramePr>
            <a:graphicFrameLocks noGrp="1"/>
          </p:cNvGraphicFramePr>
          <p:nvPr/>
        </p:nvGraphicFramePr>
        <p:xfrm>
          <a:off x="2767912" y="308920"/>
          <a:ext cx="7290490" cy="624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049">
                  <a:extLst>
                    <a:ext uri="{9D8B030D-6E8A-4147-A177-3AD203B41FA5}">
                      <a16:colId xmlns:a16="http://schemas.microsoft.com/office/drawing/2014/main" val="3423055498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408472711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845234665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989888788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3472258346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4169699547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244157817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2669004823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761452384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847114975"/>
                    </a:ext>
                  </a:extLst>
                </a:gridCol>
              </a:tblGrid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31593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658567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9948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998660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216019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057494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03513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5672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0EFE587-8D51-AE89-4FBA-287D884CADB4}"/>
              </a:ext>
            </a:extLst>
          </p:cNvPr>
          <p:cNvSpPr/>
          <p:nvPr/>
        </p:nvSpPr>
        <p:spPr>
          <a:xfrm>
            <a:off x="7146326" y="2644348"/>
            <a:ext cx="712574" cy="7661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AEBE98-2615-9938-DE67-16C67D6B657A}"/>
              </a:ext>
            </a:extLst>
          </p:cNvPr>
          <p:cNvSpPr/>
          <p:nvPr/>
        </p:nvSpPr>
        <p:spPr>
          <a:xfrm>
            <a:off x="7146326" y="3422825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B2FA71-EA37-9731-525D-BAC27FF0ED6D}"/>
              </a:ext>
            </a:extLst>
          </p:cNvPr>
          <p:cNvSpPr/>
          <p:nvPr/>
        </p:nvSpPr>
        <p:spPr>
          <a:xfrm>
            <a:off x="7858900" y="2644348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AC668F-F442-5754-CBBA-0EDBF5D7C737}"/>
              </a:ext>
            </a:extLst>
          </p:cNvPr>
          <p:cNvSpPr/>
          <p:nvPr/>
        </p:nvSpPr>
        <p:spPr>
          <a:xfrm>
            <a:off x="7133969" y="1861756"/>
            <a:ext cx="733167" cy="7702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358E0A-E8B1-B6EF-B1F6-863F5F7D5207}"/>
              </a:ext>
            </a:extLst>
          </p:cNvPr>
          <p:cNvSpPr/>
          <p:nvPr/>
        </p:nvSpPr>
        <p:spPr>
          <a:xfrm>
            <a:off x="6409035" y="2644349"/>
            <a:ext cx="733167" cy="77023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769C6D-9EFE-85CA-BEF2-94FC14E49FFB}"/>
              </a:ext>
            </a:extLst>
          </p:cNvPr>
          <p:cNvSpPr/>
          <p:nvPr/>
        </p:nvSpPr>
        <p:spPr>
          <a:xfrm>
            <a:off x="5677928" y="2645373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57C920-53A2-6B85-DF99-CBAE5AAB4FFB}"/>
              </a:ext>
            </a:extLst>
          </p:cNvPr>
          <p:cNvSpPr/>
          <p:nvPr/>
        </p:nvSpPr>
        <p:spPr>
          <a:xfrm>
            <a:off x="6398738" y="3418697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B0FAF9-A789-0B83-A127-5B1F78F49D16}"/>
              </a:ext>
            </a:extLst>
          </p:cNvPr>
          <p:cNvSpPr/>
          <p:nvPr/>
        </p:nvSpPr>
        <p:spPr>
          <a:xfrm>
            <a:off x="6401830" y="1863805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BDD91E5-6AC3-0BDC-372A-58384081170D}"/>
              </a:ext>
            </a:extLst>
          </p:cNvPr>
          <p:cNvSpPr txBox="1"/>
          <p:nvPr/>
        </p:nvSpPr>
        <p:spPr>
          <a:xfrm>
            <a:off x="0" y="308920"/>
            <a:ext cx="2607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On prend le 1er  cas: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1849AF7-41E9-0B7B-BDE8-591FED0311C4}"/>
              </a:ext>
            </a:extLst>
          </p:cNvPr>
          <p:cNvSpPr txBox="1"/>
          <p:nvPr/>
        </p:nvSpPr>
        <p:spPr>
          <a:xfrm>
            <a:off x="864977" y="1570678"/>
            <a:ext cx="2607276" cy="42473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Si le mur est entouré par un seul chemin: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Rendre le mur un chemin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Rendre le non visité un mur et l’ajouter à la liste des murs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 Même pour les autres non visités qui entourent le nouveau chemin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On supprime l’ancien mur de la liste des murs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6646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792DA264-C7FB-C3DB-EFDD-960A80F3B18C}"/>
              </a:ext>
            </a:extLst>
          </p:cNvPr>
          <p:cNvGraphicFramePr>
            <a:graphicFrameLocks noGrp="1"/>
          </p:cNvGraphicFramePr>
          <p:nvPr/>
        </p:nvGraphicFramePr>
        <p:xfrm>
          <a:off x="2767912" y="308920"/>
          <a:ext cx="7290490" cy="624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049">
                  <a:extLst>
                    <a:ext uri="{9D8B030D-6E8A-4147-A177-3AD203B41FA5}">
                      <a16:colId xmlns:a16="http://schemas.microsoft.com/office/drawing/2014/main" val="3423055498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408472711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845234665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989888788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3472258346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4169699547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244157817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2669004823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761452384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847114975"/>
                    </a:ext>
                  </a:extLst>
                </a:gridCol>
              </a:tblGrid>
              <a:tr h="78002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31593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658567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9948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998660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216019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057494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03513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5672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0EFE587-8D51-AE89-4FBA-287D884CADB4}"/>
              </a:ext>
            </a:extLst>
          </p:cNvPr>
          <p:cNvSpPr/>
          <p:nvPr/>
        </p:nvSpPr>
        <p:spPr>
          <a:xfrm>
            <a:off x="3499018" y="1093910"/>
            <a:ext cx="3634948" cy="7661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AEBE98-2615-9938-DE67-16C67D6B657A}"/>
              </a:ext>
            </a:extLst>
          </p:cNvPr>
          <p:cNvSpPr/>
          <p:nvPr/>
        </p:nvSpPr>
        <p:spPr>
          <a:xfrm>
            <a:off x="5688227" y="2644346"/>
            <a:ext cx="702276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B2FA71-EA37-9731-525D-BAC27FF0ED6D}"/>
              </a:ext>
            </a:extLst>
          </p:cNvPr>
          <p:cNvSpPr/>
          <p:nvPr/>
        </p:nvSpPr>
        <p:spPr>
          <a:xfrm>
            <a:off x="7116719" y="3429342"/>
            <a:ext cx="146813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AC668F-F442-5754-CBBA-0EDBF5D7C737}"/>
              </a:ext>
            </a:extLst>
          </p:cNvPr>
          <p:cNvSpPr/>
          <p:nvPr/>
        </p:nvSpPr>
        <p:spPr>
          <a:xfrm>
            <a:off x="7127533" y="1101812"/>
            <a:ext cx="1457324" cy="15312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769C6D-9EFE-85CA-BEF2-94FC14E49FFB}"/>
              </a:ext>
            </a:extLst>
          </p:cNvPr>
          <p:cNvSpPr/>
          <p:nvPr/>
        </p:nvSpPr>
        <p:spPr>
          <a:xfrm>
            <a:off x="4219828" y="1866893"/>
            <a:ext cx="2193329" cy="8158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57C920-53A2-6B85-DF99-CBAE5AAB4FFB}"/>
              </a:ext>
            </a:extLst>
          </p:cNvPr>
          <p:cNvSpPr/>
          <p:nvPr/>
        </p:nvSpPr>
        <p:spPr>
          <a:xfrm>
            <a:off x="3484596" y="2652575"/>
            <a:ext cx="2189209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8FA945-95D5-D1E9-7327-FF1BD2A60729}"/>
              </a:ext>
            </a:extLst>
          </p:cNvPr>
          <p:cNvSpPr/>
          <p:nvPr/>
        </p:nvSpPr>
        <p:spPr>
          <a:xfrm>
            <a:off x="3499018" y="296562"/>
            <a:ext cx="3634949" cy="7791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9841E8-8B07-FE6E-725C-7E65EB1FFD1E}"/>
              </a:ext>
            </a:extLst>
          </p:cNvPr>
          <p:cNvSpPr/>
          <p:nvPr/>
        </p:nvSpPr>
        <p:spPr>
          <a:xfrm>
            <a:off x="9334248" y="1093909"/>
            <a:ext cx="725700" cy="46658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B3B2524-5FE4-F1C1-3639-D949A850DA08}"/>
              </a:ext>
            </a:extLst>
          </p:cNvPr>
          <p:cNvSpPr txBox="1"/>
          <p:nvPr/>
        </p:nvSpPr>
        <p:spPr>
          <a:xfrm>
            <a:off x="111212" y="487044"/>
            <a:ext cx="2310712" cy="37856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2400" dirty="0"/>
              <a:t>On poursuit la démarche jusqu’à ce que la liste devient vide</a:t>
            </a:r>
          </a:p>
          <a:p>
            <a:pPr marL="342900" indent="-342900">
              <a:buFont typeface="+mj-lt"/>
              <a:buAutoNum type="arabicPeriod"/>
            </a:pPr>
            <a:endParaRPr lang="fr-FR" sz="2400" dirty="0"/>
          </a:p>
          <a:p>
            <a:pPr marL="342900" indent="-342900">
              <a:buFont typeface="+mj-lt"/>
              <a:buAutoNum type="arabicPeriod"/>
            </a:pPr>
            <a:endParaRPr lang="fr-FR" sz="2400" dirty="0"/>
          </a:p>
          <a:p>
            <a:pPr marL="342900" indent="-342900">
              <a:buFont typeface="+mj-lt"/>
              <a:buAutoNum type="arabicPeriod"/>
            </a:pPr>
            <a:r>
              <a:rPr lang="fr-FR" sz="2400" dirty="0"/>
              <a:t>Et on rend les non visités des murs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AE29D3-07F9-E99E-F3D0-44C34BAABFE8}"/>
              </a:ext>
            </a:extLst>
          </p:cNvPr>
          <p:cNvSpPr/>
          <p:nvPr/>
        </p:nvSpPr>
        <p:spPr>
          <a:xfrm>
            <a:off x="2766367" y="1087391"/>
            <a:ext cx="715665" cy="15461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5E9DFDC-F6DA-9C46-19F8-9888741FB041}"/>
              </a:ext>
            </a:extLst>
          </p:cNvPr>
          <p:cNvSpPr/>
          <p:nvPr/>
        </p:nvSpPr>
        <p:spPr>
          <a:xfrm>
            <a:off x="8579711" y="308920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448A63E-5E5E-5AD6-871E-82CA019D9D11}"/>
              </a:ext>
            </a:extLst>
          </p:cNvPr>
          <p:cNvSpPr/>
          <p:nvPr/>
        </p:nvSpPr>
        <p:spPr>
          <a:xfrm>
            <a:off x="8603906" y="5752920"/>
            <a:ext cx="733167" cy="7858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601787A-7DED-A6BD-0615-4310C42F7645}"/>
              </a:ext>
            </a:extLst>
          </p:cNvPr>
          <p:cNvSpPr/>
          <p:nvPr/>
        </p:nvSpPr>
        <p:spPr>
          <a:xfrm>
            <a:off x="3484596" y="5752920"/>
            <a:ext cx="733167" cy="7840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B359E56-F9F1-5EC8-C2B3-2FE189C7592B}"/>
              </a:ext>
            </a:extLst>
          </p:cNvPr>
          <p:cNvSpPr/>
          <p:nvPr/>
        </p:nvSpPr>
        <p:spPr>
          <a:xfrm>
            <a:off x="5682557" y="5772674"/>
            <a:ext cx="1451410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1A9B302-B0B9-6C59-7157-408073FC213D}"/>
              </a:ext>
            </a:extLst>
          </p:cNvPr>
          <p:cNvSpPr/>
          <p:nvPr/>
        </p:nvSpPr>
        <p:spPr>
          <a:xfrm>
            <a:off x="2751429" y="4206787"/>
            <a:ext cx="733167" cy="15461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B2EE5A7-67BD-85D9-5B4F-5B7C68628894}"/>
              </a:ext>
            </a:extLst>
          </p:cNvPr>
          <p:cNvSpPr/>
          <p:nvPr/>
        </p:nvSpPr>
        <p:spPr>
          <a:xfrm>
            <a:off x="7116719" y="4183104"/>
            <a:ext cx="733167" cy="15766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8BFA709-D3EE-7D69-59D9-556E2A0F1E41}"/>
              </a:ext>
            </a:extLst>
          </p:cNvPr>
          <p:cNvSpPr/>
          <p:nvPr/>
        </p:nvSpPr>
        <p:spPr>
          <a:xfrm>
            <a:off x="7856322" y="4977364"/>
            <a:ext cx="733167" cy="7824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FDA1816-6512-3016-98C2-CA9D7F234563}"/>
              </a:ext>
            </a:extLst>
          </p:cNvPr>
          <p:cNvSpPr/>
          <p:nvPr/>
        </p:nvSpPr>
        <p:spPr>
          <a:xfrm>
            <a:off x="3489240" y="3426069"/>
            <a:ext cx="733167" cy="7697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069D7E2-0A94-CB19-009E-1FB1214638BE}"/>
              </a:ext>
            </a:extLst>
          </p:cNvPr>
          <p:cNvSpPr/>
          <p:nvPr/>
        </p:nvSpPr>
        <p:spPr>
          <a:xfrm>
            <a:off x="4217256" y="4972201"/>
            <a:ext cx="1459641" cy="7808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AD5207D-72C6-2AC6-CDC5-C8DAC6EE8D9B}"/>
              </a:ext>
            </a:extLst>
          </p:cNvPr>
          <p:cNvSpPr/>
          <p:nvPr/>
        </p:nvSpPr>
        <p:spPr>
          <a:xfrm>
            <a:off x="4954546" y="4195271"/>
            <a:ext cx="1423604" cy="7697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ABE467C-813F-78AB-21F0-3B568964C621}"/>
              </a:ext>
            </a:extLst>
          </p:cNvPr>
          <p:cNvSpPr/>
          <p:nvPr/>
        </p:nvSpPr>
        <p:spPr>
          <a:xfrm>
            <a:off x="8600303" y="1094090"/>
            <a:ext cx="712575" cy="465883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37A3A77-B241-3403-D65B-EB92D52A9B52}"/>
              </a:ext>
            </a:extLst>
          </p:cNvPr>
          <p:cNvSpPr/>
          <p:nvPr/>
        </p:nvSpPr>
        <p:spPr>
          <a:xfrm>
            <a:off x="7871255" y="4215199"/>
            <a:ext cx="778988" cy="7661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694E25E-49E1-2AB9-120C-690D9800D529}"/>
              </a:ext>
            </a:extLst>
          </p:cNvPr>
          <p:cNvSpPr/>
          <p:nvPr/>
        </p:nvSpPr>
        <p:spPr>
          <a:xfrm>
            <a:off x="3501598" y="1687373"/>
            <a:ext cx="712574" cy="95378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F95B0D3-C82D-A853-6198-CBDD2BEF57D4}"/>
              </a:ext>
            </a:extLst>
          </p:cNvPr>
          <p:cNvSpPr/>
          <p:nvPr/>
        </p:nvSpPr>
        <p:spPr>
          <a:xfrm>
            <a:off x="6388443" y="1816444"/>
            <a:ext cx="740245" cy="39364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4B112B3-FB4E-8450-A8F3-E5779175F3A4}"/>
              </a:ext>
            </a:extLst>
          </p:cNvPr>
          <p:cNvSpPr/>
          <p:nvPr/>
        </p:nvSpPr>
        <p:spPr>
          <a:xfrm>
            <a:off x="5690735" y="4982512"/>
            <a:ext cx="824370" cy="77727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CFBFF26-9CD0-3C7C-1BC6-D9ABA07712E8}"/>
              </a:ext>
            </a:extLst>
          </p:cNvPr>
          <p:cNvSpPr/>
          <p:nvPr/>
        </p:nvSpPr>
        <p:spPr>
          <a:xfrm>
            <a:off x="7050547" y="2656358"/>
            <a:ext cx="1574981" cy="7661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DF03DDF-C02B-84A9-B0E3-BA4B3C184D08}"/>
              </a:ext>
            </a:extLst>
          </p:cNvPr>
          <p:cNvSpPr/>
          <p:nvPr/>
        </p:nvSpPr>
        <p:spPr>
          <a:xfrm>
            <a:off x="4226397" y="3437736"/>
            <a:ext cx="2288708" cy="77231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E301D96-DDDA-5288-289F-48B873312F1A}"/>
              </a:ext>
            </a:extLst>
          </p:cNvPr>
          <p:cNvSpPr/>
          <p:nvPr/>
        </p:nvSpPr>
        <p:spPr>
          <a:xfrm>
            <a:off x="3504162" y="4216734"/>
            <a:ext cx="1453404" cy="75788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B3BD6F-D1A1-C91F-9C2C-6F4647E95DAB}"/>
              </a:ext>
            </a:extLst>
          </p:cNvPr>
          <p:cNvSpPr/>
          <p:nvPr/>
        </p:nvSpPr>
        <p:spPr>
          <a:xfrm>
            <a:off x="3501364" y="4559644"/>
            <a:ext cx="712574" cy="12006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0AF5724-57D8-5545-08FC-6157459F2353}"/>
              </a:ext>
            </a:extLst>
          </p:cNvPr>
          <p:cNvSpPr/>
          <p:nvPr/>
        </p:nvSpPr>
        <p:spPr>
          <a:xfrm>
            <a:off x="4222406" y="3589616"/>
            <a:ext cx="712574" cy="12006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0560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792DA264-C7FB-C3DB-EFDD-960A80F3B18C}"/>
              </a:ext>
            </a:extLst>
          </p:cNvPr>
          <p:cNvGraphicFramePr>
            <a:graphicFrameLocks noGrp="1"/>
          </p:cNvGraphicFramePr>
          <p:nvPr/>
        </p:nvGraphicFramePr>
        <p:xfrm>
          <a:off x="2767912" y="308920"/>
          <a:ext cx="7290490" cy="624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049">
                  <a:extLst>
                    <a:ext uri="{9D8B030D-6E8A-4147-A177-3AD203B41FA5}">
                      <a16:colId xmlns:a16="http://schemas.microsoft.com/office/drawing/2014/main" val="3423055498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408472711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845234665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989888788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3472258346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4169699547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244157817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2669004823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761452384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847114975"/>
                    </a:ext>
                  </a:extLst>
                </a:gridCol>
              </a:tblGrid>
              <a:tr h="78002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31593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658567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9948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998660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216019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057494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03513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5672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0EFE587-8D51-AE89-4FBA-287D884CADB4}"/>
              </a:ext>
            </a:extLst>
          </p:cNvPr>
          <p:cNvSpPr/>
          <p:nvPr/>
        </p:nvSpPr>
        <p:spPr>
          <a:xfrm>
            <a:off x="3499018" y="1093910"/>
            <a:ext cx="3634948" cy="7661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AEBE98-2615-9938-DE67-16C67D6B657A}"/>
              </a:ext>
            </a:extLst>
          </p:cNvPr>
          <p:cNvSpPr/>
          <p:nvPr/>
        </p:nvSpPr>
        <p:spPr>
          <a:xfrm>
            <a:off x="5688227" y="2644346"/>
            <a:ext cx="702276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B2FA71-EA37-9731-525D-BAC27FF0ED6D}"/>
              </a:ext>
            </a:extLst>
          </p:cNvPr>
          <p:cNvSpPr/>
          <p:nvPr/>
        </p:nvSpPr>
        <p:spPr>
          <a:xfrm>
            <a:off x="7116719" y="3429342"/>
            <a:ext cx="146813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AC668F-F442-5754-CBBA-0EDBF5D7C737}"/>
              </a:ext>
            </a:extLst>
          </p:cNvPr>
          <p:cNvSpPr/>
          <p:nvPr/>
        </p:nvSpPr>
        <p:spPr>
          <a:xfrm>
            <a:off x="7127533" y="951470"/>
            <a:ext cx="1457324" cy="16815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769C6D-9EFE-85CA-BEF2-94FC14E49FFB}"/>
              </a:ext>
            </a:extLst>
          </p:cNvPr>
          <p:cNvSpPr/>
          <p:nvPr/>
        </p:nvSpPr>
        <p:spPr>
          <a:xfrm>
            <a:off x="4219828" y="1866893"/>
            <a:ext cx="2193329" cy="8158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57C920-53A2-6B85-DF99-CBAE5AAB4FFB}"/>
              </a:ext>
            </a:extLst>
          </p:cNvPr>
          <p:cNvSpPr/>
          <p:nvPr/>
        </p:nvSpPr>
        <p:spPr>
          <a:xfrm>
            <a:off x="3484596" y="2652575"/>
            <a:ext cx="2189209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8FA945-95D5-D1E9-7327-FF1BD2A60729}"/>
              </a:ext>
            </a:extLst>
          </p:cNvPr>
          <p:cNvSpPr/>
          <p:nvPr/>
        </p:nvSpPr>
        <p:spPr>
          <a:xfrm>
            <a:off x="2766366" y="296562"/>
            <a:ext cx="7290490" cy="7791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9841E8-8B07-FE6E-725C-7E65EB1FFD1E}"/>
              </a:ext>
            </a:extLst>
          </p:cNvPr>
          <p:cNvSpPr/>
          <p:nvPr/>
        </p:nvSpPr>
        <p:spPr>
          <a:xfrm>
            <a:off x="9334248" y="951471"/>
            <a:ext cx="725700" cy="48083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AE29D3-07F9-E99E-F3D0-44C34BAABFE8}"/>
              </a:ext>
            </a:extLst>
          </p:cNvPr>
          <p:cNvSpPr/>
          <p:nvPr/>
        </p:nvSpPr>
        <p:spPr>
          <a:xfrm>
            <a:off x="2755557" y="1087390"/>
            <a:ext cx="726475" cy="54616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5E9DFDC-F6DA-9C46-19F8-9888741FB041}"/>
              </a:ext>
            </a:extLst>
          </p:cNvPr>
          <p:cNvSpPr/>
          <p:nvPr/>
        </p:nvSpPr>
        <p:spPr>
          <a:xfrm>
            <a:off x="8579711" y="308920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448A63E-5E5E-5AD6-871E-82CA019D9D11}"/>
              </a:ext>
            </a:extLst>
          </p:cNvPr>
          <p:cNvSpPr/>
          <p:nvPr/>
        </p:nvSpPr>
        <p:spPr>
          <a:xfrm>
            <a:off x="8603906" y="5752920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601787A-7DED-A6BD-0615-4310C42F7645}"/>
              </a:ext>
            </a:extLst>
          </p:cNvPr>
          <p:cNvSpPr/>
          <p:nvPr/>
        </p:nvSpPr>
        <p:spPr>
          <a:xfrm>
            <a:off x="3484596" y="5752919"/>
            <a:ext cx="6572260" cy="7840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B359E56-F9F1-5EC8-C2B3-2FE189C7592B}"/>
              </a:ext>
            </a:extLst>
          </p:cNvPr>
          <p:cNvSpPr/>
          <p:nvPr/>
        </p:nvSpPr>
        <p:spPr>
          <a:xfrm>
            <a:off x="5682557" y="5772674"/>
            <a:ext cx="1451410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1A9B302-B0B9-6C59-7157-408073FC213D}"/>
              </a:ext>
            </a:extLst>
          </p:cNvPr>
          <p:cNvSpPr/>
          <p:nvPr/>
        </p:nvSpPr>
        <p:spPr>
          <a:xfrm>
            <a:off x="2763786" y="4206787"/>
            <a:ext cx="733167" cy="15461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B2EE5A7-67BD-85D9-5B4F-5B7C68628894}"/>
              </a:ext>
            </a:extLst>
          </p:cNvPr>
          <p:cNvSpPr/>
          <p:nvPr/>
        </p:nvSpPr>
        <p:spPr>
          <a:xfrm>
            <a:off x="7116719" y="4183104"/>
            <a:ext cx="733167" cy="15766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8BFA709-D3EE-7D69-59D9-556E2A0F1E41}"/>
              </a:ext>
            </a:extLst>
          </p:cNvPr>
          <p:cNvSpPr/>
          <p:nvPr/>
        </p:nvSpPr>
        <p:spPr>
          <a:xfrm>
            <a:off x="7856322" y="4977364"/>
            <a:ext cx="733167" cy="9291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FDA1816-6512-3016-98C2-CA9D7F234563}"/>
              </a:ext>
            </a:extLst>
          </p:cNvPr>
          <p:cNvSpPr/>
          <p:nvPr/>
        </p:nvSpPr>
        <p:spPr>
          <a:xfrm>
            <a:off x="3489240" y="3426069"/>
            <a:ext cx="733167" cy="7697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069D7E2-0A94-CB19-009E-1FB1214638BE}"/>
              </a:ext>
            </a:extLst>
          </p:cNvPr>
          <p:cNvSpPr/>
          <p:nvPr/>
        </p:nvSpPr>
        <p:spPr>
          <a:xfrm>
            <a:off x="4217256" y="4972201"/>
            <a:ext cx="1459641" cy="7808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AD5207D-72C6-2AC6-CDC5-C8DAC6EE8D9B}"/>
              </a:ext>
            </a:extLst>
          </p:cNvPr>
          <p:cNvSpPr/>
          <p:nvPr/>
        </p:nvSpPr>
        <p:spPr>
          <a:xfrm>
            <a:off x="4954546" y="4195271"/>
            <a:ext cx="1423604" cy="7697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ABE467C-813F-78AB-21F0-3B568964C621}"/>
              </a:ext>
            </a:extLst>
          </p:cNvPr>
          <p:cNvSpPr/>
          <p:nvPr/>
        </p:nvSpPr>
        <p:spPr>
          <a:xfrm>
            <a:off x="8600303" y="1094090"/>
            <a:ext cx="712575" cy="465883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37A3A77-B241-3403-D65B-EB92D52A9B52}"/>
              </a:ext>
            </a:extLst>
          </p:cNvPr>
          <p:cNvSpPr/>
          <p:nvPr/>
        </p:nvSpPr>
        <p:spPr>
          <a:xfrm>
            <a:off x="7871256" y="4215199"/>
            <a:ext cx="754273" cy="7661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694E25E-49E1-2AB9-120C-690D9800D529}"/>
              </a:ext>
            </a:extLst>
          </p:cNvPr>
          <p:cNvSpPr/>
          <p:nvPr/>
        </p:nvSpPr>
        <p:spPr>
          <a:xfrm>
            <a:off x="3501598" y="1687373"/>
            <a:ext cx="712574" cy="95378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F95B0D3-C82D-A853-6198-CBDD2BEF57D4}"/>
              </a:ext>
            </a:extLst>
          </p:cNvPr>
          <p:cNvSpPr/>
          <p:nvPr/>
        </p:nvSpPr>
        <p:spPr>
          <a:xfrm>
            <a:off x="6388443" y="1816444"/>
            <a:ext cx="740245" cy="39364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4B112B3-FB4E-8450-A8F3-E5779175F3A4}"/>
              </a:ext>
            </a:extLst>
          </p:cNvPr>
          <p:cNvSpPr/>
          <p:nvPr/>
        </p:nvSpPr>
        <p:spPr>
          <a:xfrm>
            <a:off x="5690735" y="4981319"/>
            <a:ext cx="824370" cy="78089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CFBFF26-9CD0-3C7C-1BC6-D9ABA07712E8}"/>
              </a:ext>
            </a:extLst>
          </p:cNvPr>
          <p:cNvSpPr/>
          <p:nvPr/>
        </p:nvSpPr>
        <p:spPr>
          <a:xfrm>
            <a:off x="7050547" y="2656358"/>
            <a:ext cx="1574981" cy="7661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DF03DDF-C02B-84A9-B0E3-BA4B3C184D08}"/>
              </a:ext>
            </a:extLst>
          </p:cNvPr>
          <p:cNvSpPr/>
          <p:nvPr/>
        </p:nvSpPr>
        <p:spPr>
          <a:xfrm>
            <a:off x="4226397" y="3437736"/>
            <a:ext cx="2288708" cy="77231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E301D96-DDDA-5288-289F-48B873312F1A}"/>
              </a:ext>
            </a:extLst>
          </p:cNvPr>
          <p:cNvSpPr/>
          <p:nvPr/>
        </p:nvSpPr>
        <p:spPr>
          <a:xfrm>
            <a:off x="3504162" y="4216734"/>
            <a:ext cx="1453404" cy="75788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B3BD6F-D1A1-C91F-9C2C-6F4647E95DAB}"/>
              </a:ext>
            </a:extLst>
          </p:cNvPr>
          <p:cNvSpPr/>
          <p:nvPr/>
        </p:nvSpPr>
        <p:spPr>
          <a:xfrm>
            <a:off x="3501364" y="4497859"/>
            <a:ext cx="712574" cy="127480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5D1E288-50E0-A015-5E67-A4C2AF38B74F}"/>
              </a:ext>
            </a:extLst>
          </p:cNvPr>
          <p:cNvSpPr txBox="1"/>
          <p:nvPr/>
        </p:nvSpPr>
        <p:spPr>
          <a:xfrm>
            <a:off x="111212" y="487044"/>
            <a:ext cx="2310712" cy="526297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2400" dirty="0"/>
              <a:t>On poursuit la démarche jusqu’à ce que la liste devient vide</a:t>
            </a:r>
          </a:p>
          <a:p>
            <a:pPr marL="342900" indent="-342900">
              <a:buFont typeface="+mj-lt"/>
              <a:buAutoNum type="arabicPeriod"/>
            </a:pPr>
            <a:endParaRPr lang="fr-FR" sz="2400" dirty="0"/>
          </a:p>
          <a:p>
            <a:pPr marL="342900" indent="-342900">
              <a:buFont typeface="+mj-lt"/>
              <a:buAutoNum type="arabicPeriod"/>
            </a:pPr>
            <a:endParaRPr lang="fr-FR" sz="2400" dirty="0"/>
          </a:p>
          <a:p>
            <a:pPr marL="342900" indent="-342900">
              <a:buFont typeface="+mj-lt"/>
              <a:buAutoNum type="arabicPeriod"/>
            </a:pPr>
            <a:r>
              <a:rPr lang="fr-FR" sz="2400" dirty="0"/>
              <a:t>Et on rend les non visités des murs</a:t>
            </a:r>
          </a:p>
          <a:p>
            <a:pPr marL="342900" indent="-342900">
              <a:buFont typeface="+mj-lt"/>
              <a:buAutoNum type="arabicPeriod"/>
            </a:pPr>
            <a:endParaRPr lang="fr-FR" sz="2400" dirty="0"/>
          </a:p>
          <a:p>
            <a:pPr marL="342900" indent="-342900">
              <a:buFont typeface="+mj-lt"/>
              <a:buAutoNum type="arabicPeriod"/>
            </a:pPr>
            <a:r>
              <a:rPr lang="fr-FR" sz="2400" dirty="0"/>
              <a:t>On crée une entrée et une sortie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3AE708-FDC4-4E39-9BEE-D9530F98E917}"/>
              </a:ext>
            </a:extLst>
          </p:cNvPr>
          <p:cNvSpPr/>
          <p:nvPr/>
        </p:nvSpPr>
        <p:spPr>
          <a:xfrm>
            <a:off x="4235274" y="3536242"/>
            <a:ext cx="712574" cy="127480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189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792DA264-C7FB-C3DB-EFDD-960A80F3B18C}"/>
              </a:ext>
            </a:extLst>
          </p:cNvPr>
          <p:cNvGraphicFramePr>
            <a:graphicFrameLocks noGrp="1"/>
          </p:cNvGraphicFramePr>
          <p:nvPr/>
        </p:nvGraphicFramePr>
        <p:xfrm>
          <a:off x="2767912" y="308920"/>
          <a:ext cx="7290490" cy="624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049">
                  <a:extLst>
                    <a:ext uri="{9D8B030D-6E8A-4147-A177-3AD203B41FA5}">
                      <a16:colId xmlns:a16="http://schemas.microsoft.com/office/drawing/2014/main" val="3423055498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408472711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845234665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989888788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3472258346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4169699547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244157817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2669004823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761452384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847114975"/>
                    </a:ext>
                  </a:extLst>
                </a:gridCol>
              </a:tblGrid>
              <a:tr h="78002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31593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658567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9948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998660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216019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057494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03513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5672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0EFE587-8D51-AE89-4FBA-287D884CADB4}"/>
              </a:ext>
            </a:extLst>
          </p:cNvPr>
          <p:cNvSpPr/>
          <p:nvPr/>
        </p:nvSpPr>
        <p:spPr>
          <a:xfrm>
            <a:off x="3503402" y="1093910"/>
            <a:ext cx="3630563" cy="7661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AEBE98-2615-9938-DE67-16C67D6B657A}"/>
              </a:ext>
            </a:extLst>
          </p:cNvPr>
          <p:cNvSpPr/>
          <p:nvPr/>
        </p:nvSpPr>
        <p:spPr>
          <a:xfrm>
            <a:off x="5688227" y="2644346"/>
            <a:ext cx="702276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B2FA71-EA37-9731-525D-BAC27FF0ED6D}"/>
              </a:ext>
            </a:extLst>
          </p:cNvPr>
          <p:cNvSpPr/>
          <p:nvPr/>
        </p:nvSpPr>
        <p:spPr>
          <a:xfrm>
            <a:off x="7116719" y="3429342"/>
            <a:ext cx="146813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AC668F-F442-5754-CBBA-0EDBF5D7C737}"/>
              </a:ext>
            </a:extLst>
          </p:cNvPr>
          <p:cNvSpPr/>
          <p:nvPr/>
        </p:nvSpPr>
        <p:spPr>
          <a:xfrm>
            <a:off x="7127533" y="951470"/>
            <a:ext cx="1457324" cy="16815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769C6D-9EFE-85CA-BEF2-94FC14E49FFB}"/>
              </a:ext>
            </a:extLst>
          </p:cNvPr>
          <p:cNvSpPr/>
          <p:nvPr/>
        </p:nvSpPr>
        <p:spPr>
          <a:xfrm>
            <a:off x="4219828" y="1866893"/>
            <a:ext cx="2193329" cy="8158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57C920-53A2-6B85-DF99-CBAE5AAB4FFB}"/>
              </a:ext>
            </a:extLst>
          </p:cNvPr>
          <p:cNvSpPr/>
          <p:nvPr/>
        </p:nvSpPr>
        <p:spPr>
          <a:xfrm>
            <a:off x="3484596" y="2652575"/>
            <a:ext cx="2189209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8FA945-95D5-D1E9-7327-FF1BD2A60729}"/>
              </a:ext>
            </a:extLst>
          </p:cNvPr>
          <p:cNvSpPr/>
          <p:nvPr/>
        </p:nvSpPr>
        <p:spPr>
          <a:xfrm>
            <a:off x="2766366" y="296562"/>
            <a:ext cx="732652" cy="7791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9841E8-8B07-FE6E-725C-7E65EB1FFD1E}"/>
              </a:ext>
            </a:extLst>
          </p:cNvPr>
          <p:cNvSpPr/>
          <p:nvPr/>
        </p:nvSpPr>
        <p:spPr>
          <a:xfrm>
            <a:off x="9334248" y="951470"/>
            <a:ext cx="725700" cy="55976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AE29D3-07F9-E99E-F3D0-44C34BAABFE8}"/>
              </a:ext>
            </a:extLst>
          </p:cNvPr>
          <p:cNvSpPr/>
          <p:nvPr/>
        </p:nvSpPr>
        <p:spPr>
          <a:xfrm>
            <a:off x="2766367" y="1087390"/>
            <a:ext cx="715665" cy="54514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5E9DFDC-F6DA-9C46-19F8-9888741FB041}"/>
              </a:ext>
            </a:extLst>
          </p:cNvPr>
          <p:cNvSpPr/>
          <p:nvPr/>
        </p:nvSpPr>
        <p:spPr>
          <a:xfrm>
            <a:off x="4213938" y="308920"/>
            <a:ext cx="584291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601787A-7DED-A6BD-0615-4310C42F7645}"/>
              </a:ext>
            </a:extLst>
          </p:cNvPr>
          <p:cNvSpPr/>
          <p:nvPr/>
        </p:nvSpPr>
        <p:spPr>
          <a:xfrm>
            <a:off x="3484596" y="5752919"/>
            <a:ext cx="5104893" cy="7840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B359E56-F9F1-5EC8-C2B3-2FE189C7592B}"/>
              </a:ext>
            </a:extLst>
          </p:cNvPr>
          <p:cNvSpPr/>
          <p:nvPr/>
        </p:nvSpPr>
        <p:spPr>
          <a:xfrm>
            <a:off x="5682557" y="5772674"/>
            <a:ext cx="1451410" cy="7652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1A9B302-B0B9-6C59-7157-408073FC213D}"/>
              </a:ext>
            </a:extLst>
          </p:cNvPr>
          <p:cNvSpPr/>
          <p:nvPr/>
        </p:nvSpPr>
        <p:spPr>
          <a:xfrm>
            <a:off x="2763786" y="4206787"/>
            <a:ext cx="733167" cy="15461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B2EE5A7-67BD-85D9-5B4F-5B7C68628894}"/>
              </a:ext>
            </a:extLst>
          </p:cNvPr>
          <p:cNvSpPr/>
          <p:nvPr/>
        </p:nvSpPr>
        <p:spPr>
          <a:xfrm>
            <a:off x="7116719" y="4183104"/>
            <a:ext cx="733167" cy="15766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8BFA709-D3EE-7D69-59D9-556E2A0F1E41}"/>
              </a:ext>
            </a:extLst>
          </p:cNvPr>
          <p:cNvSpPr/>
          <p:nvPr/>
        </p:nvSpPr>
        <p:spPr>
          <a:xfrm>
            <a:off x="7856322" y="4977364"/>
            <a:ext cx="733167" cy="9291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FDA1816-6512-3016-98C2-CA9D7F234563}"/>
              </a:ext>
            </a:extLst>
          </p:cNvPr>
          <p:cNvSpPr/>
          <p:nvPr/>
        </p:nvSpPr>
        <p:spPr>
          <a:xfrm>
            <a:off x="3489240" y="3426069"/>
            <a:ext cx="733167" cy="7697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069D7E2-0A94-CB19-009E-1FB1214638BE}"/>
              </a:ext>
            </a:extLst>
          </p:cNvPr>
          <p:cNvSpPr/>
          <p:nvPr/>
        </p:nvSpPr>
        <p:spPr>
          <a:xfrm>
            <a:off x="4217256" y="4972201"/>
            <a:ext cx="1459641" cy="7808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AD5207D-72C6-2AC6-CDC5-C8DAC6EE8D9B}"/>
              </a:ext>
            </a:extLst>
          </p:cNvPr>
          <p:cNvSpPr/>
          <p:nvPr/>
        </p:nvSpPr>
        <p:spPr>
          <a:xfrm>
            <a:off x="4954546" y="4195271"/>
            <a:ext cx="1423604" cy="7697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ABE467C-813F-78AB-21F0-3B568964C621}"/>
              </a:ext>
            </a:extLst>
          </p:cNvPr>
          <p:cNvSpPr/>
          <p:nvPr/>
        </p:nvSpPr>
        <p:spPr>
          <a:xfrm>
            <a:off x="8600303" y="1094090"/>
            <a:ext cx="712575" cy="546734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37A3A77-B241-3403-D65B-EB92D52A9B52}"/>
              </a:ext>
            </a:extLst>
          </p:cNvPr>
          <p:cNvSpPr/>
          <p:nvPr/>
        </p:nvSpPr>
        <p:spPr>
          <a:xfrm>
            <a:off x="7871256" y="4215199"/>
            <a:ext cx="754273" cy="7661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694E25E-49E1-2AB9-120C-690D9800D529}"/>
              </a:ext>
            </a:extLst>
          </p:cNvPr>
          <p:cNvSpPr/>
          <p:nvPr/>
        </p:nvSpPr>
        <p:spPr>
          <a:xfrm>
            <a:off x="3501598" y="318351"/>
            <a:ext cx="712574" cy="232280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F95B0D3-C82D-A853-6198-CBDD2BEF57D4}"/>
              </a:ext>
            </a:extLst>
          </p:cNvPr>
          <p:cNvSpPr/>
          <p:nvPr/>
        </p:nvSpPr>
        <p:spPr>
          <a:xfrm>
            <a:off x="6388443" y="1804087"/>
            <a:ext cx="740245" cy="39418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4B112B3-FB4E-8450-A8F3-E5779175F3A4}"/>
              </a:ext>
            </a:extLst>
          </p:cNvPr>
          <p:cNvSpPr/>
          <p:nvPr/>
        </p:nvSpPr>
        <p:spPr>
          <a:xfrm>
            <a:off x="5690735" y="4982512"/>
            <a:ext cx="824370" cy="77727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CFBFF26-9CD0-3C7C-1BC6-D9ABA07712E8}"/>
              </a:ext>
            </a:extLst>
          </p:cNvPr>
          <p:cNvSpPr/>
          <p:nvPr/>
        </p:nvSpPr>
        <p:spPr>
          <a:xfrm>
            <a:off x="7050547" y="2656358"/>
            <a:ext cx="1574981" cy="7661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DF03DDF-C02B-84A9-B0E3-BA4B3C184D08}"/>
              </a:ext>
            </a:extLst>
          </p:cNvPr>
          <p:cNvSpPr/>
          <p:nvPr/>
        </p:nvSpPr>
        <p:spPr>
          <a:xfrm>
            <a:off x="4226397" y="3437736"/>
            <a:ext cx="2288708" cy="77231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E301D96-DDDA-5288-289F-48B873312F1A}"/>
              </a:ext>
            </a:extLst>
          </p:cNvPr>
          <p:cNvSpPr/>
          <p:nvPr/>
        </p:nvSpPr>
        <p:spPr>
          <a:xfrm>
            <a:off x="3504162" y="4216734"/>
            <a:ext cx="1453404" cy="75788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B3BD6F-D1A1-C91F-9C2C-6F4647E95DAB}"/>
              </a:ext>
            </a:extLst>
          </p:cNvPr>
          <p:cNvSpPr/>
          <p:nvPr/>
        </p:nvSpPr>
        <p:spPr>
          <a:xfrm>
            <a:off x="3501364" y="4534931"/>
            <a:ext cx="712574" cy="12377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bas 8">
            <a:extLst>
              <a:ext uri="{FF2B5EF4-FFF2-40B4-BE49-F238E27FC236}">
                <a16:creationId xmlns:a16="http://schemas.microsoft.com/office/drawing/2014/main" id="{68EE4A8E-421D-6EA7-7653-BA31C45C1FE7}"/>
              </a:ext>
            </a:extLst>
          </p:cNvPr>
          <p:cNvSpPr/>
          <p:nvPr/>
        </p:nvSpPr>
        <p:spPr>
          <a:xfrm>
            <a:off x="3546897" y="307987"/>
            <a:ext cx="593125" cy="77916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6161A709-0A5A-05AE-71F1-1986A5B231BD}"/>
              </a:ext>
            </a:extLst>
          </p:cNvPr>
          <p:cNvSpPr/>
          <p:nvPr/>
        </p:nvSpPr>
        <p:spPr>
          <a:xfrm>
            <a:off x="8634027" y="5751041"/>
            <a:ext cx="593125" cy="77916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9C5008C-DBB9-B527-C11A-6C6CE340FB3E}"/>
              </a:ext>
            </a:extLst>
          </p:cNvPr>
          <p:cNvSpPr txBox="1"/>
          <p:nvPr/>
        </p:nvSpPr>
        <p:spPr>
          <a:xfrm>
            <a:off x="111212" y="487044"/>
            <a:ext cx="2310712" cy="526297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2400" dirty="0"/>
              <a:t>On poursuit la démarche jusqu’à ce que la liste devient vide</a:t>
            </a:r>
          </a:p>
          <a:p>
            <a:pPr marL="342900" indent="-342900">
              <a:buFont typeface="+mj-lt"/>
              <a:buAutoNum type="arabicPeriod"/>
            </a:pPr>
            <a:endParaRPr lang="fr-FR" sz="2400" dirty="0"/>
          </a:p>
          <a:p>
            <a:pPr marL="342900" indent="-342900">
              <a:buFont typeface="+mj-lt"/>
              <a:buAutoNum type="arabicPeriod"/>
            </a:pPr>
            <a:endParaRPr lang="fr-FR" sz="2400" dirty="0"/>
          </a:p>
          <a:p>
            <a:pPr marL="342900" indent="-342900">
              <a:buFont typeface="+mj-lt"/>
              <a:buAutoNum type="arabicPeriod"/>
            </a:pPr>
            <a:r>
              <a:rPr lang="fr-FR" sz="2400" dirty="0"/>
              <a:t>Et on rend les non visités des murs</a:t>
            </a:r>
          </a:p>
          <a:p>
            <a:pPr marL="342900" indent="-342900">
              <a:buFont typeface="+mj-lt"/>
              <a:buAutoNum type="arabicPeriod"/>
            </a:pPr>
            <a:endParaRPr lang="fr-FR" sz="2400" dirty="0"/>
          </a:p>
          <a:p>
            <a:pPr marL="342900" indent="-342900">
              <a:buFont typeface="+mj-lt"/>
              <a:buAutoNum type="arabicPeriod"/>
            </a:pPr>
            <a:r>
              <a:rPr lang="fr-FR" sz="2400" dirty="0"/>
              <a:t>On crée une entrée et une sortie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096744-03AA-F7B8-F01F-5EA90EFE86FF}"/>
              </a:ext>
            </a:extLst>
          </p:cNvPr>
          <p:cNvSpPr/>
          <p:nvPr/>
        </p:nvSpPr>
        <p:spPr>
          <a:xfrm>
            <a:off x="4247631" y="3584819"/>
            <a:ext cx="712574" cy="12377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223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6812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1626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4297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583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FC5C23-2383-A34B-1BE3-14B49FD3BB95}"/>
              </a:ext>
            </a:extLst>
          </p:cNvPr>
          <p:cNvSpPr/>
          <p:nvPr/>
        </p:nvSpPr>
        <p:spPr>
          <a:xfrm>
            <a:off x="6919787" y="2496069"/>
            <a:ext cx="1120346" cy="10626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E74F80-D85D-AEA2-73B6-C2D8512B5458}"/>
              </a:ext>
            </a:extLst>
          </p:cNvPr>
          <p:cNvSpPr/>
          <p:nvPr/>
        </p:nvSpPr>
        <p:spPr>
          <a:xfrm>
            <a:off x="321277" y="1303637"/>
            <a:ext cx="838094" cy="8279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79E0963-B651-61E6-ACEA-788008C13BCC}"/>
              </a:ext>
            </a:extLst>
          </p:cNvPr>
          <p:cNvSpPr txBox="1"/>
          <p:nvPr/>
        </p:nvSpPr>
        <p:spPr>
          <a:xfrm>
            <a:off x="1476632" y="1532922"/>
            <a:ext cx="112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Non visité</a:t>
            </a:r>
          </a:p>
        </p:txBody>
      </p:sp>
      <p:graphicFrame>
        <p:nvGraphicFramePr>
          <p:cNvPr id="12" name="Tableau 2">
            <a:extLst>
              <a:ext uri="{FF2B5EF4-FFF2-40B4-BE49-F238E27FC236}">
                <a16:creationId xmlns:a16="http://schemas.microsoft.com/office/drawing/2014/main" id="{EE7571EC-42FC-0E86-DC83-F3519944D0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802008"/>
              </p:ext>
            </p:extLst>
          </p:nvPr>
        </p:nvGraphicFramePr>
        <p:xfrm>
          <a:off x="2767912" y="308920"/>
          <a:ext cx="7290490" cy="624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049">
                  <a:extLst>
                    <a:ext uri="{9D8B030D-6E8A-4147-A177-3AD203B41FA5}">
                      <a16:colId xmlns:a16="http://schemas.microsoft.com/office/drawing/2014/main" val="3423055498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408472711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845234665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989888788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3472258346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4169699547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244157817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2669004823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761452384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847114975"/>
                    </a:ext>
                  </a:extLst>
                </a:gridCol>
              </a:tblGrid>
              <a:tr h="78002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31593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658567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9948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998660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216019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057494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03513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56727"/>
                  </a:ext>
                </a:extLst>
              </a:tr>
            </a:tbl>
          </a:graphicData>
        </a:graphic>
      </p:graphicFrame>
      <p:sp>
        <p:nvSpPr>
          <p:cNvPr id="13" name="ZoneTexte 12">
            <a:extLst>
              <a:ext uri="{FF2B5EF4-FFF2-40B4-BE49-F238E27FC236}">
                <a16:creationId xmlns:a16="http://schemas.microsoft.com/office/drawing/2014/main" id="{C7E780AF-C80C-A303-FFC2-1AD6AB08A8D2}"/>
              </a:ext>
            </a:extLst>
          </p:cNvPr>
          <p:cNvSpPr txBox="1"/>
          <p:nvPr/>
        </p:nvSpPr>
        <p:spPr>
          <a:xfrm>
            <a:off x="3818233" y="3082317"/>
            <a:ext cx="2619631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On choisit un point de départ par hasard n’appartenant pas au bord et le rend un chemin (3,6)</a:t>
            </a:r>
          </a:p>
        </p:txBody>
      </p:sp>
    </p:spTree>
    <p:extLst>
      <p:ext uri="{BB962C8B-B14F-4D97-AF65-F5344CB8AC3E}">
        <p14:creationId xmlns:p14="http://schemas.microsoft.com/office/powerpoint/2010/main" val="3636330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0901E39-C9CB-675D-7310-AABAADC02A83}"/>
              </a:ext>
            </a:extLst>
          </p:cNvPr>
          <p:cNvSpPr/>
          <p:nvPr/>
        </p:nvSpPr>
        <p:spPr>
          <a:xfrm>
            <a:off x="321277" y="1303637"/>
            <a:ext cx="838094" cy="8279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5F4EF3-8004-5F85-1EBF-ECDF11321F46}"/>
              </a:ext>
            </a:extLst>
          </p:cNvPr>
          <p:cNvSpPr/>
          <p:nvPr/>
        </p:nvSpPr>
        <p:spPr>
          <a:xfrm>
            <a:off x="321274" y="2907953"/>
            <a:ext cx="838094" cy="82790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877D73-61C8-B64A-BE04-EF4F73DDC5A1}"/>
              </a:ext>
            </a:extLst>
          </p:cNvPr>
          <p:cNvSpPr/>
          <p:nvPr/>
        </p:nvSpPr>
        <p:spPr>
          <a:xfrm>
            <a:off x="321274" y="4530811"/>
            <a:ext cx="838094" cy="8279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6CE1A90-C58B-21CC-7BBB-8DCB1FE76694}"/>
              </a:ext>
            </a:extLst>
          </p:cNvPr>
          <p:cNvSpPr txBox="1"/>
          <p:nvPr/>
        </p:nvSpPr>
        <p:spPr>
          <a:xfrm>
            <a:off x="1476632" y="1532922"/>
            <a:ext cx="112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Non visité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9D860A9-329F-9226-197D-BFBA6A83A594}"/>
              </a:ext>
            </a:extLst>
          </p:cNvPr>
          <p:cNvSpPr txBox="1"/>
          <p:nvPr/>
        </p:nvSpPr>
        <p:spPr>
          <a:xfrm>
            <a:off x="1476632" y="3155778"/>
            <a:ext cx="112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Chemin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941AAAD-24D2-3B83-0683-F7546EFC6EE4}"/>
              </a:ext>
            </a:extLst>
          </p:cNvPr>
          <p:cNvSpPr txBox="1"/>
          <p:nvPr/>
        </p:nvSpPr>
        <p:spPr>
          <a:xfrm>
            <a:off x="1544590" y="4667763"/>
            <a:ext cx="90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Mur </a:t>
            </a:r>
          </a:p>
        </p:txBody>
      </p:sp>
      <p:graphicFrame>
        <p:nvGraphicFramePr>
          <p:cNvPr id="17" name="Tableau 2">
            <a:extLst>
              <a:ext uri="{FF2B5EF4-FFF2-40B4-BE49-F238E27FC236}">
                <a16:creationId xmlns:a16="http://schemas.microsoft.com/office/drawing/2014/main" id="{F5AC7BCF-AF9D-C2F0-8C2B-787904976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296638"/>
              </p:ext>
            </p:extLst>
          </p:nvPr>
        </p:nvGraphicFramePr>
        <p:xfrm>
          <a:off x="2767912" y="308920"/>
          <a:ext cx="7290490" cy="624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049">
                  <a:extLst>
                    <a:ext uri="{9D8B030D-6E8A-4147-A177-3AD203B41FA5}">
                      <a16:colId xmlns:a16="http://schemas.microsoft.com/office/drawing/2014/main" val="3423055498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408472711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845234665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989888788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3472258346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4169699547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244157817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2669004823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761452384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847114975"/>
                    </a:ext>
                  </a:extLst>
                </a:gridCol>
              </a:tblGrid>
              <a:tr h="78002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31593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658567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9948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998660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216019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057494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03513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56727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4688466D-E1BA-90B4-C01C-76C4EE63AE99}"/>
              </a:ext>
            </a:extLst>
          </p:cNvPr>
          <p:cNvSpPr/>
          <p:nvPr/>
        </p:nvSpPr>
        <p:spPr>
          <a:xfrm>
            <a:off x="7146323" y="2656706"/>
            <a:ext cx="712574" cy="7661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698435F-6855-EB3E-18B6-667B9E40B86D}"/>
              </a:ext>
            </a:extLst>
          </p:cNvPr>
          <p:cNvSpPr txBox="1"/>
          <p:nvPr/>
        </p:nvSpPr>
        <p:spPr>
          <a:xfrm>
            <a:off x="4368007" y="2821104"/>
            <a:ext cx="2339543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On entoure ce chemin par des murs</a:t>
            </a:r>
          </a:p>
          <a:p>
            <a:r>
              <a:rPr lang="fr-FR" dirty="0"/>
              <a:t>Et on les ajoutes a une liste des murs</a:t>
            </a:r>
          </a:p>
          <a:p>
            <a:endParaRPr lang="fr-FR" dirty="0"/>
          </a:p>
          <a:p>
            <a:r>
              <a:rPr lang="fr-FR"/>
              <a:t>Murs=[(3,5),(3,7),(2,6),(4,6</a:t>
            </a:r>
            <a:r>
              <a:rPr lang="fr-FR" dirty="0"/>
              <a:t>)] </a:t>
            </a:r>
          </a:p>
        </p:txBody>
      </p:sp>
    </p:spTree>
    <p:extLst>
      <p:ext uri="{BB962C8B-B14F-4D97-AF65-F5344CB8AC3E}">
        <p14:creationId xmlns:p14="http://schemas.microsoft.com/office/powerpoint/2010/main" val="2054305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0901E39-C9CB-675D-7310-AABAADC02A83}"/>
              </a:ext>
            </a:extLst>
          </p:cNvPr>
          <p:cNvSpPr/>
          <p:nvPr/>
        </p:nvSpPr>
        <p:spPr>
          <a:xfrm>
            <a:off x="321277" y="1303637"/>
            <a:ext cx="838094" cy="8279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5F4EF3-8004-5F85-1EBF-ECDF11321F46}"/>
              </a:ext>
            </a:extLst>
          </p:cNvPr>
          <p:cNvSpPr/>
          <p:nvPr/>
        </p:nvSpPr>
        <p:spPr>
          <a:xfrm>
            <a:off x="321274" y="2907953"/>
            <a:ext cx="838094" cy="82790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877D73-61C8-B64A-BE04-EF4F73DDC5A1}"/>
              </a:ext>
            </a:extLst>
          </p:cNvPr>
          <p:cNvSpPr/>
          <p:nvPr/>
        </p:nvSpPr>
        <p:spPr>
          <a:xfrm>
            <a:off x="321274" y="4530811"/>
            <a:ext cx="838094" cy="8279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6CE1A90-C58B-21CC-7BBB-8DCB1FE76694}"/>
              </a:ext>
            </a:extLst>
          </p:cNvPr>
          <p:cNvSpPr txBox="1"/>
          <p:nvPr/>
        </p:nvSpPr>
        <p:spPr>
          <a:xfrm>
            <a:off x="1476632" y="1532922"/>
            <a:ext cx="112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Non visité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9D860A9-329F-9226-197D-BFBA6A83A594}"/>
              </a:ext>
            </a:extLst>
          </p:cNvPr>
          <p:cNvSpPr txBox="1"/>
          <p:nvPr/>
        </p:nvSpPr>
        <p:spPr>
          <a:xfrm>
            <a:off x="1476632" y="3155778"/>
            <a:ext cx="112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Chemin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941AAAD-24D2-3B83-0683-F7546EFC6EE4}"/>
              </a:ext>
            </a:extLst>
          </p:cNvPr>
          <p:cNvSpPr txBox="1"/>
          <p:nvPr/>
        </p:nvSpPr>
        <p:spPr>
          <a:xfrm>
            <a:off x="1544590" y="4667763"/>
            <a:ext cx="90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Mur </a:t>
            </a:r>
          </a:p>
        </p:txBody>
      </p:sp>
      <p:graphicFrame>
        <p:nvGraphicFramePr>
          <p:cNvPr id="17" name="Tableau 2">
            <a:extLst>
              <a:ext uri="{FF2B5EF4-FFF2-40B4-BE49-F238E27FC236}">
                <a16:creationId xmlns:a16="http://schemas.microsoft.com/office/drawing/2014/main" id="{F5AC7BCF-AF9D-C2F0-8C2B-787904976404}"/>
              </a:ext>
            </a:extLst>
          </p:cNvPr>
          <p:cNvGraphicFramePr>
            <a:graphicFrameLocks noGrp="1"/>
          </p:cNvGraphicFramePr>
          <p:nvPr/>
        </p:nvGraphicFramePr>
        <p:xfrm>
          <a:off x="2767912" y="308920"/>
          <a:ext cx="7290490" cy="624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049">
                  <a:extLst>
                    <a:ext uri="{9D8B030D-6E8A-4147-A177-3AD203B41FA5}">
                      <a16:colId xmlns:a16="http://schemas.microsoft.com/office/drawing/2014/main" val="3423055498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408472711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845234665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989888788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3472258346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4169699547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244157817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2669004823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761452384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847114975"/>
                    </a:ext>
                  </a:extLst>
                </a:gridCol>
              </a:tblGrid>
              <a:tr h="78002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31593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658567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9948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998660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216019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057494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03513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56727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4688466D-E1BA-90B4-C01C-76C4EE63AE99}"/>
              </a:ext>
            </a:extLst>
          </p:cNvPr>
          <p:cNvSpPr/>
          <p:nvPr/>
        </p:nvSpPr>
        <p:spPr>
          <a:xfrm>
            <a:off x="7146323" y="2656707"/>
            <a:ext cx="712574" cy="7661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DAF19F-43E7-7A07-ED8B-E643B3104AD2}"/>
              </a:ext>
            </a:extLst>
          </p:cNvPr>
          <p:cNvSpPr/>
          <p:nvPr/>
        </p:nvSpPr>
        <p:spPr>
          <a:xfrm>
            <a:off x="6413156" y="2656707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6DF587-B880-2262-2D46-2F9C41DA3F5D}"/>
              </a:ext>
            </a:extLst>
          </p:cNvPr>
          <p:cNvSpPr/>
          <p:nvPr/>
        </p:nvSpPr>
        <p:spPr>
          <a:xfrm>
            <a:off x="7146323" y="3422827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392201-EFDF-B21B-609A-4343D02D533A}"/>
              </a:ext>
            </a:extLst>
          </p:cNvPr>
          <p:cNvSpPr/>
          <p:nvPr/>
        </p:nvSpPr>
        <p:spPr>
          <a:xfrm>
            <a:off x="7858897" y="2656707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F0A736-6DD2-ECAC-03AB-7CF5DDAC5FA0}"/>
              </a:ext>
            </a:extLst>
          </p:cNvPr>
          <p:cNvSpPr/>
          <p:nvPr/>
        </p:nvSpPr>
        <p:spPr>
          <a:xfrm>
            <a:off x="7133966" y="1878230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D988109-6B10-C39F-77F7-D33D98953B5E}"/>
              </a:ext>
            </a:extLst>
          </p:cNvPr>
          <p:cNvSpPr txBox="1"/>
          <p:nvPr/>
        </p:nvSpPr>
        <p:spPr>
          <a:xfrm>
            <a:off x="3077869" y="1315931"/>
            <a:ext cx="2700976" cy="34778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2000" dirty="0"/>
              <a:t>On choisit un mur par hasard tant que la liste n’est pas vide et le mur n’appartient pas au bord du labyrinthe,</a:t>
            </a:r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Et on vérifie que ce mur devise deux chemin, l’un visité et l’autre non visité </a:t>
            </a:r>
          </a:p>
        </p:txBody>
      </p:sp>
    </p:spTree>
    <p:extLst>
      <p:ext uri="{BB962C8B-B14F-4D97-AF65-F5344CB8AC3E}">
        <p14:creationId xmlns:p14="http://schemas.microsoft.com/office/powerpoint/2010/main" val="4243471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792DA264-C7FB-C3DB-EFDD-960A80F3B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298409"/>
              </p:ext>
            </p:extLst>
          </p:nvPr>
        </p:nvGraphicFramePr>
        <p:xfrm>
          <a:off x="2767912" y="308920"/>
          <a:ext cx="7290490" cy="624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049">
                  <a:extLst>
                    <a:ext uri="{9D8B030D-6E8A-4147-A177-3AD203B41FA5}">
                      <a16:colId xmlns:a16="http://schemas.microsoft.com/office/drawing/2014/main" val="3423055498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408472711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845234665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989888788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3472258346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4169699547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244157817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2669004823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761452384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847114975"/>
                    </a:ext>
                  </a:extLst>
                </a:gridCol>
              </a:tblGrid>
              <a:tr h="78002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31593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658567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9948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998660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216019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057494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03513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5672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0EFE587-8D51-AE89-4FBA-287D884CADB4}"/>
              </a:ext>
            </a:extLst>
          </p:cNvPr>
          <p:cNvSpPr/>
          <p:nvPr/>
        </p:nvSpPr>
        <p:spPr>
          <a:xfrm>
            <a:off x="7146323" y="2656703"/>
            <a:ext cx="712574" cy="7661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724C43-A60D-B7F2-2A9D-84BC15617480}"/>
              </a:ext>
            </a:extLst>
          </p:cNvPr>
          <p:cNvSpPr/>
          <p:nvPr/>
        </p:nvSpPr>
        <p:spPr>
          <a:xfrm>
            <a:off x="6413156" y="2656703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AEBE98-2615-9938-DE67-16C67D6B657A}"/>
              </a:ext>
            </a:extLst>
          </p:cNvPr>
          <p:cNvSpPr/>
          <p:nvPr/>
        </p:nvSpPr>
        <p:spPr>
          <a:xfrm>
            <a:off x="7146323" y="3422823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B2FA71-EA37-9731-525D-BAC27FF0ED6D}"/>
              </a:ext>
            </a:extLst>
          </p:cNvPr>
          <p:cNvSpPr/>
          <p:nvPr/>
        </p:nvSpPr>
        <p:spPr>
          <a:xfrm>
            <a:off x="7858897" y="2656703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AC668F-F442-5754-CBBA-0EDBF5D7C737}"/>
              </a:ext>
            </a:extLst>
          </p:cNvPr>
          <p:cNvSpPr/>
          <p:nvPr/>
        </p:nvSpPr>
        <p:spPr>
          <a:xfrm>
            <a:off x="7133966" y="1878226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901E39-C9CB-675D-7310-AABAADC02A83}"/>
              </a:ext>
            </a:extLst>
          </p:cNvPr>
          <p:cNvSpPr/>
          <p:nvPr/>
        </p:nvSpPr>
        <p:spPr>
          <a:xfrm>
            <a:off x="321277" y="1303637"/>
            <a:ext cx="838094" cy="8279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5F4EF3-8004-5F85-1EBF-ECDF11321F46}"/>
              </a:ext>
            </a:extLst>
          </p:cNvPr>
          <p:cNvSpPr/>
          <p:nvPr/>
        </p:nvSpPr>
        <p:spPr>
          <a:xfrm>
            <a:off x="321274" y="2907953"/>
            <a:ext cx="838094" cy="82790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877D73-61C8-B64A-BE04-EF4F73DDC5A1}"/>
              </a:ext>
            </a:extLst>
          </p:cNvPr>
          <p:cNvSpPr/>
          <p:nvPr/>
        </p:nvSpPr>
        <p:spPr>
          <a:xfrm>
            <a:off x="321274" y="4530811"/>
            <a:ext cx="838094" cy="8279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6CE1A90-C58B-21CC-7BBB-8DCB1FE76694}"/>
              </a:ext>
            </a:extLst>
          </p:cNvPr>
          <p:cNvSpPr txBox="1"/>
          <p:nvPr/>
        </p:nvSpPr>
        <p:spPr>
          <a:xfrm>
            <a:off x="1476632" y="1532922"/>
            <a:ext cx="112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Non visité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9D860A9-329F-9226-197D-BFBA6A83A594}"/>
              </a:ext>
            </a:extLst>
          </p:cNvPr>
          <p:cNvSpPr txBox="1"/>
          <p:nvPr/>
        </p:nvSpPr>
        <p:spPr>
          <a:xfrm>
            <a:off x="1476632" y="3155778"/>
            <a:ext cx="112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Chemin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941AAAD-24D2-3B83-0683-F7546EFC6EE4}"/>
              </a:ext>
            </a:extLst>
          </p:cNvPr>
          <p:cNvSpPr txBox="1"/>
          <p:nvPr/>
        </p:nvSpPr>
        <p:spPr>
          <a:xfrm>
            <a:off x="1544590" y="4667763"/>
            <a:ext cx="90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Mur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980EDA-2EFB-DC78-F002-0D6078C75EF4}"/>
              </a:ext>
            </a:extLst>
          </p:cNvPr>
          <p:cNvSpPr/>
          <p:nvPr/>
        </p:nvSpPr>
        <p:spPr>
          <a:xfrm>
            <a:off x="6227800" y="2483708"/>
            <a:ext cx="1120346" cy="10626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E66146B7-6AA9-5E2D-9DB1-199E3E7DEC21}"/>
              </a:ext>
            </a:extLst>
          </p:cNvPr>
          <p:cNvSpPr/>
          <p:nvPr/>
        </p:nvSpPr>
        <p:spPr>
          <a:xfrm>
            <a:off x="5750006" y="2286001"/>
            <a:ext cx="407778" cy="4201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7B3D1E3-6448-D700-E37E-32370F07687D}"/>
              </a:ext>
            </a:extLst>
          </p:cNvPr>
          <p:cNvSpPr txBox="1"/>
          <p:nvPr/>
        </p:nvSpPr>
        <p:spPr>
          <a:xfrm>
            <a:off x="2855032" y="1559220"/>
            <a:ext cx="2700976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2000" dirty="0"/>
              <a:t>Ici, on distingues 4 cas possibles:</a:t>
            </a:r>
          </a:p>
        </p:txBody>
      </p:sp>
    </p:spTree>
    <p:extLst>
      <p:ext uri="{BB962C8B-B14F-4D97-AF65-F5344CB8AC3E}">
        <p14:creationId xmlns:p14="http://schemas.microsoft.com/office/powerpoint/2010/main" val="2385055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792DA264-C7FB-C3DB-EFDD-960A80F3B18C}"/>
              </a:ext>
            </a:extLst>
          </p:cNvPr>
          <p:cNvGraphicFramePr>
            <a:graphicFrameLocks noGrp="1"/>
          </p:cNvGraphicFramePr>
          <p:nvPr/>
        </p:nvGraphicFramePr>
        <p:xfrm>
          <a:off x="2767912" y="308920"/>
          <a:ext cx="7290490" cy="624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049">
                  <a:extLst>
                    <a:ext uri="{9D8B030D-6E8A-4147-A177-3AD203B41FA5}">
                      <a16:colId xmlns:a16="http://schemas.microsoft.com/office/drawing/2014/main" val="3423055498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408472711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845234665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989888788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3472258346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4169699547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244157817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2669004823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761452384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847114975"/>
                    </a:ext>
                  </a:extLst>
                </a:gridCol>
              </a:tblGrid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31593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658567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9948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998660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216019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057494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03513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5672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0EFE587-8D51-AE89-4FBA-287D884CADB4}"/>
              </a:ext>
            </a:extLst>
          </p:cNvPr>
          <p:cNvSpPr/>
          <p:nvPr/>
        </p:nvSpPr>
        <p:spPr>
          <a:xfrm>
            <a:off x="7146331" y="2656702"/>
            <a:ext cx="712574" cy="7661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724C43-A60D-B7F2-2A9D-84BC15617480}"/>
              </a:ext>
            </a:extLst>
          </p:cNvPr>
          <p:cNvSpPr/>
          <p:nvPr/>
        </p:nvSpPr>
        <p:spPr>
          <a:xfrm>
            <a:off x="6413164" y="2656702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AEBE98-2615-9938-DE67-16C67D6B657A}"/>
              </a:ext>
            </a:extLst>
          </p:cNvPr>
          <p:cNvSpPr/>
          <p:nvPr/>
        </p:nvSpPr>
        <p:spPr>
          <a:xfrm>
            <a:off x="7146331" y="3422822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B2FA71-EA37-9731-525D-BAC27FF0ED6D}"/>
              </a:ext>
            </a:extLst>
          </p:cNvPr>
          <p:cNvSpPr/>
          <p:nvPr/>
        </p:nvSpPr>
        <p:spPr>
          <a:xfrm>
            <a:off x="7858905" y="2656702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AC668F-F442-5754-CBBA-0EDBF5D7C737}"/>
              </a:ext>
            </a:extLst>
          </p:cNvPr>
          <p:cNvSpPr/>
          <p:nvPr/>
        </p:nvSpPr>
        <p:spPr>
          <a:xfrm>
            <a:off x="7133974" y="1878225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901E39-C9CB-675D-7310-AABAADC02A83}"/>
              </a:ext>
            </a:extLst>
          </p:cNvPr>
          <p:cNvSpPr/>
          <p:nvPr/>
        </p:nvSpPr>
        <p:spPr>
          <a:xfrm>
            <a:off x="321277" y="1303637"/>
            <a:ext cx="838094" cy="8279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5F4EF3-8004-5F85-1EBF-ECDF11321F46}"/>
              </a:ext>
            </a:extLst>
          </p:cNvPr>
          <p:cNvSpPr/>
          <p:nvPr/>
        </p:nvSpPr>
        <p:spPr>
          <a:xfrm>
            <a:off x="321274" y="2907953"/>
            <a:ext cx="838094" cy="82790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877D73-61C8-B64A-BE04-EF4F73DDC5A1}"/>
              </a:ext>
            </a:extLst>
          </p:cNvPr>
          <p:cNvSpPr/>
          <p:nvPr/>
        </p:nvSpPr>
        <p:spPr>
          <a:xfrm>
            <a:off x="321274" y="4530811"/>
            <a:ext cx="838094" cy="8279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6CE1A90-C58B-21CC-7BBB-8DCB1FE76694}"/>
              </a:ext>
            </a:extLst>
          </p:cNvPr>
          <p:cNvSpPr txBox="1"/>
          <p:nvPr/>
        </p:nvSpPr>
        <p:spPr>
          <a:xfrm>
            <a:off x="1476632" y="1532922"/>
            <a:ext cx="112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Non visité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9D860A9-329F-9226-197D-BFBA6A83A594}"/>
              </a:ext>
            </a:extLst>
          </p:cNvPr>
          <p:cNvSpPr txBox="1"/>
          <p:nvPr/>
        </p:nvSpPr>
        <p:spPr>
          <a:xfrm>
            <a:off x="1476632" y="3155778"/>
            <a:ext cx="112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Chemin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941AAAD-24D2-3B83-0683-F7546EFC6EE4}"/>
              </a:ext>
            </a:extLst>
          </p:cNvPr>
          <p:cNvSpPr txBox="1"/>
          <p:nvPr/>
        </p:nvSpPr>
        <p:spPr>
          <a:xfrm>
            <a:off x="1544590" y="4667763"/>
            <a:ext cx="90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Mur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980EDA-2EFB-DC78-F002-0D6078C75EF4}"/>
              </a:ext>
            </a:extLst>
          </p:cNvPr>
          <p:cNvSpPr/>
          <p:nvPr/>
        </p:nvSpPr>
        <p:spPr>
          <a:xfrm>
            <a:off x="6227808" y="2483707"/>
            <a:ext cx="1120346" cy="10626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8B0CD9-0C41-FE76-41DD-2A3B6FA15227}"/>
              </a:ext>
            </a:extLst>
          </p:cNvPr>
          <p:cNvSpPr/>
          <p:nvPr/>
        </p:nvSpPr>
        <p:spPr>
          <a:xfrm>
            <a:off x="6973333" y="3278659"/>
            <a:ext cx="1120346" cy="10626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A4E928C-3277-2715-8F0D-CE08636FBF55}"/>
              </a:ext>
            </a:extLst>
          </p:cNvPr>
          <p:cNvSpPr/>
          <p:nvPr/>
        </p:nvSpPr>
        <p:spPr>
          <a:xfrm>
            <a:off x="5750014" y="2286000"/>
            <a:ext cx="407778" cy="4201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6168E35-FE08-7DEA-F221-CAC6BDE564AA}"/>
              </a:ext>
            </a:extLst>
          </p:cNvPr>
          <p:cNvSpPr/>
          <p:nvPr/>
        </p:nvSpPr>
        <p:spPr>
          <a:xfrm>
            <a:off x="6448165" y="3713206"/>
            <a:ext cx="407778" cy="4201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7B0D095-4063-F087-7344-90944A088C3D}"/>
              </a:ext>
            </a:extLst>
          </p:cNvPr>
          <p:cNvSpPr txBox="1"/>
          <p:nvPr/>
        </p:nvSpPr>
        <p:spPr>
          <a:xfrm>
            <a:off x="2855032" y="1559220"/>
            <a:ext cx="2700976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2000" dirty="0"/>
              <a:t>Ici, on distingues 4 cas possibles:</a:t>
            </a:r>
          </a:p>
        </p:txBody>
      </p:sp>
    </p:spTree>
    <p:extLst>
      <p:ext uri="{BB962C8B-B14F-4D97-AF65-F5344CB8AC3E}">
        <p14:creationId xmlns:p14="http://schemas.microsoft.com/office/powerpoint/2010/main" val="2216095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792DA264-C7FB-C3DB-EFDD-960A80F3B18C}"/>
              </a:ext>
            </a:extLst>
          </p:cNvPr>
          <p:cNvGraphicFramePr>
            <a:graphicFrameLocks noGrp="1"/>
          </p:cNvGraphicFramePr>
          <p:nvPr/>
        </p:nvGraphicFramePr>
        <p:xfrm>
          <a:off x="2767912" y="308920"/>
          <a:ext cx="7290490" cy="624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049">
                  <a:extLst>
                    <a:ext uri="{9D8B030D-6E8A-4147-A177-3AD203B41FA5}">
                      <a16:colId xmlns:a16="http://schemas.microsoft.com/office/drawing/2014/main" val="3423055498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408472711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845234665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989888788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3472258346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4169699547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244157817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2669004823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761452384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847114975"/>
                    </a:ext>
                  </a:extLst>
                </a:gridCol>
              </a:tblGrid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31593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658567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9948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998660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216019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057494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03513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5672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0EFE587-8D51-AE89-4FBA-287D884CADB4}"/>
              </a:ext>
            </a:extLst>
          </p:cNvPr>
          <p:cNvSpPr/>
          <p:nvPr/>
        </p:nvSpPr>
        <p:spPr>
          <a:xfrm>
            <a:off x="7146329" y="2656703"/>
            <a:ext cx="712574" cy="7661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724C43-A60D-B7F2-2A9D-84BC15617480}"/>
              </a:ext>
            </a:extLst>
          </p:cNvPr>
          <p:cNvSpPr/>
          <p:nvPr/>
        </p:nvSpPr>
        <p:spPr>
          <a:xfrm>
            <a:off x="6413162" y="2656703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AEBE98-2615-9938-DE67-16C67D6B657A}"/>
              </a:ext>
            </a:extLst>
          </p:cNvPr>
          <p:cNvSpPr/>
          <p:nvPr/>
        </p:nvSpPr>
        <p:spPr>
          <a:xfrm>
            <a:off x="7146329" y="3422823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B2FA71-EA37-9731-525D-BAC27FF0ED6D}"/>
              </a:ext>
            </a:extLst>
          </p:cNvPr>
          <p:cNvSpPr/>
          <p:nvPr/>
        </p:nvSpPr>
        <p:spPr>
          <a:xfrm>
            <a:off x="7858903" y="2656703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AC668F-F442-5754-CBBA-0EDBF5D7C737}"/>
              </a:ext>
            </a:extLst>
          </p:cNvPr>
          <p:cNvSpPr/>
          <p:nvPr/>
        </p:nvSpPr>
        <p:spPr>
          <a:xfrm>
            <a:off x="7133972" y="1878226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901E39-C9CB-675D-7310-AABAADC02A83}"/>
              </a:ext>
            </a:extLst>
          </p:cNvPr>
          <p:cNvSpPr/>
          <p:nvPr/>
        </p:nvSpPr>
        <p:spPr>
          <a:xfrm>
            <a:off x="321277" y="1303637"/>
            <a:ext cx="838094" cy="8279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5F4EF3-8004-5F85-1EBF-ECDF11321F46}"/>
              </a:ext>
            </a:extLst>
          </p:cNvPr>
          <p:cNvSpPr/>
          <p:nvPr/>
        </p:nvSpPr>
        <p:spPr>
          <a:xfrm>
            <a:off x="321274" y="2907953"/>
            <a:ext cx="838094" cy="82790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877D73-61C8-B64A-BE04-EF4F73DDC5A1}"/>
              </a:ext>
            </a:extLst>
          </p:cNvPr>
          <p:cNvSpPr/>
          <p:nvPr/>
        </p:nvSpPr>
        <p:spPr>
          <a:xfrm>
            <a:off x="321274" y="4530811"/>
            <a:ext cx="838094" cy="8279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6CE1A90-C58B-21CC-7BBB-8DCB1FE76694}"/>
              </a:ext>
            </a:extLst>
          </p:cNvPr>
          <p:cNvSpPr txBox="1"/>
          <p:nvPr/>
        </p:nvSpPr>
        <p:spPr>
          <a:xfrm>
            <a:off x="1476632" y="1532922"/>
            <a:ext cx="112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Non visité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9D860A9-329F-9226-197D-BFBA6A83A594}"/>
              </a:ext>
            </a:extLst>
          </p:cNvPr>
          <p:cNvSpPr txBox="1"/>
          <p:nvPr/>
        </p:nvSpPr>
        <p:spPr>
          <a:xfrm>
            <a:off x="1476632" y="3155778"/>
            <a:ext cx="112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Chemin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941AAAD-24D2-3B83-0683-F7546EFC6EE4}"/>
              </a:ext>
            </a:extLst>
          </p:cNvPr>
          <p:cNvSpPr txBox="1"/>
          <p:nvPr/>
        </p:nvSpPr>
        <p:spPr>
          <a:xfrm>
            <a:off x="1544590" y="4667763"/>
            <a:ext cx="90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Mur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980EDA-2EFB-DC78-F002-0D6078C75EF4}"/>
              </a:ext>
            </a:extLst>
          </p:cNvPr>
          <p:cNvSpPr/>
          <p:nvPr/>
        </p:nvSpPr>
        <p:spPr>
          <a:xfrm>
            <a:off x="6227806" y="2483708"/>
            <a:ext cx="1120346" cy="10626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8B0CD9-0C41-FE76-41DD-2A3B6FA15227}"/>
              </a:ext>
            </a:extLst>
          </p:cNvPr>
          <p:cNvSpPr/>
          <p:nvPr/>
        </p:nvSpPr>
        <p:spPr>
          <a:xfrm>
            <a:off x="6973331" y="3278660"/>
            <a:ext cx="1120346" cy="10626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A4E928C-3277-2715-8F0D-CE08636FBF55}"/>
              </a:ext>
            </a:extLst>
          </p:cNvPr>
          <p:cNvSpPr/>
          <p:nvPr/>
        </p:nvSpPr>
        <p:spPr>
          <a:xfrm>
            <a:off x="5750012" y="2286001"/>
            <a:ext cx="407778" cy="4201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6168E35-FE08-7DEA-F221-CAC6BDE564AA}"/>
              </a:ext>
            </a:extLst>
          </p:cNvPr>
          <p:cNvSpPr/>
          <p:nvPr/>
        </p:nvSpPr>
        <p:spPr>
          <a:xfrm>
            <a:off x="6448163" y="3713207"/>
            <a:ext cx="407778" cy="4201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A9E94B-DAA8-4092-5914-FAA9FFB377B2}"/>
              </a:ext>
            </a:extLst>
          </p:cNvPr>
          <p:cNvSpPr/>
          <p:nvPr/>
        </p:nvSpPr>
        <p:spPr>
          <a:xfrm>
            <a:off x="7669435" y="2491942"/>
            <a:ext cx="1120346" cy="10626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1A2F87CB-5207-D2B9-708A-3BAAC9D69F48}"/>
              </a:ext>
            </a:extLst>
          </p:cNvPr>
          <p:cNvSpPr/>
          <p:nvPr/>
        </p:nvSpPr>
        <p:spPr>
          <a:xfrm>
            <a:off x="8942165" y="2804984"/>
            <a:ext cx="407778" cy="4201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08445B2-0844-FF3B-F039-40C1134A3029}"/>
              </a:ext>
            </a:extLst>
          </p:cNvPr>
          <p:cNvSpPr txBox="1"/>
          <p:nvPr/>
        </p:nvSpPr>
        <p:spPr>
          <a:xfrm>
            <a:off x="2855032" y="1559220"/>
            <a:ext cx="2700976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2000" dirty="0"/>
              <a:t>Ici, on distingues 4 cas possibles:</a:t>
            </a:r>
          </a:p>
        </p:txBody>
      </p:sp>
    </p:spTree>
    <p:extLst>
      <p:ext uri="{BB962C8B-B14F-4D97-AF65-F5344CB8AC3E}">
        <p14:creationId xmlns:p14="http://schemas.microsoft.com/office/powerpoint/2010/main" val="234644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792DA264-C7FB-C3DB-EFDD-960A80F3B18C}"/>
              </a:ext>
            </a:extLst>
          </p:cNvPr>
          <p:cNvGraphicFramePr>
            <a:graphicFrameLocks noGrp="1"/>
          </p:cNvGraphicFramePr>
          <p:nvPr/>
        </p:nvGraphicFramePr>
        <p:xfrm>
          <a:off x="2767912" y="308920"/>
          <a:ext cx="7290490" cy="624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049">
                  <a:extLst>
                    <a:ext uri="{9D8B030D-6E8A-4147-A177-3AD203B41FA5}">
                      <a16:colId xmlns:a16="http://schemas.microsoft.com/office/drawing/2014/main" val="3423055498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408472711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845234665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989888788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3472258346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4169699547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244157817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2669004823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761452384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847114975"/>
                    </a:ext>
                  </a:extLst>
                </a:gridCol>
              </a:tblGrid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31593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658567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9948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998660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216019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057494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03513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5672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0EFE587-8D51-AE89-4FBA-287D884CADB4}"/>
              </a:ext>
            </a:extLst>
          </p:cNvPr>
          <p:cNvSpPr/>
          <p:nvPr/>
        </p:nvSpPr>
        <p:spPr>
          <a:xfrm>
            <a:off x="7146325" y="2656707"/>
            <a:ext cx="712574" cy="7661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724C43-A60D-B7F2-2A9D-84BC15617480}"/>
              </a:ext>
            </a:extLst>
          </p:cNvPr>
          <p:cNvSpPr/>
          <p:nvPr/>
        </p:nvSpPr>
        <p:spPr>
          <a:xfrm>
            <a:off x="6413158" y="2656707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AEBE98-2615-9938-DE67-16C67D6B657A}"/>
              </a:ext>
            </a:extLst>
          </p:cNvPr>
          <p:cNvSpPr/>
          <p:nvPr/>
        </p:nvSpPr>
        <p:spPr>
          <a:xfrm>
            <a:off x="7146325" y="3422827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B2FA71-EA37-9731-525D-BAC27FF0ED6D}"/>
              </a:ext>
            </a:extLst>
          </p:cNvPr>
          <p:cNvSpPr/>
          <p:nvPr/>
        </p:nvSpPr>
        <p:spPr>
          <a:xfrm>
            <a:off x="7858899" y="2656707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AC668F-F442-5754-CBBA-0EDBF5D7C737}"/>
              </a:ext>
            </a:extLst>
          </p:cNvPr>
          <p:cNvSpPr/>
          <p:nvPr/>
        </p:nvSpPr>
        <p:spPr>
          <a:xfrm>
            <a:off x="7133968" y="1878230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901E39-C9CB-675D-7310-AABAADC02A83}"/>
              </a:ext>
            </a:extLst>
          </p:cNvPr>
          <p:cNvSpPr/>
          <p:nvPr/>
        </p:nvSpPr>
        <p:spPr>
          <a:xfrm>
            <a:off x="321277" y="1303637"/>
            <a:ext cx="838094" cy="8279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5F4EF3-8004-5F85-1EBF-ECDF11321F46}"/>
              </a:ext>
            </a:extLst>
          </p:cNvPr>
          <p:cNvSpPr/>
          <p:nvPr/>
        </p:nvSpPr>
        <p:spPr>
          <a:xfrm>
            <a:off x="321274" y="2907953"/>
            <a:ext cx="838094" cy="82790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877D73-61C8-B64A-BE04-EF4F73DDC5A1}"/>
              </a:ext>
            </a:extLst>
          </p:cNvPr>
          <p:cNvSpPr/>
          <p:nvPr/>
        </p:nvSpPr>
        <p:spPr>
          <a:xfrm>
            <a:off x="321274" y="4530811"/>
            <a:ext cx="838094" cy="8279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6CE1A90-C58B-21CC-7BBB-8DCB1FE76694}"/>
              </a:ext>
            </a:extLst>
          </p:cNvPr>
          <p:cNvSpPr txBox="1"/>
          <p:nvPr/>
        </p:nvSpPr>
        <p:spPr>
          <a:xfrm>
            <a:off x="1476632" y="1532922"/>
            <a:ext cx="112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Non visité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9D860A9-329F-9226-197D-BFBA6A83A594}"/>
              </a:ext>
            </a:extLst>
          </p:cNvPr>
          <p:cNvSpPr txBox="1"/>
          <p:nvPr/>
        </p:nvSpPr>
        <p:spPr>
          <a:xfrm>
            <a:off x="1476632" y="3155778"/>
            <a:ext cx="112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Chemin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941AAAD-24D2-3B83-0683-F7546EFC6EE4}"/>
              </a:ext>
            </a:extLst>
          </p:cNvPr>
          <p:cNvSpPr txBox="1"/>
          <p:nvPr/>
        </p:nvSpPr>
        <p:spPr>
          <a:xfrm>
            <a:off x="1544590" y="4667763"/>
            <a:ext cx="90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Mur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980EDA-2EFB-DC78-F002-0D6078C75EF4}"/>
              </a:ext>
            </a:extLst>
          </p:cNvPr>
          <p:cNvSpPr/>
          <p:nvPr/>
        </p:nvSpPr>
        <p:spPr>
          <a:xfrm>
            <a:off x="6227802" y="2483712"/>
            <a:ext cx="1120346" cy="10626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8B0CD9-0C41-FE76-41DD-2A3B6FA15227}"/>
              </a:ext>
            </a:extLst>
          </p:cNvPr>
          <p:cNvSpPr/>
          <p:nvPr/>
        </p:nvSpPr>
        <p:spPr>
          <a:xfrm>
            <a:off x="6973327" y="3278664"/>
            <a:ext cx="1120346" cy="10626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A4E928C-3277-2715-8F0D-CE08636FBF55}"/>
              </a:ext>
            </a:extLst>
          </p:cNvPr>
          <p:cNvSpPr/>
          <p:nvPr/>
        </p:nvSpPr>
        <p:spPr>
          <a:xfrm>
            <a:off x="5750008" y="2286005"/>
            <a:ext cx="407778" cy="4201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6168E35-FE08-7DEA-F221-CAC6BDE564AA}"/>
              </a:ext>
            </a:extLst>
          </p:cNvPr>
          <p:cNvSpPr/>
          <p:nvPr/>
        </p:nvSpPr>
        <p:spPr>
          <a:xfrm>
            <a:off x="6448159" y="3713211"/>
            <a:ext cx="407778" cy="4201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A9E94B-DAA8-4092-5914-FAA9FFB377B2}"/>
              </a:ext>
            </a:extLst>
          </p:cNvPr>
          <p:cNvSpPr/>
          <p:nvPr/>
        </p:nvSpPr>
        <p:spPr>
          <a:xfrm>
            <a:off x="7669431" y="2491946"/>
            <a:ext cx="1120346" cy="10626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1A2F87CB-5207-D2B9-708A-3BAAC9D69F48}"/>
              </a:ext>
            </a:extLst>
          </p:cNvPr>
          <p:cNvSpPr/>
          <p:nvPr/>
        </p:nvSpPr>
        <p:spPr>
          <a:xfrm>
            <a:off x="8942161" y="2804988"/>
            <a:ext cx="407778" cy="4201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BBD5049-C8CE-CC41-82CB-586D4EC51230}"/>
              </a:ext>
            </a:extLst>
          </p:cNvPr>
          <p:cNvSpPr/>
          <p:nvPr/>
        </p:nvSpPr>
        <p:spPr>
          <a:xfrm>
            <a:off x="6956857" y="1729939"/>
            <a:ext cx="1120346" cy="10626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4FAEA952-0130-E57C-DF5B-6767F0D3D2DF}"/>
              </a:ext>
            </a:extLst>
          </p:cNvPr>
          <p:cNvSpPr/>
          <p:nvPr/>
        </p:nvSpPr>
        <p:spPr>
          <a:xfrm>
            <a:off x="8237830" y="1579610"/>
            <a:ext cx="407778" cy="4201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5BFECBA-7235-DE8B-94B0-0E5D4261EDD4}"/>
              </a:ext>
            </a:extLst>
          </p:cNvPr>
          <p:cNvSpPr txBox="1"/>
          <p:nvPr/>
        </p:nvSpPr>
        <p:spPr>
          <a:xfrm>
            <a:off x="2855032" y="1559220"/>
            <a:ext cx="2700976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2000" dirty="0"/>
              <a:t>Ici, on distingues 4 cas possibles:</a:t>
            </a:r>
          </a:p>
        </p:txBody>
      </p:sp>
    </p:spTree>
    <p:extLst>
      <p:ext uri="{BB962C8B-B14F-4D97-AF65-F5344CB8AC3E}">
        <p14:creationId xmlns:p14="http://schemas.microsoft.com/office/powerpoint/2010/main" val="4139325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792DA264-C7FB-C3DB-EFDD-960A80F3B18C}"/>
              </a:ext>
            </a:extLst>
          </p:cNvPr>
          <p:cNvGraphicFramePr>
            <a:graphicFrameLocks noGrp="1"/>
          </p:cNvGraphicFramePr>
          <p:nvPr/>
        </p:nvGraphicFramePr>
        <p:xfrm>
          <a:off x="2767912" y="308920"/>
          <a:ext cx="7290490" cy="624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049">
                  <a:extLst>
                    <a:ext uri="{9D8B030D-6E8A-4147-A177-3AD203B41FA5}">
                      <a16:colId xmlns:a16="http://schemas.microsoft.com/office/drawing/2014/main" val="3423055498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408472711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845234665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989888788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3472258346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4169699547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244157817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2669004823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761452384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847114975"/>
                    </a:ext>
                  </a:extLst>
                </a:gridCol>
              </a:tblGrid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31593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658567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9948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998660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216019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057494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03513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5672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0EFE587-8D51-AE89-4FBA-287D884CADB4}"/>
              </a:ext>
            </a:extLst>
          </p:cNvPr>
          <p:cNvSpPr/>
          <p:nvPr/>
        </p:nvSpPr>
        <p:spPr>
          <a:xfrm>
            <a:off x="7146326" y="2656703"/>
            <a:ext cx="712574" cy="7661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724C43-A60D-B7F2-2A9D-84BC15617480}"/>
              </a:ext>
            </a:extLst>
          </p:cNvPr>
          <p:cNvSpPr/>
          <p:nvPr/>
        </p:nvSpPr>
        <p:spPr>
          <a:xfrm>
            <a:off x="6413159" y="2656703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AEBE98-2615-9938-DE67-16C67D6B657A}"/>
              </a:ext>
            </a:extLst>
          </p:cNvPr>
          <p:cNvSpPr/>
          <p:nvPr/>
        </p:nvSpPr>
        <p:spPr>
          <a:xfrm>
            <a:off x="7146326" y="3422823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B2FA71-EA37-9731-525D-BAC27FF0ED6D}"/>
              </a:ext>
            </a:extLst>
          </p:cNvPr>
          <p:cNvSpPr/>
          <p:nvPr/>
        </p:nvSpPr>
        <p:spPr>
          <a:xfrm>
            <a:off x="7858900" y="2656703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AC668F-F442-5754-CBBA-0EDBF5D7C737}"/>
              </a:ext>
            </a:extLst>
          </p:cNvPr>
          <p:cNvSpPr/>
          <p:nvPr/>
        </p:nvSpPr>
        <p:spPr>
          <a:xfrm>
            <a:off x="7133969" y="1878226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D247543-932C-C010-4E28-4D0BB2172E00}"/>
              </a:ext>
            </a:extLst>
          </p:cNvPr>
          <p:cNvSpPr txBox="1"/>
          <p:nvPr/>
        </p:nvSpPr>
        <p:spPr>
          <a:xfrm>
            <a:off x="0" y="308920"/>
            <a:ext cx="2607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On prend le 1er  cas: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94C17EA-D1CE-3388-E544-D0F716B728E8}"/>
              </a:ext>
            </a:extLst>
          </p:cNvPr>
          <p:cNvSpPr txBox="1"/>
          <p:nvPr/>
        </p:nvSpPr>
        <p:spPr>
          <a:xfrm>
            <a:off x="864977" y="1570678"/>
            <a:ext cx="2607276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Si le mur est entouré par un seul chemin: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Rendre le mur un chemin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76BB25-3BFC-798C-BC53-B8A026FFE3D0}"/>
              </a:ext>
            </a:extLst>
          </p:cNvPr>
          <p:cNvSpPr/>
          <p:nvPr/>
        </p:nvSpPr>
        <p:spPr>
          <a:xfrm>
            <a:off x="6281354" y="2565052"/>
            <a:ext cx="967947" cy="94942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97459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421</Words>
  <Application>Microsoft Office PowerPoint</Application>
  <PresentationFormat>Grand écran</PresentationFormat>
  <Paragraphs>80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Hiba Slimen</dc:creator>
  <cp:lastModifiedBy>Hiba Slimen</cp:lastModifiedBy>
  <cp:revision>8</cp:revision>
  <dcterms:created xsi:type="dcterms:W3CDTF">2023-01-15T18:30:13Z</dcterms:created>
  <dcterms:modified xsi:type="dcterms:W3CDTF">2023-01-15T22:12:10Z</dcterms:modified>
</cp:coreProperties>
</file>