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263" r:id="rId3"/>
    <p:sldId id="257" r:id="rId4"/>
    <p:sldId id="258" r:id="rId5"/>
    <p:sldId id="260" r:id="rId6"/>
    <p:sldId id="264" r:id="rId7"/>
    <p:sldId id="266" r:id="rId8"/>
    <p:sldId id="265" r:id="rId9"/>
    <p:sldId id="267" r:id="rId10"/>
    <p:sldId id="268" r:id="rId11"/>
    <p:sldId id="272" r:id="rId12"/>
    <p:sldId id="270" r:id="rId13"/>
    <p:sldId id="269" r:id="rId14"/>
    <p:sldId id="271" r:id="rId15"/>
    <p:sldId id="259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2BD"/>
    <a:srgbClr val="F6F7FA"/>
    <a:srgbClr val="AD92ED"/>
    <a:srgbClr val="4FC1E9"/>
    <a:srgbClr val="C4C7CE"/>
    <a:srgbClr val="CDD0DA"/>
    <a:srgbClr val="FA8150"/>
    <a:srgbClr val="E37553"/>
    <a:srgbClr val="E0653F"/>
    <a:srgbClr val="959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74" autoAdjust="0"/>
  </p:normalViewPr>
  <p:slideViewPr>
    <p:cSldViewPr>
      <p:cViewPr varScale="1">
        <p:scale>
          <a:sx n="96" d="100"/>
          <a:sy n="96" d="100"/>
        </p:scale>
        <p:origin x="66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Laptop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6BB7768-AD5B-48B0-A816-1EB210F7007F}"/>
              </a:ext>
            </a:extLst>
          </p:cNvPr>
          <p:cNvSpPr>
            <a:spLocks/>
          </p:cNvSpPr>
          <p:nvPr userDrawn="1"/>
        </p:nvSpPr>
        <p:spPr bwMode="auto">
          <a:xfrm>
            <a:off x="0" y="1588"/>
            <a:ext cx="9144000" cy="3490913"/>
          </a:xfrm>
          <a:custGeom>
            <a:avLst/>
            <a:gdLst>
              <a:gd name="T0" fmla="*/ 11520 w 11520"/>
              <a:gd name="T1" fmla="*/ 0 h 4399"/>
              <a:gd name="T2" fmla="*/ 11520 w 11520"/>
              <a:gd name="T3" fmla="*/ 3892 h 4399"/>
              <a:gd name="T4" fmla="*/ 0 w 11520"/>
              <a:gd name="T5" fmla="*/ 4399 h 4399"/>
              <a:gd name="T6" fmla="*/ 0 w 11520"/>
              <a:gd name="T7" fmla="*/ 0 h 4399"/>
              <a:gd name="T8" fmla="*/ 11520 w 11520"/>
              <a:gd name="T9" fmla="*/ 0 h 4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4399">
                <a:moveTo>
                  <a:pt x="11520" y="0"/>
                </a:moveTo>
                <a:lnTo>
                  <a:pt x="11520" y="3892"/>
                </a:lnTo>
                <a:lnTo>
                  <a:pt x="0" y="4399"/>
                </a:lnTo>
                <a:lnTo>
                  <a:pt x="0" y="0"/>
                </a:lnTo>
                <a:lnTo>
                  <a:pt x="11520" y="0"/>
                </a:lnTo>
                <a:close/>
              </a:path>
            </a:pathLst>
          </a:custGeom>
          <a:solidFill>
            <a:srgbClr val="4FC1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F854B371-F993-41E2-9F93-AB25852CBD9B}"/>
              </a:ext>
            </a:extLst>
          </p:cNvPr>
          <p:cNvGrpSpPr/>
          <p:nvPr userDrawn="1"/>
        </p:nvGrpSpPr>
        <p:grpSpPr>
          <a:xfrm>
            <a:off x="1273175" y="1216026"/>
            <a:ext cx="3216275" cy="3925888"/>
            <a:chOff x="1273175" y="1216026"/>
            <a:chExt cx="3216275" cy="3925888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694D76EC-EF42-4BAA-81EA-0F0F558821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3175" y="1216026"/>
              <a:ext cx="3216275" cy="1074738"/>
            </a:xfrm>
            <a:custGeom>
              <a:avLst/>
              <a:gdLst>
                <a:gd name="T0" fmla="*/ 3966 w 4050"/>
                <a:gd name="T1" fmla="*/ 0 h 1353"/>
                <a:gd name="T2" fmla="*/ 3966 w 4050"/>
                <a:gd name="T3" fmla="*/ 0 h 1353"/>
                <a:gd name="T4" fmla="*/ 3975 w 4050"/>
                <a:gd name="T5" fmla="*/ 1 h 1353"/>
                <a:gd name="T6" fmla="*/ 3985 w 4050"/>
                <a:gd name="T7" fmla="*/ 3 h 1353"/>
                <a:gd name="T8" fmla="*/ 3994 w 4050"/>
                <a:gd name="T9" fmla="*/ 5 h 1353"/>
                <a:gd name="T10" fmla="*/ 4002 w 4050"/>
                <a:gd name="T11" fmla="*/ 8 h 1353"/>
                <a:gd name="T12" fmla="*/ 4010 w 4050"/>
                <a:gd name="T13" fmla="*/ 13 h 1353"/>
                <a:gd name="T14" fmla="*/ 4018 w 4050"/>
                <a:gd name="T15" fmla="*/ 19 h 1353"/>
                <a:gd name="T16" fmla="*/ 4025 w 4050"/>
                <a:gd name="T17" fmla="*/ 25 h 1353"/>
                <a:gd name="T18" fmla="*/ 4031 w 4050"/>
                <a:gd name="T19" fmla="*/ 31 h 1353"/>
                <a:gd name="T20" fmla="*/ 4031 w 4050"/>
                <a:gd name="T21" fmla="*/ 31 h 1353"/>
                <a:gd name="T22" fmla="*/ 4036 w 4050"/>
                <a:gd name="T23" fmla="*/ 39 h 1353"/>
                <a:gd name="T24" fmla="*/ 4041 w 4050"/>
                <a:gd name="T25" fmla="*/ 48 h 1353"/>
                <a:gd name="T26" fmla="*/ 4044 w 4050"/>
                <a:gd name="T27" fmla="*/ 57 h 1353"/>
                <a:gd name="T28" fmla="*/ 4048 w 4050"/>
                <a:gd name="T29" fmla="*/ 65 h 1353"/>
                <a:gd name="T30" fmla="*/ 4049 w 4050"/>
                <a:gd name="T31" fmla="*/ 74 h 1353"/>
                <a:gd name="T32" fmla="*/ 4050 w 4050"/>
                <a:gd name="T33" fmla="*/ 83 h 1353"/>
                <a:gd name="T34" fmla="*/ 4050 w 4050"/>
                <a:gd name="T35" fmla="*/ 92 h 1353"/>
                <a:gd name="T36" fmla="*/ 4049 w 4050"/>
                <a:gd name="T37" fmla="*/ 103 h 1353"/>
                <a:gd name="T38" fmla="*/ 3811 w 4050"/>
                <a:gd name="T39" fmla="*/ 1295 h 1353"/>
                <a:gd name="T40" fmla="*/ 3811 w 4050"/>
                <a:gd name="T41" fmla="*/ 1295 h 1353"/>
                <a:gd name="T42" fmla="*/ 3807 w 4050"/>
                <a:gd name="T43" fmla="*/ 1307 h 1353"/>
                <a:gd name="T44" fmla="*/ 3801 w 4050"/>
                <a:gd name="T45" fmla="*/ 1318 h 1353"/>
                <a:gd name="T46" fmla="*/ 3794 w 4050"/>
                <a:gd name="T47" fmla="*/ 1328 h 1353"/>
                <a:gd name="T48" fmla="*/ 3785 w 4050"/>
                <a:gd name="T49" fmla="*/ 1336 h 1353"/>
                <a:gd name="T50" fmla="*/ 3775 w 4050"/>
                <a:gd name="T51" fmla="*/ 1343 h 1353"/>
                <a:gd name="T52" fmla="*/ 3764 w 4050"/>
                <a:gd name="T53" fmla="*/ 1349 h 1353"/>
                <a:gd name="T54" fmla="*/ 3752 w 4050"/>
                <a:gd name="T55" fmla="*/ 1352 h 1353"/>
                <a:gd name="T56" fmla="*/ 3739 w 4050"/>
                <a:gd name="T57" fmla="*/ 1353 h 1353"/>
                <a:gd name="T58" fmla="*/ 317 w 4050"/>
                <a:gd name="T59" fmla="*/ 1353 h 1353"/>
                <a:gd name="T60" fmla="*/ 317 w 4050"/>
                <a:gd name="T61" fmla="*/ 1353 h 1353"/>
                <a:gd name="T62" fmla="*/ 304 w 4050"/>
                <a:gd name="T63" fmla="*/ 1352 h 1353"/>
                <a:gd name="T64" fmla="*/ 291 w 4050"/>
                <a:gd name="T65" fmla="*/ 1349 h 1353"/>
                <a:gd name="T66" fmla="*/ 280 w 4050"/>
                <a:gd name="T67" fmla="*/ 1344 h 1353"/>
                <a:gd name="T68" fmla="*/ 270 w 4050"/>
                <a:gd name="T69" fmla="*/ 1337 h 1353"/>
                <a:gd name="T70" fmla="*/ 261 w 4050"/>
                <a:gd name="T71" fmla="*/ 1328 h 1353"/>
                <a:gd name="T72" fmla="*/ 254 w 4050"/>
                <a:gd name="T73" fmla="*/ 1319 h 1353"/>
                <a:gd name="T74" fmla="*/ 249 w 4050"/>
                <a:gd name="T75" fmla="*/ 1307 h 1353"/>
                <a:gd name="T76" fmla="*/ 245 w 4050"/>
                <a:gd name="T77" fmla="*/ 1295 h 1353"/>
                <a:gd name="T78" fmla="*/ 1 w 4050"/>
                <a:gd name="T79" fmla="*/ 103 h 1353"/>
                <a:gd name="T80" fmla="*/ 1 w 4050"/>
                <a:gd name="T81" fmla="*/ 103 h 1353"/>
                <a:gd name="T82" fmla="*/ 0 w 4050"/>
                <a:gd name="T83" fmla="*/ 94 h 1353"/>
                <a:gd name="T84" fmla="*/ 0 w 4050"/>
                <a:gd name="T85" fmla="*/ 84 h 1353"/>
                <a:gd name="T86" fmla="*/ 0 w 4050"/>
                <a:gd name="T87" fmla="*/ 74 h 1353"/>
                <a:gd name="T88" fmla="*/ 2 w 4050"/>
                <a:gd name="T89" fmla="*/ 65 h 1353"/>
                <a:gd name="T90" fmla="*/ 4 w 4050"/>
                <a:gd name="T91" fmla="*/ 57 h 1353"/>
                <a:gd name="T92" fmla="*/ 8 w 4050"/>
                <a:gd name="T93" fmla="*/ 48 h 1353"/>
                <a:gd name="T94" fmla="*/ 12 w 4050"/>
                <a:gd name="T95" fmla="*/ 39 h 1353"/>
                <a:gd name="T96" fmla="*/ 18 w 4050"/>
                <a:gd name="T97" fmla="*/ 31 h 1353"/>
                <a:gd name="T98" fmla="*/ 18 w 4050"/>
                <a:gd name="T99" fmla="*/ 31 h 1353"/>
                <a:gd name="T100" fmla="*/ 25 w 4050"/>
                <a:gd name="T101" fmla="*/ 25 h 1353"/>
                <a:gd name="T102" fmla="*/ 32 w 4050"/>
                <a:gd name="T103" fmla="*/ 19 h 1353"/>
                <a:gd name="T104" fmla="*/ 39 w 4050"/>
                <a:gd name="T105" fmla="*/ 13 h 1353"/>
                <a:gd name="T106" fmla="*/ 47 w 4050"/>
                <a:gd name="T107" fmla="*/ 8 h 1353"/>
                <a:gd name="T108" fmla="*/ 56 w 4050"/>
                <a:gd name="T109" fmla="*/ 5 h 1353"/>
                <a:gd name="T110" fmla="*/ 64 w 4050"/>
                <a:gd name="T111" fmla="*/ 3 h 1353"/>
                <a:gd name="T112" fmla="*/ 73 w 4050"/>
                <a:gd name="T113" fmla="*/ 1 h 1353"/>
                <a:gd name="T114" fmla="*/ 84 w 4050"/>
                <a:gd name="T115" fmla="*/ 0 h 1353"/>
                <a:gd name="T116" fmla="*/ 3966 w 4050"/>
                <a:gd name="T117" fmla="*/ 0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50" h="1353">
                  <a:moveTo>
                    <a:pt x="3966" y="0"/>
                  </a:moveTo>
                  <a:lnTo>
                    <a:pt x="3966" y="0"/>
                  </a:lnTo>
                  <a:lnTo>
                    <a:pt x="3975" y="1"/>
                  </a:lnTo>
                  <a:lnTo>
                    <a:pt x="3985" y="3"/>
                  </a:lnTo>
                  <a:lnTo>
                    <a:pt x="3994" y="5"/>
                  </a:lnTo>
                  <a:lnTo>
                    <a:pt x="4002" y="8"/>
                  </a:lnTo>
                  <a:lnTo>
                    <a:pt x="4010" y="13"/>
                  </a:lnTo>
                  <a:lnTo>
                    <a:pt x="4018" y="19"/>
                  </a:lnTo>
                  <a:lnTo>
                    <a:pt x="4025" y="25"/>
                  </a:lnTo>
                  <a:lnTo>
                    <a:pt x="4031" y="31"/>
                  </a:lnTo>
                  <a:lnTo>
                    <a:pt x="4031" y="31"/>
                  </a:lnTo>
                  <a:lnTo>
                    <a:pt x="4036" y="39"/>
                  </a:lnTo>
                  <a:lnTo>
                    <a:pt x="4041" y="48"/>
                  </a:lnTo>
                  <a:lnTo>
                    <a:pt x="4044" y="57"/>
                  </a:lnTo>
                  <a:lnTo>
                    <a:pt x="4048" y="65"/>
                  </a:lnTo>
                  <a:lnTo>
                    <a:pt x="4049" y="74"/>
                  </a:lnTo>
                  <a:lnTo>
                    <a:pt x="4050" y="83"/>
                  </a:lnTo>
                  <a:lnTo>
                    <a:pt x="4050" y="92"/>
                  </a:lnTo>
                  <a:lnTo>
                    <a:pt x="4049" y="103"/>
                  </a:lnTo>
                  <a:lnTo>
                    <a:pt x="3811" y="1295"/>
                  </a:lnTo>
                  <a:lnTo>
                    <a:pt x="3811" y="1295"/>
                  </a:lnTo>
                  <a:lnTo>
                    <a:pt x="3807" y="1307"/>
                  </a:lnTo>
                  <a:lnTo>
                    <a:pt x="3801" y="1318"/>
                  </a:lnTo>
                  <a:lnTo>
                    <a:pt x="3794" y="1328"/>
                  </a:lnTo>
                  <a:lnTo>
                    <a:pt x="3785" y="1336"/>
                  </a:lnTo>
                  <a:lnTo>
                    <a:pt x="3775" y="1343"/>
                  </a:lnTo>
                  <a:lnTo>
                    <a:pt x="3764" y="1349"/>
                  </a:lnTo>
                  <a:lnTo>
                    <a:pt x="3752" y="1352"/>
                  </a:lnTo>
                  <a:lnTo>
                    <a:pt x="3739" y="1353"/>
                  </a:lnTo>
                  <a:lnTo>
                    <a:pt x="317" y="1353"/>
                  </a:lnTo>
                  <a:lnTo>
                    <a:pt x="317" y="1353"/>
                  </a:lnTo>
                  <a:lnTo>
                    <a:pt x="304" y="1352"/>
                  </a:lnTo>
                  <a:lnTo>
                    <a:pt x="291" y="1349"/>
                  </a:lnTo>
                  <a:lnTo>
                    <a:pt x="280" y="1344"/>
                  </a:lnTo>
                  <a:lnTo>
                    <a:pt x="270" y="1337"/>
                  </a:lnTo>
                  <a:lnTo>
                    <a:pt x="261" y="1328"/>
                  </a:lnTo>
                  <a:lnTo>
                    <a:pt x="254" y="1319"/>
                  </a:lnTo>
                  <a:lnTo>
                    <a:pt x="249" y="1307"/>
                  </a:lnTo>
                  <a:lnTo>
                    <a:pt x="245" y="1295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94"/>
                  </a:lnTo>
                  <a:lnTo>
                    <a:pt x="0" y="84"/>
                  </a:lnTo>
                  <a:lnTo>
                    <a:pt x="0" y="74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8" y="48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25" y="25"/>
                  </a:lnTo>
                  <a:lnTo>
                    <a:pt x="32" y="19"/>
                  </a:lnTo>
                  <a:lnTo>
                    <a:pt x="39" y="13"/>
                  </a:lnTo>
                  <a:lnTo>
                    <a:pt x="47" y="8"/>
                  </a:lnTo>
                  <a:lnTo>
                    <a:pt x="56" y="5"/>
                  </a:lnTo>
                  <a:lnTo>
                    <a:pt x="64" y="3"/>
                  </a:lnTo>
                  <a:lnTo>
                    <a:pt x="73" y="1"/>
                  </a:lnTo>
                  <a:lnTo>
                    <a:pt x="84" y="0"/>
                  </a:lnTo>
                  <a:lnTo>
                    <a:pt x="3966" y="0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95E9DC5D-2468-4E51-A578-CD5CCF7B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7963" y="2301876"/>
              <a:ext cx="2811463" cy="1963738"/>
            </a:xfrm>
            <a:custGeom>
              <a:avLst/>
              <a:gdLst>
                <a:gd name="T0" fmla="*/ 3441 w 3542"/>
                <a:gd name="T1" fmla="*/ 0 h 2475"/>
                <a:gd name="T2" fmla="*/ 3460 w 3542"/>
                <a:gd name="T3" fmla="*/ 2 h 2475"/>
                <a:gd name="T4" fmla="*/ 3480 w 3542"/>
                <a:gd name="T5" fmla="*/ 8 h 2475"/>
                <a:gd name="T6" fmla="*/ 3497 w 3542"/>
                <a:gd name="T7" fmla="*/ 17 h 2475"/>
                <a:gd name="T8" fmla="*/ 3512 w 3542"/>
                <a:gd name="T9" fmla="*/ 30 h 2475"/>
                <a:gd name="T10" fmla="*/ 3525 w 3542"/>
                <a:gd name="T11" fmla="*/ 45 h 2475"/>
                <a:gd name="T12" fmla="*/ 3534 w 3542"/>
                <a:gd name="T13" fmla="*/ 62 h 2475"/>
                <a:gd name="T14" fmla="*/ 3540 w 3542"/>
                <a:gd name="T15" fmla="*/ 82 h 2475"/>
                <a:gd name="T16" fmla="*/ 3542 w 3542"/>
                <a:gd name="T17" fmla="*/ 101 h 2475"/>
                <a:gd name="T18" fmla="*/ 3542 w 3542"/>
                <a:gd name="T19" fmla="*/ 2372 h 2475"/>
                <a:gd name="T20" fmla="*/ 3540 w 3542"/>
                <a:gd name="T21" fmla="*/ 2393 h 2475"/>
                <a:gd name="T22" fmla="*/ 3534 w 3542"/>
                <a:gd name="T23" fmla="*/ 2413 h 2475"/>
                <a:gd name="T24" fmla="*/ 3525 w 3542"/>
                <a:gd name="T25" fmla="*/ 2430 h 2475"/>
                <a:gd name="T26" fmla="*/ 3512 w 3542"/>
                <a:gd name="T27" fmla="*/ 2445 h 2475"/>
                <a:gd name="T28" fmla="*/ 3497 w 3542"/>
                <a:gd name="T29" fmla="*/ 2457 h 2475"/>
                <a:gd name="T30" fmla="*/ 3480 w 3542"/>
                <a:gd name="T31" fmla="*/ 2467 h 2475"/>
                <a:gd name="T32" fmla="*/ 3460 w 3542"/>
                <a:gd name="T33" fmla="*/ 2472 h 2475"/>
                <a:gd name="T34" fmla="*/ 3441 w 3542"/>
                <a:gd name="T35" fmla="*/ 2475 h 2475"/>
                <a:gd name="T36" fmla="*/ 101 w 3542"/>
                <a:gd name="T37" fmla="*/ 2475 h 2475"/>
                <a:gd name="T38" fmla="*/ 80 w 3542"/>
                <a:gd name="T39" fmla="*/ 2472 h 2475"/>
                <a:gd name="T40" fmla="*/ 62 w 3542"/>
                <a:gd name="T41" fmla="*/ 2467 h 2475"/>
                <a:gd name="T42" fmla="*/ 45 w 3542"/>
                <a:gd name="T43" fmla="*/ 2457 h 2475"/>
                <a:gd name="T44" fmla="*/ 30 w 3542"/>
                <a:gd name="T45" fmla="*/ 2445 h 2475"/>
                <a:gd name="T46" fmla="*/ 17 w 3542"/>
                <a:gd name="T47" fmla="*/ 2430 h 2475"/>
                <a:gd name="T48" fmla="*/ 8 w 3542"/>
                <a:gd name="T49" fmla="*/ 2413 h 2475"/>
                <a:gd name="T50" fmla="*/ 2 w 3542"/>
                <a:gd name="T51" fmla="*/ 2393 h 2475"/>
                <a:gd name="T52" fmla="*/ 0 w 3542"/>
                <a:gd name="T53" fmla="*/ 2372 h 2475"/>
                <a:gd name="T54" fmla="*/ 0 w 3542"/>
                <a:gd name="T55" fmla="*/ 101 h 2475"/>
                <a:gd name="T56" fmla="*/ 2 w 3542"/>
                <a:gd name="T57" fmla="*/ 82 h 2475"/>
                <a:gd name="T58" fmla="*/ 8 w 3542"/>
                <a:gd name="T59" fmla="*/ 62 h 2475"/>
                <a:gd name="T60" fmla="*/ 17 w 3542"/>
                <a:gd name="T61" fmla="*/ 45 h 2475"/>
                <a:gd name="T62" fmla="*/ 30 w 3542"/>
                <a:gd name="T63" fmla="*/ 30 h 2475"/>
                <a:gd name="T64" fmla="*/ 45 w 3542"/>
                <a:gd name="T65" fmla="*/ 17 h 2475"/>
                <a:gd name="T66" fmla="*/ 62 w 3542"/>
                <a:gd name="T67" fmla="*/ 8 h 2475"/>
                <a:gd name="T68" fmla="*/ 80 w 3542"/>
                <a:gd name="T69" fmla="*/ 2 h 2475"/>
                <a:gd name="T70" fmla="*/ 101 w 3542"/>
                <a:gd name="T71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42" h="2475">
                  <a:moveTo>
                    <a:pt x="3441" y="0"/>
                  </a:moveTo>
                  <a:lnTo>
                    <a:pt x="3441" y="0"/>
                  </a:lnTo>
                  <a:lnTo>
                    <a:pt x="3451" y="1"/>
                  </a:lnTo>
                  <a:lnTo>
                    <a:pt x="3460" y="2"/>
                  </a:lnTo>
                  <a:lnTo>
                    <a:pt x="3471" y="5"/>
                  </a:lnTo>
                  <a:lnTo>
                    <a:pt x="3480" y="8"/>
                  </a:lnTo>
                  <a:lnTo>
                    <a:pt x="3489" y="13"/>
                  </a:lnTo>
                  <a:lnTo>
                    <a:pt x="3497" y="17"/>
                  </a:lnTo>
                  <a:lnTo>
                    <a:pt x="3505" y="23"/>
                  </a:lnTo>
                  <a:lnTo>
                    <a:pt x="3512" y="30"/>
                  </a:lnTo>
                  <a:lnTo>
                    <a:pt x="3519" y="37"/>
                  </a:lnTo>
                  <a:lnTo>
                    <a:pt x="3525" y="45"/>
                  </a:lnTo>
                  <a:lnTo>
                    <a:pt x="3529" y="53"/>
                  </a:lnTo>
                  <a:lnTo>
                    <a:pt x="3534" y="62"/>
                  </a:lnTo>
                  <a:lnTo>
                    <a:pt x="3537" y="72"/>
                  </a:lnTo>
                  <a:lnTo>
                    <a:pt x="3540" y="82"/>
                  </a:lnTo>
                  <a:lnTo>
                    <a:pt x="3541" y="91"/>
                  </a:lnTo>
                  <a:lnTo>
                    <a:pt x="3542" y="101"/>
                  </a:lnTo>
                  <a:lnTo>
                    <a:pt x="3542" y="2372"/>
                  </a:lnTo>
                  <a:lnTo>
                    <a:pt x="3542" y="2372"/>
                  </a:lnTo>
                  <a:lnTo>
                    <a:pt x="3541" y="2383"/>
                  </a:lnTo>
                  <a:lnTo>
                    <a:pt x="3540" y="2393"/>
                  </a:lnTo>
                  <a:lnTo>
                    <a:pt x="3537" y="2403"/>
                  </a:lnTo>
                  <a:lnTo>
                    <a:pt x="3534" y="2413"/>
                  </a:lnTo>
                  <a:lnTo>
                    <a:pt x="3529" y="2421"/>
                  </a:lnTo>
                  <a:lnTo>
                    <a:pt x="3525" y="2430"/>
                  </a:lnTo>
                  <a:lnTo>
                    <a:pt x="3519" y="2438"/>
                  </a:lnTo>
                  <a:lnTo>
                    <a:pt x="3512" y="2445"/>
                  </a:lnTo>
                  <a:lnTo>
                    <a:pt x="3505" y="2451"/>
                  </a:lnTo>
                  <a:lnTo>
                    <a:pt x="3497" y="2457"/>
                  </a:lnTo>
                  <a:lnTo>
                    <a:pt x="3489" y="2462"/>
                  </a:lnTo>
                  <a:lnTo>
                    <a:pt x="3480" y="2467"/>
                  </a:lnTo>
                  <a:lnTo>
                    <a:pt x="3471" y="2470"/>
                  </a:lnTo>
                  <a:lnTo>
                    <a:pt x="3460" y="2472"/>
                  </a:lnTo>
                  <a:lnTo>
                    <a:pt x="3451" y="2474"/>
                  </a:lnTo>
                  <a:lnTo>
                    <a:pt x="3441" y="2475"/>
                  </a:lnTo>
                  <a:lnTo>
                    <a:pt x="101" y="2475"/>
                  </a:lnTo>
                  <a:lnTo>
                    <a:pt x="101" y="2475"/>
                  </a:lnTo>
                  <a:lnTo>
                    <a:pt x="91" y="2474"/>
                  </a:lnTo>
                  <a:lnTo>
                    <a:pt x="80" y="2472"/>
                  </a:lnTo>
                  <a:lnTo>
                    <a:pt x="71" y="2470"/>
                  </a:lnTo>
                  <a:lnTo>
                    <a:pt x="62" y="2467"/>
                  </a:lnTo>
                  <a:lnTo>
                    <a:pt x="53" y="2462"/>
                  </a:lnTo>
                  <a:lnTo>
                    <a:pt x="45" y="2457"/>
                  </a:lnTo>
                  <a:lnTo>
                    <a:pt x="36" y="2451"/>
                  </a:lnTo>
                  <a:lnTo>
                    <a:pt x="30" y="2445"/>
                  </a:lnTo>
                  <a:lnTo>
                    <a:pt x="23" y="2438"/>
                  </a:lnTo>
                  <a:lnTo>
                    <a:pt x="17" y="2430"/>
                  </a:lnTo>
                  <a:lnTo>
                    <a:pt x="12" y="2421"/>
                  </a:lnTo>
                  <a:lnTo>
                    <a:pt x="8" y="2413"/>
                  </a:lnTo>
                  <a:lnTo>
                    <a:pt x="4" y="2403"/>
                  </a:lnTo>
                  <a:lnTo>
                    <a:pt x="2" y="2393"/>
                  </a:lnTo>
                  <a:lnTo>
                    <a:pt x="1" y="2383"/>
                  </a:lnTo>
                  <a:lnTo>
                    <a:pt x="0" y="2372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" y="91"/>
                  </a:lnTo>
                  <a:lnTo>
                    <a:pt x="2" y="82"/>
                  </a:lnTo>
                  <a:lnTo>
                    <a:pt x="4" y="72"/>
                  </a:lnTo>
                  <a:lnTo>
                    <a:pt x="8" y="62"/>
                  </a:lnTo>
                  <a:lnTo>
                    <a:pt x="12" y="53"/>
                  </a:lnTo>
                  <a:lnTo>
                    <a:pt x="17" y="45"/>
                  </a:lnTo>
                  <a:lnTo>
                    <a:pt x="23" y="37"/>
                  </a:lnTo>
                  <a:lnTo>
                    <a:pt x="30" y="30"/>
                  </a:lnTo>
                  <a:lnTo>
                    <a:pt x="36" y="23"/>
                  </a:lnTo>
                  <a:lnTo>
                    <a:pt x="45" y="17"/>
                  </a:lnTo>
                  <a:lnTo>
                    <a:pt x="53" y="13"/>
                  </a:lnTo>
                  <a:lnTo>
                    <a:pt x="62" y="8"/>
                  </a:lnTo>
                  <a:lnTo>
                    <a:pt x="71" y="5"/>
                  </a:lnTo>
                  <a:lnTo>
                    <a:pt x="80" y="2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1C7F309-5A8D-4B9F-BDB6-C2DD849B21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5438" y="2406651"/>
              <a:ext cx="2571750" cy="1001713"/>
            </a:xfrm>
            <a:custGeom>
              <a:avLst/>
              <a:gdLst>
                <a:gd name="T0" fmla="*/ 3240 w 3240"/>
                <a:gd name="T1" fmla="*/ 1242 h 1262"/>
                <a:gd name="T2" fmla="*/ 3240 w 3240"/>
                <a:gd name="T3" fmla="*/ 1242 h 1262"/>
                <a:gd name="T4" fmla="*/ 3239 w 3240"/>
                <a:gd name="T5" fmla="*/ 1245 h 1262"/>
                <a:gd name="T6" fmla="*/ 3237 w 3240"/>
                <a:gd name="T7" fmla="*/ 1250 h 1262"/>
                <a:gd name="T8" fmla="*/ 3236 w 3240"/>
                <a:gd name="T9" fmla="*/ 1254 h 1262"/>
                <a:gd name="T10" fmla="*/ 3233 w 3240"/>
                <a:gd name="T11" fmla="*/ 1256 h 1262"/>
                <a:gd name="T12" fmla="*/ 3230 w 3240"/>
                <a:gd name="T13" fmla="*/ 1258 h 1262"/>
                <a:gd name="T14" fmla="*/ 3227 w 3240"/>
                <a:gd name="T15" fmla="*/ 1260 h 1262"/>
                <a:gd name="T16" fmla="*/ 3222 w 3240"/>
                <a:gd name="T17" fmla="*/ 1262 h 1262"/>
                <a:gd name="T18" fmla="*/ 3219 w 3240"/>
                <a:gd name="T19" fmla="*/ 1262 h 1262"/>
                <a:gd name="T20" fmla="*/ 21 w 3240"/>
                <a:gd name="T21" fmla="*/ 1262 h 1262"/>
                <a:gd name="T22" fmla="*/ 21 w 3240"/>
                <a:gd name="T23" fmla="*/ 1262 h 1262"/>
                <a:gd name="T24" fmla="*/ 16 w 3240"/>
                <a:gd name="T25" fmla="*/ 1262 h 1262"/>
                <a:gd name="T26" fmla="*/ 13 w 3240"/>
                <a:gd name="T27" fmla="*/ 1260 h 1262"/>
                <a:gd name="T28" fmla="*/ 9 w 3240"/>
                <a:gd name="T29" fmla="*/ 1258 h 1262"/>
                <a:gd name="T30" fmla="*/ 6 w 3240"/>
                <a:gd name="T31" fmla="*/ 1256 h 1262"/>
                <a:gd name="T32" fmla="*/ 4 w 3240"/>
                <a:gd name="T33" fmla="*/ 1254 h 1262"/>
                <a:gd name="T34" fmla="*/ 1 w 3240"/>
                <a:gd name="T35" fmla="*/ 1250 h 1262"/>
                <a:gd name="T36" fmla="*/ 0 w 3240"/>
                <a:gd name="T37" fmla="*/ 1245 h 1262"/>
                <a:gd name="T38" fmla="*/ 0 w 3240"/>
                <a:gd name="T39" fmla="*/ 1242 h 1262"/>
                <a:gd name="T40" fmla="*/ 0 w 3240"/>
                <a:gd name="T41" fmla="*/ 20 h 1262"/>
                <a:gd name="T42" fmla="*/ 0 w 3240"/>
                <a:gd name="T43" fmla="*/ 20 h 1262"/>
                <a:gd name="T44" fmla="*/ 0 w 3240"/>
                <a:gd name="T45" fmla="*/ 16 h 1262"/>
                <a:gd name="T46" fmla="*/ 1 w 3240"/>
                <a:gd name="T47" fmla="*/ 12 h 1262"/>
                <a:gd name="T48" fmla="*/ 4 w 3240"/>
                <a:gd name="T49" fmla="*/ 9 h 1262"/>
                <a:gd name="T50" fmla="*/ 6 w 3240"/>
                <a:gd name="T51" fmla="*/ 5 h 1262"/>
                <a:gd name="T52" fmla="*/ 9 w 3240"/>
                <a:gd name="T53" fmla="*/ 3 h 1262"/>
                <a:gd name="T54" fmla="*/ 13 w 3240"/>
                <a:gd name="T55" fmla="*/ 2 h 1262"/>
                <a:gd name="T56" fmla="*/ 16 w 3240"/>
                <a:gd name="T57" fmla="*/ 1 h 1262"/>
                <a:gd name="T58" fmla="*/ 21 w 3240"/>
                <a:gd name="T59" fmla="*/ 0 h 1262"/>
                <a:gd name="T60" fmla="*/ 3219 w 3240"/>
                <a:gd name="T61" fmla="*/ 0 h 1262"/>
                <a:gd name="T62" fmla="*/ 3219 w 3240"/>
                <a:gd name="T63" fmla="*/ 0 h 1262"/>
                <a:gd name="T64" fmla="*/ 3222 w 3240"/>
                <a:gd name="T65" fmla="*/ 1 h 1262"/>
                <a:gd name="T66" fmla="*/ 3227 w 3240"/>
                <a:gd name="T67" fmla="*/ 2 h 1262"/>
                <a:gd name="T68" fmla="*/ 3230 w 3240"/>
                <a:gd name="T69" fmla="*/ 3 h 1262"/>
                <a:gd name="T70" fmla="*/ 3233 w 3240"/>
                <a:gd name="T71" fmla="*/ 5 h 1262"/>
                <a:gd name="T72" fmla="*/ 3236 w 3240"/>
                <a:gd name="T73" fmla="*/ 9 h 1262"/>
                <a:gd name="T74" fmla="*/ 3237 w 3240"/>
                <a:gd name="T75" fmla="*/ 12 h 1262"/>
                <a:gd name="T76" fmla="*/ 3239 w 3240"/>
                <a:gd name="T77" fmla="*/ 16 h 1262"/>
                <a:gd name="T78" fmla="*/ 3240 w 3240"/>
                <a:gd name="T79" fmla="*/ 20 h 1262"/>
                <a:gd name="T80" fmla="*/ 3240 w 3240"/>
                <a:gd name="T81" fmla="*/ 1242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1262">
                  <a:moveTo>
                    <a:pt x="3240" y="1242"/>
                  </a:moveTo>
                  <a:lnTo>
                    <a:pt x="3240" y="1242"/>
                  </a:lnTo>
                  <a:lnTo>
                    <a:pt x="3239" y="1245"/>
                  </a:lnTo>
                  <a:lnTo>
                    <a:pt x="3237" y="1250"/>
                  </a:lnTo>
                  <a:lnTo>
                    <a:pt x="3236" y="1254"/>
                  </a:lnTo>
                  <a:lnTo>
                    <a:pt x="3233" y="1256"/>
                  </a:lnTo>
                  <a:lnTo>
                    <a:pt x="3230" y="1258"/>
                  </a:lnTo>
                  <a:lnTo>
                    <a:pt x="3227" y="1260"/>
                  </a:lnTo>
                  <a:lnTo>
                    <a:pt x="3222" y="1262"/>
                  </a:lnTo>
                  <a:lnTo>
                    <a:pt x="3219" y="1262"/>
                  </a:lnTo>
                  <a:lnTo>
                    <a:pt x="21" y="1262"/>
                  </a:lnTo>
                  <a:lnTo>
                    <a:pt x="21" y="1262"/>
                  </a:lnTo>
                  <a:lnTo>
                    <a:pt x="16" y="1262"/>
                  </a:lnTo>
                  <a:lnTo>
                    <a:pt x="13" y="1260"/>
                  </a:lnTo>
                  <a:lnTo>
                    <a:pt x="9" y="1258"/>
                  </a:lnTo>
                  <a:lnTo>
                    <a:pt x="6" y="1256"/>
                  </a:lnTo>
                  <a:lnTo>
                    <a:pt x="4" y="1254"/>
                  </a:lnTo>
                  <a:lnTo>
                    <a:pt x="1" y="1250"/>
                  </a:lnTo>
                  <a:lnTo>
                    <a:pt x="0" y="1245"/>
                  </a:lnTo>
                  <a:lnTo>
                    <a:pt x="0" y="124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9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3219" y="0"/>
                  </a:lnTo>
                  <a:lnTo>
                    <a:pt x="3219" y="0"/>
                  </a:lnTo>
                  <a:lnTo>
                    <a:pt x="3222" y="1"/>
                  </a:lnTo>
                  <a:lnTo>
                    <a:pt x="3227" y="2"/>
                  </a:lnTo>
                  <a:lnTo>
                    <a:pt x="3230" y="3"/>
                  </a:lnTo>
                  <a:lnTo>
                    <a:pt x="3233" y="5"/>
                  </a:lnTo>
                  <a:lnTo>
                    <a:pt x="3236" y="9"/>
                  </a:lnTo>
                  <a:lnTo>
                    <a:pt x="3237" y="12"/>
                  </a:lnTo>
                  <a:lnTo>
                    <a:pt x="3239" y="16"/>
                  </a:lnTo>
                  <a:lnTo>
                    <a:pt x="3240" y="20"/>
                  </a:lnTo>
                  <a:lnTo>
                    <a:pt x="3240" y="1242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22647E4-14E4-4901-95EB-6572BFDA68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1313" y="2422526"/>
              <a:ext cx="2532063" cy="111125"/>
            </a:xfrm>
            <a:custGeom>
              <a:avLst/>
              <a:gdLst>
                <a:gd name="T0" fmla="*/ 3190 w 3190"/>
                <a:gd name="T1" fmla="*/ 130 h 141"/>
                <a:gd name="T2" fmla="*/ 3190 w 3190"/>
                <a:gd name="T3" fmla="*/ 130 h 141"/>
                <a:gd name="T4" fmla="*/ 3189 w 3190"/>
                <a:gd name="T5" fmla="*/ 134 h 141"/>
                <a:gd name="T6" fmla="*/ 3186 w 3190"/>
                <a:gd name="T7" fmla="*/ 137 h 141"/>
                <a:gd name="T8" fmla="*/ 3183 w 3190"/>
                <a:gd name="T9" fmla="*/ 140 h 141"/>
                <a:gd name="T10" fmla="*/ 3179 w 3190"/>
                <a:gd name="T11" fmla="*/ 141 h 141"/>
                <a:gd name="T12" fmla="*/ 10 w 3190"/>
                <a:gd name="T13" fmla="*/ 141 h 141"/>
                <a:gd name="T14" fmla="*/ 10 w 3190"/>
                <a:gd name="T15" fmla="*/ 141 h 141"/>
                <a:gd name="T16" fmla="*/ 7 w 3190"/>
                <a:gd name="T17" fmla="*/ 140 h 141"/>
                <a:gd name="T18" fmla="*/ 3 w 3190"/>
                <a:gd name="T19" fmla="*/ 137 h 141"/>
                <a:gd name="T20" fmla="*/ 1 w 3190"/>
                <a:gd name="T21" fmla="*/ 134 h 141"/>
                <a:gd name="T22" fmla="*/ 0 w 3190"/>
                <a:gd name="T23" fmla="*/ 130 h 141"/>
                <a:gd name="T24" fmla="*/ 0 w 3190"/>
                <a:gd name="T25" fmla="*/ 11 h 141"/>
                <a:gd name="T26" fmla="*/ 0 w 3190"/>
                <a:gd name="T27" fmla="*/ 11 h 141"/>
                <a:gd name="T28" fmla="*/ 1 w 3190"/>
                <a:gd name="T29" fmla="*/ 6 h 141"/>
                <a:gd name="T30" fmla="*/ 3 w 3190"/>
                <a:gd name="T31" fmla="*/ 3 h 141"/>
                <a:gd name="T32" fmla="*/ 7 w 3190"/>
                <a:gd name="T33" fmla="*/ 0 h 141"/>
                <a:gd name="T34" fmla="*/ 10 w 3190"/>
                <a:gd name="T35" fmla="*/ 0 h 141"/>
                <a:gd name="T36" fmla="*/ 3179 w 3190"/>
                <a:gd name="T37" fmla="*/ 0 h 141"/>
                <a:gd name="T38" fmla="*/ 3179 w 3190"/>
                <a:gd name="T39" fmla="*/ 0 h 141"/>
                <a:gd name="T40" fmla="*/ 3183 w 3190"/>
                <a:gd name="T41" fmla="*/ 0 h 141"/>
                <a:gd name="T42" fmla="*/ 3186 w 3190"/>
                <a:gd name="T43" fmla="*/ 3 h 141"/>
                <a:gd name="T44" fmla="*/ 3189 w 3190"/>
                <a:gd name="T45" fmla="*/ 6 h 141"/>
                <a:gd name="T46" fmla="*/ 3190 w 3190"/>
                <a:gd name="T47" fmla="*/ 11 h 141"/>
                <a:gd name="T48" fmla="*/ 3190 w 3190"/>
                <a:gd name="T49" fmla="*/ 13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90" h="141">
                  <a:moveTo>
                    <a:pt x="3190" y="130"/>
                  </a:moveTo>
                  <a:lnTo>
                    <a:pt x="3190" y="130"/>
                  </a:lnTo>
                  <a:lnTo>
                    <a:pt x="3189" y="134"/>
                  </a:lnTo>
                  <a:lnTo>
                    <a:pt x="3186" y="137"/>
                  </a:lnTo>
                  <a:lnTo>
                    <a:pt x="3183" y="140"/>
                  </a:lnTo>
                  <a:lnTo>
                    <a:pt x="3179" y="141"/>
                  </a:lnTo>
                  <a:lnTo>
                    <a:pt x="10" y="141"/>
                  </a:lnTo>
                  <a:lnTo>
                    <a:pt x="10" y="141"/>
                  </a:lnTo>
                  <a:lnTo>
                    <a:pt x="7" y="140"/>
                  </a:lnTo>
                  <a:lnTo>
                    <a:pt x="3" y="137"/>
                  </a:lnTo>
                  <a:lnTo>
                    <a:pt x="1" y="134"/>
                  </a:lnTo>
                  <a:lnTo>
                    <a:pt x="0" y="13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3179" y="0"/>
                  </a:lnTo>
                  <a:lnTo>
                    <a:pt x="3179" y="0"/>
                  </a:lnTo>
                  <a:lnTo>
                    <a:pt x="3183" y="0"/>
                  </a:lnTo>
                  <a:lnTo>
                    <a:pt x="3186" y="3"/>
                  </a:lnTo>
                  <a:lnTo>
                    <a:pt x="3189" y="6"/>
                  </a:lnTo>
                  <a:lnTo>
                    <a:pt x="3190" y="11"/>
                  </a:lnTo>
                  <a:lnTo>
                    <a:pt x="3190" y="130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9814AA2-FE2B-4669-AC66-EFF0F91E9B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9175" y="3460751"/>
              <a:ext cx="1185863" cy="738188"/>
            </a:xfrm>
            <a:custGeom>
              <a:avLst/>
              <a:gdLst>
                <a:gd name="T0" fmla="*/ 1493 w 1493"/>
                <a:gd name="T1" fmla="*/ 879 h 931"/>
                <a:gd name="T2" fmla="*/ 1493 w 1493"/>
                <a:gd name="T3" fmla="*/ 879 h 931"/>
                <a:gd name="T4" fmla="*/ 1491 w 1493"/>
                <a:gd name="T5" fmla="*/ 889 h 931"/>
                <a:gd name="T6" fmla="*/ 1489 w 1493"/>
                <a:gd name="T7" fmla="*/ 900 h 931"/>
                <a:gd name="T8" fmla="*/ 1483 w 1493"/>
                <a:gd name="T9" fmla="*/ 908 h 931"/>
                <a:gd name="T10" fmla="*/ 1478 w 1493"/>
                <a:gd name="T11" fmla="*/ 916 h 931"/>
                <a:gd name="T12" fmla="*/ 1470 w 1493"/>
                <a:gd name="T13" fmla="*/ 923 h 931"/>
                <a:gd name="T14" fmla="*/ 1461 w 1493"/>
                <a:gd name="T15" fmla="*/ 927 h 931"/>
                <a:gd name="T16" fmla="*/ 1451 w 1493"/>
                <a:gd name="T17" fmla="*/ 930 h 931"/>
                <a:gd name="T18" fmla="*/ 1441 w 1493"/>
                <a:gd name="T19" fmla="*/ 931 h 931"/>
                <a:gd name="T20" fmla="*/ 51 w 1493"/>
                <a:gd name="T21" fmla="*/ 931 h 931"/>
                <a:gd name="T22" fmla="*/ 51 w 1493"/>
                <a:gd name="T23" fmla="*/ 931 h 931"/>
                <a:gd name="T24" fmla="*/ 41 w 1493"/>
                <a:gd name="T25" fmla="*/ 930 h 931"/>
                <a:gd name="T26" fmla="*/ 32 w 1493"/>
                <a:gd name="T27" fmla="*/ 927 h 931"/>
                <a:gd name="T28" fmla="*/ 23 w 1493"/>
                <a:gd name="T29" fmla="*/ 923 h 931"/>
                <a:gd name="T30" fmla="*/ 15 w 1493"/>
                <a:gd name="T31" fmla="*/ 916 h 931"/>
                <a:gd name="T32" fmla="*/ 9 w 1493"/>
                <a:gd name="T33" fmla="*/ 908 h 931"/>
                <a:gd name="T34" fmla="*/ 4 w 1493"/>
                <a:gd name="T35" fmla="*/ 900 h 931"/>
                <a:gd name="T36" fmla="*/ 1 w 1493"/>
                <a:gd name="T37" fmla="*/ 889 h 931"/>
                <a:gd name="T38" fmla="*/ 0 w 1493"/>
                <a:gd name="T39" fmla="*/ 879 h 931"/>
                <a:gd name="T40" fmla="*/ 0 w 1493"/>
                <a:gd name="T41" fmla="*/ 52 h 931"/>
                <a:gd name="T42" fmla="*/ 0 w 1493"/>
                <a:gd name="T43" fmla="*/ 52 h 931"/>
                <a:gd name="T44" fmla="*/ 1 w 1493"/>
                <a:gd name="T45" fmla="*/ 42 h 931"/>
                <a:gd name="T46" fmla="*/ 4 w 1493"/>
                <a:gd name="T47" fmla="*/ 33 h 931"/>
                <a:gd name="T48" fmla="*/ 9 w 1493"/>
                <a:gd name="T49" fmla="*/ 23 h 931"/>
                <a:gd name="T50" fmla="*/ 15 w 1493"/>
                <a:gd name="T51" fmla="*/ 15 h 931"/>
                <a:gd name="T52" fmla="*/ 23 w 1493"/>
                <a:gd name="T53" fmla="*/ 10 h 931"/>
                <a:gd name="T54" fmla="*/ 32 w 1493"/>
                <a:gd name="T55" fmla="*/ 4 h 931"/>
                <a:gd name="T56" fmla="*/ 41 w 1493"/>
                <a:gd name="T57" fmla="*/ 2 h 931"/>
                <a:gd name="T58" fmla="*/ 51 w 1493"/>
                <a:gd name="T59" fmla="*/ 0 h 931"/>
                <a:gd name="T60" fmla="*/ 1441 w 1493"/>
                <a:gd name="T61" fmla="*/ 0 h 931"/>
                <a:gd name="T62" fmla="*/ 1441 w 1493"/>
                <a:gd name="T63" fmla="*/ 0 h 931"/>
                <a:gd name="T64" fmla="*/ 1451 w 1493"/>
                <a:gd name="T65" fmla="*/ 2 h 931"/>
                <a:gd name="T66" fmla="*/ 1461 w 1493"/>
                <a:gd name="T67" fmla="*/ 4 h 931"/>
                <a:gd name="T68" fmla="*/ 1470 w 1493"/>
                <a:gd name="T69" fmla="*/ 10 h 931"/>
                <a:gd name="T70" fmla="*/ 1478 w 1493"/>
                <a:gd name="T71" fmla="*/ 15 h 931"/>
                <a:gd name="T72" fmla="*/ 1483 w 1493"/>
                <a:gd name="T73" fmla="*/ 23 h 931"/>
                <a:gd name="T74" fmla="*/ 1489 w 1493"/>
                <a:gd name="T75" fmla="*/ 33 h 931"/>
                <a:gd name="T76" fmla="*/ 1491 w 1493"/>
                <a:gd name="T77" fmla="*/ 42 h 931"/>
                <a:gd name="T78" fmla="*/ 1493 w 1493"/>
                <a:gd name="T79" fmla="*/ 52 h 931"/>
                <a:gd name="T80" fmla="*/ 1493 w 1493"/>
                <a:gd name="T81" fmla="*/ 879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93" h="931">
                  <a:moveTo>
                    <a:pt x="1493" y="879"/>
                  </a:moveTo>
                  <a:lnTo>
                    <a:pt x="1493" y="879"/>
                  </a:lnTo>
                  <a:lnTo>
                    <a:pt x="1491" y="889"/>
                  </a:lnTo>
                  <a:lnTo>
                    <a:pt x="1489" y="900"/>
                  </a:lnTo>
                  <a:lnTo>
                    <a:pt x="1483" y="908"/>
                  </a:lnTo>
                  <a:lnTo>
                    <a:pt x="1478" y="916"/>
                  </a:lnTo>
                  <a:lnTo>
                    <a:pt x="1470" y="923"/>
                  </a:lnTo>
                  <a:lnTo>
                    <a:pt x="1461" y="927"/>
                  </a:lnTo>
                  <a:lnTo>
                    <a:pt x="1451" y="930"/>
                  </a:lnTo>
                  <a:lnTo>
                    <a:pt x="1441" y="931"/>
                  </a:lnTo>
                  <a:lnTo>
                    <a:pt x="51" y="931"/>
                  </a:lnTo>
                  <a:lnTo>
                    <a:pt x="51" y="931"/>
                  </a:lnTo>
                  <a:lnTo>
                    <a:pt x="41" y="930"/>
                  </a:lnTo>
                  <a:lnTo>
                    <a:pt x="32" y="927"/>
                  </a:lnTo>
                  <a:lnTo>
                    <a:pt x="23" y="923"/>
                  </a:lnTo>
                  <a:lnTo>
                    <a:pt x="15" y="916"/>
                  </a:lnTo>
                  <a:lnTo>
                    <a:pt x="9" y="908"/>
                  </a:lnTo>
                  <a:lnTo>
                    <a:pt x="4" y="900"/>
                  </a:lnTo>
                  <a:lnTo>
                    <a:pt x="1" y="889"/>
                  </a:lnTo>
                  <a:lnTo>
                    <a:pt x="0" y="879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" y="42"/>
                  </a:lnTo>
                  <a:lnTo>
                    <a:pt x="4" y="33"/>
                  </a:lnTo>
                  <a:lnTo>
                    <a:pt x="9" y="23"/>
                  </a:lnTo>
                  <a:lnTo>
                    <a:pt x="15" y="15"/>
                  </a:lnTo>
                  <a:lnTo>
                    <a:pt x="23" y="10"/>
                  </a:lnTo>
                  <a:lnTo>
                    <a:pt x="32" y="4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1441" y="0"/>
                  </a:lnTo>
                  <a:lnTo>
                    <a:pt x="1441" y="0"/>
                  </a:lnTo>
                  <a:lnTo>
                    <a:pt x="1451" y="2"/>
                  </a:lnTo>
                  <a:lnTo>
                    <a:pt x="1461" y="4"/>
                  </a:lnTo>
                  <a:lnTo>
                    <a:pt x="1470" y="10"/>
                  </a:lnTo>
                  <a:lnTo>
                    <a:pt x="1478" y="15"/>
                  </a:lnTo>
                  <a:lnTo>
                    <a:pt x="1483" y="23"/>
                  </a:lnTo>
                  <a:lnTo>
                    <a:pt x="1489" y="33"/>
                  </a:lnTo>
                  <a:lnTo>
                    <a:pt x="1491" y="42"/>
                  </a:lnTo>
                  <a:lnTo>
                    <a:pt x="1493" y="52"/>
                  </a:lnTo>
                  <a:lnTo>
                    <a:pt x="1493" y="879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E4EC5C7F-D8CB-4790-A83D-82CE7E12D9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1313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5 w 196"/>
                <a:gd name="T5" fmla="*/ 189 h 196"/>
                <a:gd name="T6" fmla="*/ 192 w 196"/>
                <a:gd name="T7" fmla="*/ 193 h 196"/>
                <a:gd name="T8" fmla="*/ 189 w 196"/>
                <a:gd name="T9" fmla="*/ 195 h 196"/>
                <a:gd name="T10" fmla="*/ 185 w 196"/>
                <a:gd name="T11" fmla="*/ 196 h 196"/>
                <a:gd name="T12" fmla="*/ 10 w 196"/>
                <a:gd name="T13" fmla="*/ 196 h 196"/>
                <a:gd name="T14" fmla="*/ 10 w 196"/>
                <a:gd name="T15" fmla="*/ 196 h 196"/>
                <a:gd name="T16" fmla="*/ 7 w 196"/>
                <a:gd name="T17" fmla="*/ 195 h 196"/>
                <a:gd name="T18" fmla="*/ 3 w 196"/>
                <a:gd name="T19" fmla="*/ 193 h 196"/>
                <a:gd name="T20" fmla="*/ 1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1 w 196"/>
                <a:gd name="T29" fmla="*/ 6 h 196"/>
                <a:gd name="T30" fmla="*/ 3 w 196"/>
                <a:gd name="T31" fmla="*/ 3 h 196"/>
                <a:gd name="T32" fmla="*/ 7 w 196"/>
                <a:gd name="T33" fmla="*/ 0 h 196"/>
                <a:gd name="T34" fmla="*/ 10 w 196"/>
                <a:gd name="T35" fmla="*/ 0 h 196"/>
                <a:gd name="T36" fmla="*/ 185 w 196"/>
                <a:gd name="T37" fmla="*/ 0 h 196"/>
                <a:gd name="T38" fmla="*/ 185 w 196"/>
                <a:gd name="T39" fmla="*/ 0 h 196"/>
                <a:gd name="T40" fmla="*/ 189 w 196"/>
                <a:gd name="T41" fmla="*/ 0 h 196"/>
                <a:gd name="T42" fmla="*/ 192 w 196"/>
                <a:gd name="T43" fmla="*/ 3 h 196"/>
                <a:gd name="T44" fmla="*/ 195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5" y="189"/>
                  </a:lnTo>
                  <a:lnTo>
                    <a:pt x="192" y="193"/>
                  </a:lnTo>
                  <a:lnTo>
                    <a:pt x="189" y="195"/>
                  </a:lnTo>
                  <a:lnTo>
                    <a:pt x="185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9" y="0"/>
                  </a:lnTo>
                  <a:lnTo>
                    <a:pt x="192" y="3"/>
                  </a:lnTo>
                  <a:lnTo>
                    <a:pt x="195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37E208D-B91B-4DCA-BE0A-7C6E0DFC8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7525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6 w 196"/>
                <a:gd name="T5" fmla="*/ 189 h 196"/>
                <a:gd name="T6" fmla="*/ 194 w 196"/>
                <a:gd name="T7" fmla="*/ 193 h 196"/>
                <a:gd name="T8" fmla="*/ 190 w 196"/>
                <a:gd name="T9" fmla="*/ 195 h 196"/>
                <a:gd name="T10" fmla="*/ 186 w 196"/>
                <a:gd name="T11" fmla="*/ 196 h 196"/>
                <a:gd name="T12" fmla="*/ 12 w 196"/>
                <a:gd name="T13" fmla="*/ 196 h 196"/>
                <a:gd name="T14" fmla="*/ 12 w 196"/>
                <a:gd name="T15" fmla="*/ 196 h 196"/>
                <a:gd name="T16" fmla="*/ 7 w 196"/>
                <a:gd name="T17" fmla="*/ 195 h 196"/>
                <a:gd name="T18" fmla="*/ 4 w 196"/>
                <a:gd name="T19" fmla="*/ 193 h 196"/>
                <a:gd name="T20" fmla="*/ 1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1 w 196"/>
                <a:gd name="T29" fmla="*/ 6 h 196"/>
                <a:gd name="T30" fmla="*/ 4 w 196"/>
                <a:gd name="T31" fmla="*/ 3 h 196"/>
                <a:gd name="T32" fmla="*/ 7 w 196"/>
                <a:gd name="T33" fmla="*/ 0 h 196"/>
                <a:gd name="T34" fmla="*/ 12 w 196"/>
                <a:gd name="T35" fmla="*/ 0 h 196"/>
                <a:gd name="T36" fmla="*/ 186 w 196"/>
                <a:gd name="T37" fmla="*/ 0 h 196"/>
                <a:gd name="T38" fmla="*/ 186 w 196"/>
                <a:gd name="T39" fmla="*/ 0 h 196"/>
                <a:gd name="T40" fmla="*/ 190 w 196"/>
                <a:gd name="T41" fmla="*/ 0 h 196"/>
                <a:gd name="T42" fmla="*/ 194 w 196"/>
                <a:gd name="T43" fmla="*/ 3 h 196"/>
                <a:gd name="T44" fmla="*/ 196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6" y="189"/>
                  </a:lnTo>
                  <a:lnTo>
                    <a:pt x="194" y="193"/>
                  </a:lnTo>
                  <a:lnTo>
                    <a:pt x="190" y="195"/>
                  </a:lnTo>
                  <a:lnTo>
                    <a:pt x="186" y="19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7" y="195"/>
                  </a:lnTo>
                  <a:lnTo>
                    <a:pt x="4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4" y="3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0" y="0"/>
                  </a:lnTo>
                  <a:lnTo>
                    <a:pt x="194" y="3"/>
                  </a:lnTo>
                  <a:lnTo>
                    <a:pt x="196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37010E4-A11A-4C84-AE9E-EDDE8E2DD8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5325" y="3236913"/>
              <a:ext cx="155575" cy="155575"/>
            </a:xfrm>
            <a:custGeom>
              <a:avLst/>
              <a:gdLst>
                <a:gd name="T0" fmla="*/ 195 w 195"/>
                <a:gd name="T1" fmla="*/ 185 h 196"/>
                <a:gd name="T2" fmla="*/ 195 w 195"/>
                <a:gd name="T3" fmla="*/ 185 h 196"/>
                <a:gd name="T4" fmla="*/ 194 w 195"/>
                <a:gd name="T5" fmla="*/ 189 h 196"/>
                <a:gd name="T6" fmla="*/ 192 w 195"/>
                <a:gd name="T7" fmla="*/ 193 h 196"/>
                <a:gd name="T8" fmla="*/ 189 w 195"/>
                <a:gd name="T9" fmla="*/ 195 h 196"/>
                <a:gd name="T10" fmla="*/ 184 w 195"/>
                <a:gd name="T11" fmla="*/ 196 h 196"/>
                <a:gd name="T12" fmla="*/ 10 w 195"/>
                <a:gd name="T13" fmla="*/ 196 h 196"/>
                <a:gd name="T14" fmla="*/ 10 w 195"/>
                <a:gd name="T15" fmla="*/ 196 h 196"/>
                <a:gd name="T16" fmla="*/ 5 w 195"/>
                <a:gd name="T17" fmla="*/ 195 h 196"/>
                <a:gd name="T18" fmla="*/ 2 w 195"/>
                <a:gd name="T19" fmla="*/ 193 h 196"/>
                <a:gd name="T20" fmla="*/ 0 w 195"/>
                <a:gd name="T21" fmla="*/ 189 h 196"/>
                <a:gd name="T22" fmla="*/ 0 w 195"/>
                <a:gd name="T23" fmla="*/ 185 h 196"/>
                <a:gd name="T24" fmla="*/ 0 w 195"/>
                <a:gd name="T25" fmla="*/ 11 h 196"/>
                <a:gd name="T26" fmla="*/ 0 w 195"/>
                <a:gd name="T27" fmla="*/ 11 h 196"/>
                <a:gd name="T28" fmla="*/ 0 w 195"/>
                <a:gd name="T29" fmla="*/ 6 h 196"/>
                <a:gd name="T30" fmla="*/ 2 w 195"/>
                <a:gd name="T31" fmla="*/ 3 h 196"/>
                <a:gd name="T32" fmla="*/ 5 w 195"/>
                <a:gd name="T33" fmla="*/ 0 h 196"/>
                <a:gd name="T34" fmla="*/ 10 w 195"/>
                <a:gd name="T35" fmla="*/ 0 h 196"/>
                <a:gd name="T36" fmla="*/ 184 w 195"/>
                <a:gd name="T37" fmla="*/ 0 h 196"/>
                <a:gd name="T38" fmla="*/ 184 w 195"/>
                <a:gd name="T39" fmla="*/ 0 h 196"/>
                <a:gd name="T40" fmla="*/ 189 w 195"/>
                <a:gd name="T41" fmla="*/ 0 h 196"/>
                <a:gd name="T42" fmla="*/ 192 w 195"/>
                <a:gd name="T43" fmla="*/ 3 h 196"/>
                <a:gd name="T44" fmla="*/ 194 w 195"/>
                <a:gd name="T45" fmla="*/ 6 h 196"/>
                <a:gd name="T46" fmla="*/ 195 w 195"/>
                <a:gd name="T47" fmla="*/ 11 h 196"/>
                <a:gd name="T48" fmla="*/ 195 w 195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196">
                  <a:moveTo>
                    <a:pt x="195" y="185"/>
                  </a:moveTo>
                  <a:lnTo>
                    <a:pt x="195" y="185"/>
                  </a:lnTo>
                  <a:lnTo>
                    <a:pt x="194" y="189"/>
                  </a:lnTo>
                  <a:lnTo>
                    <a:pt x="192" y="193"/>
                  </a:lnTo>
                  <a:lnTo>
                    <a:pt x="189" y="195"/>
                  </a:lnTo>
                  <a:lnTo>
                    <a:pt x="184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5" y="195"/>
                  </a:lnTo>
                  <a:lnTo>
                    <a:pt x="2" y="193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9" y="0"/>
                  </a:lnTo>
                  <a:lnTo>
                    <a:pt x="192" y="3"/>
                  </a:lnTo>
                  <a:lnTo>
                    <a:pt x="194" y="6"/>
                  </a:lnTo>
                  <a:lnTo>
                    <a:pt x="195" y="11"/>
                  </a:lnTo>
                  <a:lnTo>
                    <a:pt x="195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21FA1417-6524-42F9-9016-30BCCA4E88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2338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5 w 196"/>
                <a:gd name="T5" fmla="*/ 189 h 196"/>
                <a:gd name="T6" fmla="*/ 193 w 196"/>
                <a:gd name="T7" fmla="*/ 193 h 196"/>
                <a:gd name="T8" fmla="*/ 189 w 196"/>
                <a:gd name="T9" fmla="*/ 195 h 196"/>
                <a:gd name="T10" fmla="*/ 186 w 196"/>
                <a:gd name="T11" fmla="*/ 196 h 196"/>
                <a:gd name="T12" fmla="*/ 11 w 196"/>
                <a:gd name="T13" fmla="*/ 196 h 196"/>
                <a:gd name="T14" fmla="*/ 11 w 196"/>
                <a:gd name="T15" fmla="*/ 196 h 196"/>
                <a:gd name="T16" fmla="*/ 7 w 196"/>
                <a:gd name="T17" fmla="*/ 195 h 196"/>
                <a:gd name="T18" fmla="*/ 4 w 196"/>
                <a:gd name="T19" fmla="*/ 193 h 196"/>
                <a:gd name="T20" fmla="*/ 2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2 w 196"/>
                <a:gd name="T29" fmla="*/ 6 h 196"/>
                <a:gd name="T30" fmla="*/ 4 w 196"/>
                <a:gd name="T31" fmla="*/ 3 h 196"/>
                <a:gd name="T32" fmla="*/ 7 w 196"/>
                <a:gd name="T33" fmla="*/ 0 h 196"/>
                <a:gd name="T34" fmla="*/ 11 w 196"/>
                <a:gd name="T35" fmla="*/ 0 h 196"/>
                <a:gd name="T36" fmla="*/ 186 w 196"/>
                <a:gd name="T37" fmla="*/ 0 h 196"/>
                <a:gd name="T38" fmla="*/ 186 w 196"/>
                <a:gd name="T39" fmla="*/ 0 h 196"/>
                <a:gd name="T40" fmla="*/ 189 w 196"/>
                <a:gd name="T41" fmla="*/ 0 h 196"/>
                <a:gd name="T42" fmla="*/ 193 w 196"/>
                <a:gd name="T43" fmla="*/ 3 h 196"/>
                <a:gd name="T44" fmla="*/ 195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5" y="189"/>
                  </a:lnTo>
                  <a:lnTo>
                    <a:pt x="193" y="193"/>
                  </a:lnTo>
                  <a:lnTo>
                    <a:pt x="189" y="195"/>
                  </a:lnTo>
                  <a:lnTo>
                    <a:pt x="186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3"/>
                  </a:lnTo>
                  <a:lnTo>
                    <a:pt x="2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6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9" y="0"/>
                  </a:lnTo>
                  <a:lnTo>
                    <a:pt x="193" y="3"/>
                  </a:lnTo>
                  <a:lnTo>
                    <a:pt x="195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47A08C62-1093-42A7-9CA9-2C27F6833E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8550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4 w 196"/>
                <a:gd name="T5" fmla="*/ 189 h 196"/>
                <a:gd name="T6" fmla="*/ 192 w 196"/>
                <a:gd name="T7" fmla="*/ 193 h 196"/>
                <a:gd name="T8" fmla="*/ 189 w 196"/>
                <a:gd name="T9" fmla="*/ 195 h 196"/>
                <a:gd name="T10" fmla="*/ 184 w 196"/>
                <a:gd name="T11" fmla="*/ 196 h 196"/>
                <a:gd name="T12" fmla="*/ 10 w 196"/>
                <a:gd name="T13" fmla="*/ 196 h 196"/>
                <a:gd name="T14" fmla="*/ 10 w 196"/>
                <a:gd name="T15" fmla="*/ 196 h 196"/>
                <a:gd name="T16" fmla="*/ 6 w 196"/>
                <a:gd name="T17" fmla="*/ 195 h 196"/>
                <a:gd name="T18" fmla="*/ 2 w 196"/>
                <a:gd name="T19" fmla="*/ 193 h 196"/>
                <a:gd name="T20" fmla="*/ 0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0 w 196"/>
                <a:gd name="T29" fmla="*/ 6 h 196"/>
                <a:gd name="T30" fmla="*/ 2 w 196"/>
                <a:gd name="T31" fmla="*/ 3 h 196"/>
                <a:gd name="T32" fmla="*/ 6 w 196"/>
                <a:gd name="T33" fmla="*/ 0 h 196"/>
                <a:gd name="T34" fmla="*/ 10 w 196"/>
                <a:gd name="T35" fmla="*/ 0 h 196"/>
                <a:gd name="T36" fmla="*/ 184 w 196"/>
                <a:gd name="T37" fmla="*/ 0 h 196"/>
                <a:gd name="T38" fmla="*/ 184 w 196"/>
                <a:gd name="T39" fmla="*/ 0 h 196"/>
                <a:gd name="T40" fmla="*/ 189 w 196"/>
                <a:gd name="T41" fmla="*/ 0 h 196"/>
                <a:gd name="T42" fmla="*/ 192 w 196"/>
                <a:gd name="T43" fmla="*/ 3 h 196"/>
                <a:gd name="T44" fmla="*/ 194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4" y="189"/>
                  </a:lnTo>
                  <a:lnTo>
                    <a:pt x="192" y="193"/>
                  </a:lnTo>
                  <a:lnTo>
                    <a:pt x="189" y="195"/>
                  </a:lnTo>
                  <a:lnTo>
                    <a:pt x="184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2" y="193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3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9" y="0"/>
                  </a:lnTo>
                  <a:lnTo>
                    <a:pt x="192" y="3"/>
                  </a:lnTo>
                  <a:lnTo>
                    <a:pt x="194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47D082CB-B907-4FB3-B362-9E7531AD5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7938" y="3236913"/>
              <a:ext cx="153988" cy="155575"/>
            </a:xfrm>
            <a:custGeom>
              <a:avLst/>
              <a:gdLst>
                <a:gd name="T0" fmla="*/ 194 w 194"/>
                <a:gd name="T1" fmla="*/ 185 h 196"/>
                <a:gd name="T2" fmla="*/ 194 w 194"/>
                <a:gd name="T3" fmla="*/ 185 h 196"/>
                <a:gd name="T4" fmla="*/ 194 w 194"/>
                <a:gd name="T5" fmla="*/ 189 h 196"/>
                <a:gd name="T6" fmla="*/ 192 w 194"/>
                <a:gd name="T7" fmla="*/ 193 h 196"/>
                <a:gd name="T8" fmla="*/ 189 w 194"/>
                <a:gd name="T9" fmla="*/ 195 h 196"/>
                <a:gd name="T10" fmla="*/ 184 w 194"/>
                <a:gd name="T11" fmla="*/ 196 h 196"/>
                <a:gd name="T12" fmla="*/ 10 w 194"/>
                <a:gd name="T13" fmla="*/ 196 h 196"/>
                <a:gd name="T14" fmla="*/ 10 w 194"/>
                <a:gd name="T15" fmla="*/ 196 h 196"/>
                <a:gd name="T16" fmla="*/ 5 w 194"/>
                <a:gd name="T17" fmla="*/ 195 h 196"/>
                <a:gd name="T18" fmla="*/ 2 w 194"/>
                <a:gd name="T19" fmla="*/ 193 h 196"/>
                <a:gd name="T20" fmla="*/ 0 w 194"/>
                <a:gd name="T21" fmla="*/ 189 h 196"/>
                <a:gd name="T22" fmla="*/ 0 w 194"/>
                <a:gd name="T23" fmla="*/ 185 h 196"/>
                <a:gd name="T24" fmla="*/ 0 w 194"/>
                <a:gd name="T25" fmla="*/ 11 h 196"/>
                <a:gd name="T26" fmla="*/ 0 w 194"/>
                <a:gd name="T27" fmla="*/ 11 h 196"/>
                <a:gd name="T28" fmla="*/ 0 w 194"/>
                <a:gd name="T29" fmla="*/ 6 h 196"/>
                <a:gd name="T30" fmla="*/ 2 w 194"/>
                <a:gd name="T31" fmla="*/ 3 h 196"/>
                <a:gd name="T32" fmla="*/ 5 w 194"/>
                <a:gd name="T33" fmla="*/ 0 h 196"/>
                <a:gd name="T34" fmla="*/ 10 w 194"/>
                <a:gd name="T35" fmla="*/ 0 h 196"/>
                <a:gd name="T36" fmla="*/ 184 w 194"/>
                <a:gd name="T37" fmla="*/ 0 h 196"/>
                <a:gd name="T38" fmla="*/ 184 w 194"/>
                <a:gd name="T39" fmla="*/ 0 h 196"/>
                <a:gd name="T40" fmla="*/ 189 w 194"/>
                <a:gd name="T41" fmla="*/ 0 h 196"/>
                <a:gd name="T42" fmla="*/ 192 w 194"/>
                <a:gd name="T43" fmla="*/ 3 h 196"/>
                <a:gd name="T44" fmla="*/ 194 w 194"/>
                <a:gd name="T45" fmla="*/ 6 h 196"/>
                <a:gd name="T46" fmla="*/ 194 w 194"/>
                <a:gd name="T47" fmla="*/ 11 h 196"/>
                <a:gd name="T48" fmla="*/ 194 w 194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196">
                  <a:moveTo>
                    <a:pt x="194" y="185"/>
                  </a:moveTo>
                  <a:lnTo>
                    <a:pt x="194" y="185"/>
                  </a:lnTo>
                  <a:lnTo>
                    <a:pt x="194" y="189"/>
                  </a:lnTo>
                  <a:lnTo>
                    <a:pt x="192" y="193"/>
                  </a:lnTo>
                  <a:lnTo>
                    <a:pt x="189" y="195"/>
                  </a:lnTo>
                  <a:lnTo>
                    <a:pt x="184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5" y="195"/>
                  </a:lnTo>
                  <a:lnTo>
                    <a:pt x="2" y="193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9" y="0"/>
                  </a:lnTo>
                  <a:lnTo>
                    <a:pt x="192" y="3"/>
                  </a:lnTo>
                  <a:lnTo>
                    <a:pt x="194" y="6"/>
                  </a:lnTo>
                  <a:lnTo>
                    <a:pt x="194" y="11"/>
                  </a:lnTo>
                  <a:lnTo>
                    <a:pt x="194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EDDDCDA7-A380-426B-90F5-0FAAC6B4E2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92563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4 w 196"/>
                <a:gd name="T5" fmla="*/ 189 h 196"/>
                <a:gd name="T6" fmla="*/ 193 w 196"/>
                <a:gd name="T7" fmla="*/ 193 h 196"/>
                <a:gd name="T8" fmla="*/ 190 w 196"/>
                <a:gd name="T9" fmla="*/ 195 h 196"/>
                <a:gd name="T10" fmla="*/ 185 w 196"/>
                <a:gd name="T11" fmla="*/ 196 h 196"/>
                <a:gd name="T12" fmla="*/ 10 w 196"/>
                <a:gd name="T13" fmla="*/ 196 h 196"/>
                <a:gd name="T14" fmla="*/ 10 w 196"/>
                <a:gd name="T15" fmla="*/ 196 h 196"/>
                <a:gd name="T16" fmla="*/ 7 w 196"/>
                <a:gd name="T17" fmla="*/ 195 h 196"/>
                <a:gd name="T18" fmla="*/ 3 w 196"/>
                <a:gd name="T19" fmla="*/ 193 h 196"/>
                <a:gd name="T20" fmla="*/ 1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1 w 196"/>
                <a:gd name="T29" fmla="*/ 6 h 196"/>
                <a:gd name="T30" fmla="*/ 3 w 196"/>
                <a:gd name="T31" fmla="*/ 3 h 196"/>
                <a:gd name="T32" fmla="*/ 7 w 196"/>
                <a:gd name="T33" fmla="*/ 0 h 196"/>
                <a:gd name="T34" fmla="*/ 10 w 196"/>
                <a:gd name="T35" fmla="*/ 0 h 196"/>
                <a:gd name="T36" fmla="*/ 185 w 196"/>
                <a:gd name="T37" fmla="*/ 0 h 196"/>
                <a:gd name="T38" fmla="*/ 185 w 196"/>
                <a:gd name="T39" fmla="*/ 0 h 196"/>
                <a:gd name="T40" fmla="*/ 190 w 196"/>
                <a:gd name="T41" fmla="*/ 0 h 196"/>
                <a:gd name="T42" fmla="*/ 193 w 196"/>
                <a:gd name="T43" fmla="*/ 3 h 196"/>
                <a:gd name="T44" fmla="*/ 194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4" y="189"/>
                  </a:lnTo>
                  <a:lnTo>
                    <a:pt x="193" y="193"/>
                  </a:lnTo>
                  <a:lnTo>
                    <a:pt x="190" y="195"/>
                  </a:lnTo>
                  <a:lnTo>
                    <a:pt x="185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90" y="0"/>
                  </a:lnTo>
                  <a:lnTo>
                    <a:pt x="193" y="3"/>
                  </a:lnTo>
                  <a:lnTo>
                    <a:pt x="194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D2D8E24D-009F-45D4-B636-CE349D3071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8363" y="3236913"/>
              <a:ext cx="203200" cy="155575"/>
            </a:xfrm>
            <a:custGeom>
              <a:avLst/>
              <a:gdLst>
                <a:gd name="T0" fmla="*/ 255 w 255"/>
                <a:gd name="T1" fmla="*/ 185 h 196"/>
                <a:gd name="T2" fmla="*/ 255 w 255"/>
                <a:gd name="T3" fmla="*/ 185 h 196"/>
                <a:gd name="T4" fmla="*/ 254 w 255"/>
                <a:gd name="T5" fmla="*/ 189 h 196"/>
                <a:gd name="T6" fmla="*/ 252 w 255"/>
                <a:gd name="T7" fmla="*/ 193 h 196"/>
                <a:gd name="T8" fmla="*/ 250 w 255"/>
                <a:gd name="T9" fmla="*/ 195 h 196"/>
                <a:gd name="T10" fmla="*/ 245 w 255"/>
                <a:gd name="T11" fmla="*/ 196 h 196"/>
                <a:gd name="T12" fmla="*/ 10 w 255"/>
                <a:gd name="T13" fmla="*/ 196 h 196"/>
                <a:gd name="T14" fmla="*/ 10 w 255"/>
                <a:gd name="T15" fmla="*/ 196 h 196"/>
                <a:gd name="T16" fmla="*/ 6 w 255"/>
                <a:gd name="T17" fmla="*/ 195 h 196"/>
                <a:gd name="T18" fmla="*/ 3 w 255"/>
                <a:gd name="T19" fmla="*/ 193 h 196"/>
                <a:gd name="T20" fmla="*/ 1 w 255"/>
                <a:gd name="T21" fmla="*/ 189 h 196"/>
                <a:gd name="T22" fmla="*/ 0 w 255"/>
                <a:gd name="T23" fmla="*/ 185 h 196"/>
                <a:gd name="T24" fmla="*/ 0 w 255"/>
                <a:gd name="T25" fmla="*/ 11 h 196"/>
                <a:gd name="T26" fmla="*/ 0 w 255"/>
                <a:gd name="T27" fmla="*/ 11 h 196"/>
                <a:gd name="T28" fmla="*/ 1 w 255"/>
                <a:gd name="T29" fmla="*/ 6 h 196"/>
                <a:gd name="T30" fmla="*/ 3 w 255"/>
                <a:gd name="T31" fmla="*/ 3 h 196"/>
                <a:gd name="T32" fmla="*/ 6 w 255"/>
                <a:gd name="T33" fmla="*/ 0 h 196"/>
                <a:gd name="T34" fmla="*/ 10 w 255"/>
                <a:gd name="T35" fmla="*/ 0 h 196"/>
                <a:gd name="T36" fmla="*/ 245 w 255"/>
                <a:gd name="T37" fmla="*/ 0 h 196"/>
                <a:gd name="T38" fmla="*/ 245 w 255"/>
                <a:gd name="T39" fmla="*/ 0 h 196"/>
                <a:gd name="T40" fmla="*/ 250 w 255"/>
                <a:gd name="T41" fmla="*/ 0 h 196"/>
                <a:gd name="T42" fmla="*/ 252 w 255"/>
                <a:gd name="T43" fmla="*/ 3 h 196"/>
                <a:gd name="T44" fmla="*/ 254 w 255"/>
                <a:gd name="T45" fmla="*/ 6 h 196"/>
                <a:gd name="T46" fmla="*/ 255 w 255"/>
                <a:gd name="T47" fmla="*/ 11 h 196"/>
                <a:gd name="T48" fmla="*/ 255 w 255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5" h="196">
                  <a:moveTo>
                    <a:pt x="255" y="185"/>
                  </a:moveTo>
                  <a:lnTo>
                    <a:pt x="255" y="185"/>
                  </a:lnTo>
                  <a:lnTo>
                    <a:pt x="254" y="189"/>
                  </a:lnTo>
                  <a:lnTo>
                    <a:pt x="252" y="193"/>
                  </a:lnTo>
                  <a:lnTo>
                    <a:pt x="250" y="195"/>
                  </a:lnTo>
                  <a:lnTo>
                    <a:pt x="245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2" y="3"/>
                  </a:lnTo>
                  <a:lnTo>
                    <a:pt x="254" y="6"/>
                  </a:lnTo>
                  <a:lnTo>
                    <a:pt x="255" y="11"/>
                  </a:lnTo>
                  <a:lnTo>
                    <a:pt x="255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BF6438CD-15CB-4FDB-8605-7BEB84BC7D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41675" y="3236913"/>
              <a:ext cx="203200" cy="155575"/>
            </a:xfrm>
            <a:custGeom>
              <a:avLst/>
              <a:gdLst>
                <a:gd name="T0" fmla="*/ 256 w 256"/>
                <a:gd name="T1" fmla="*/ 185 h 196"/>
                <a:gd name="T2" fmla="*/ 256 w 256"/>
                <a:gd name="T3" fmla="*/ 185 h 196"/>
                <a:gd name="T4" fmla="*/ 256 w 256"/>
                <a:gd name="T5" fmla="*/ 189 h 196"/>
                <a:gd name="T6" fmla="*/ 253 w 256"/>
                <a:gd name="T7" fmla="*/ 193 h 196"/>
                <a:gd name="T8" fmla="*/ 250 w 256"/>
                <a:gd name="T9" fmla="*/ 195 h 196"/>
                <a:gd name="T10" fmla="*/ 245 w 256"/>
                <a:gd name="T11" fmla="*/ 196 h 196"/>
                <a:gd name="T12" fmla="*/ 10 w 256"/>
                <a:gd name="T13" fmla="*/ 196 h 196"/>
                <a:gd name="T14" fmla="*/ 10 w 256"/>
                <a:gd name="T15" fmla="*/ 196 h 196"/>
                <a:gd name="T16" fmla="*/ 7 w 256"/>
                <a:gd name="T17" fmla="*/ 195 h 196"/>
                <a:gd name="T18" fmla="*/ 3 w 256"/>
                <a:gd name="T19" fmla="*/ 193 h 196"/>
                <a:gd name="T20" fmla="*/ 1 w 256"/>
                <a:gd name="T21" fmla="*/ 189 h 196"/>
                <a:gd name="T22" fmla="*/ 0 w 256"/>
                <a:gd name="T23" fmla="*/ 185 h 196"/>
                <a:gd name="T24" fmla="*/ 0 w 256"/>
                <a:gd name="T25" fmla="*/ 11 h 196"/>
                <a:gd name="T26" fmla="*/ 0 w 256"/>
                <a:gd name="T27" fmla="*/ 11 h 196"/>
                <a:gd name="T28" fmla="*/ 1 w 256"/>
                <a:gd name="T29" fmla="*/ 6 h 196"/>
                <a:gd name="T30" fmla="*/ 3 w 256"/>
                <a:gd name="T31" fmla="*/ 3 h 196"/>
                <a:gd name="T32" fmla="*/ 7 w 256"/>
                <a:gd name="T33" fmla="*/ 0 h 196"/>
                <a:gd name="T34" fmla="*/ 10 w 256"/>
                <a:gd name="T35" fmla="*/ 0 h 196"/>
                <a:gd name="T36" fmla="*/ 245 w 256"/>
                <a:gd name="T37" fmla="*/ 0 h 196"/>
                <a:gd name="T38" fmla="*/ 245 w 256"/>
                <a:gd name="T39" fmla="*/ 0 h 196"/>
                <a:gd name="T40" fmla="*/ 250 w 256"/>
                <a:gd name="T41" fmla="*/ 0 h 196"/>
                <a:gd name="T42" fmla="*/ 253 w 256"/>
                <a:gd name="T43" fmla="*/ 3 h 196"/>
                <a:gd name="T44" fmla="*/ 256 w 256"/>
                <a:gd name="T45" fmla="*/ 6 h 196"/>
                <a:gd name="T46" fmla="*/ 256 w 256"/>
                <a:gd name="T47" fmla="*/ 11 h 196"/>
                <a:gd name="T48" fmla="*/ 256 w 25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6" h="196">
                  <a:moveTo>
                    <a:pt x="256" y="185"/>
                  </a:moveTo>
                  <a:lnTo>
                    <a:pt x="256" y="185"/>
                  </a:lnTo>
                  <a:lnTo>
                    <a:pt x="256" y="189"/>
                  </a:lnTo>
                  <a:lnTo>
                    <a:pt x="253" y="193"/>
                  </a:lnTo>
                  <a:lnTo>
                    <a:pt x="250" y="195"/>
                  </a:lnTo>
                  <a:lnTo>
                    <a:pt x="245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3" y="3"/>
                  </a:lnTo>
                  <a:lnTo>
                    <a:pt x="256" y="6"/>
                  </a:lnTo>
                  <a:lnTo>
                    <a:pt x="256" y="11"/>
                  </a:lnTo>
                  <a:lnTo>
                    <a:pt x="25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2DFEAEB4-F264-4830-8ADD-B26C68F86C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7438" y="3236913"/>
              <a:ext cx="860425" cy="155575"/>
            </a:xfrm>
            <a:custGeom>
              <a:avLst/>
              <a:gdLst>
                <a:gd name="T0" fmla="*/ 1084 w 1084"/>
                <a:gd name="T1" fmla="*/ 185 h 196"/>
                <a:gd name="T2" fmla="*/ 1084 w 1084"/>
                <a:gd name="T3" fmla="*/ 185 h 196"/>
                <a:gd name="T4" fmla="*/ 1084 w 1084"/>
                <a:gd name="T5" fmla="*/ 189 h 196"/>
                <a:gd name="T6" fmla="*/ 1082 w 1084"/>
                <a:gd name="T7" fmla="*/ 193 h 196"/>
                <a:gd name="T8" fmla="*/ 1078 w 1084"/>
                <a:gd name="T9" fmla="*/ 195 h 196"/>
                <a:gd name="T10" fmla="*/ 1074 w 1084"/>
                <a:gd name="T11" fmla="*/ 196 h 196"/>
                <a:gd name="T12" fmla="*/ 11 w 1084"/>
                <a:gd name="T13" fmla="*/ 196 h 196"/>
                <a:gd name="T14" fmla="*/ 11 w 1084"/>
                <a:gd name="T15" fmla="*/ 196 h 196"/>
                <a:gd name="T16" fmla="*/ 7 w 1084"/>
                <a:gd name="T17" fmla="*/ 195 h 196"/>
                <a:gd name="T18" fmla="*/ 3 w 1084"/>
                <a:gd name="T19" fmla="*/ 193 h 196"/>
                <a:gd name="T20" fmla="*/ 1 w 1084"/>
                <a:gd name="T21" fmla="*/ 189 h 196"/>
                <a:gd name="T22" fmla="*/ 0 w 1084"/>
                <a:gd name="T23" fmla="*/ 185 h 196"/>
                <a:gd name="T24" fmla="*/ 0 w 1084"/>
                <a:gd name="T25" fmla="*/ 11 h 196"/>
                <a:gd name="T26" fmla="*/ 0 w 1084"/>
                <a:gd name="T27" fmla="*/ 11 h 196"/>
                <a:gd name="T28" fmla="*/ 1 w 1084"/>
                <a:gd name="T29" fmla="*/ 6 h 196"/>
                <a:gd name="T30" fmla="*/ 3 w 1084"/>
                <a:gd name="T31" fmla="*/ 3 h 196"/>
                <a:gd name="T32" fmla="*/ 7 w 1084"/>
                <a:gd name="T33" fmla="*/ 0 h 196"/>
                <a:gd name="T34" fmla="*/ 11 w 1084"/>
                <a:gd name="T35" fmla="*/ 0 h 196"/>
                <a:gd name="T36" fmla="*/ 1074 w 1084"/>
                <a:gd name="T37" fmla="*/ 0 h 196"/>
                <a:gd name="T38" fmla="*/ 1074 w 1084"/>
                <a:gd name="T39" fmla="*/ 0 h 196"/>
                <a:gd name="T40" fmla="*/ 1078 w 1084"/>
                <a:gd name="T41" fmla="*/ 0 h 196"/>
                <a:gd name="T42" fmla="*/ 1082 w 1084"/>
                <a:gd name="T43" fmla="*/ 3 h 196"/>
                <a:gd name="T44" fmla="*/ 1084 w 1084"/>
                <a:gd name="T45" fmla="*/ 6 h 196"/>
                <a:gd name="T46" fmla="*/ 1084 w 1084"/>
                <a:gd name="T47" fmla="*/ 11 h 196"/>
                <a:gd name="T48" fmla="*/ 1084 w 1084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4" h="196">
                  <a:moveTo>
                    <a:pt x="1084" y="185"/>
                  </a:moveTo>
                  <a:lnTo>
                    <a:pt x="1084" y="185"/>
                  </a:lnTo>
                  <a:lnTo>
                    <a:pt x="1084" y="189"/>
                  </a:lnTo>
                  <a:lnTo>
                    <a:pt x="1082" y="193"/>
                  </a:lnTo>
                  <a:lnTo>
                    <a:pt x="1078" y="195"/>
                  </a:lnTo>
                  <a:lnTo>
                    <a:pt x="1074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8" y="0"/>
                  </a:lnTo>
                  <a:lnTo>
                    <a:pt x="1082" y="3"/>
                  </a:lnTo>
                  <a:lnTo>
                    <a:pt x="1084" y="6"/>
                  </a:lnTo>
                  <a:lnTo>
                    <a:pt x="1084" y="11"/>
                  </a:lnTo>
                  <a:lnTo>
                    <a:pt x="1084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FE8E9640-01C5-4418-A9CB-A76FFC7BFC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8725" y="3065463"/>
              <a:ext cx="379413" cy="155575"/>
            </a:xfrm>
            <a:custGeom>
              <a:avLst/>
              <a:gdLst>
                <a:gd name="T0" fmla="*/ 480 w 480"/>
                <a:gd name="T1" fmla="*/ 185 h 196"/>
                <a:gd name="T2" fmla="*/ 480 w 480"/>
                <a:gd name="T3" fmla="*/ 185 h 196"/>
                <a:gd name="T4" fmla="*/ 478 w 480"/>
                <a:gd name="T5" fmla="*/ 189 h 196"/>
                <a:gd name="T6" fmla="*/ 477 w 480"/>
                <a:gd name="T7" fmla="*/ 192 h 196"/>
                <a:gd name="T8" fmla="*/ 474 w 480"/>
                <a:gd name="T9" fmla="*/ 194 h 196"/>
                <a:gd name="T10" fmla="*/ 469 w 480"/>
                <a:gd name="T11" fmla="*/ 196 h 196"/>
                <a:gd name="T12" fmla="*/ 11 w 480"/>
                <a:gd name="T13" fmla="*/ 196 h 196"/>
                <a:gd name="T14" fmla="*/ 11 w 480"/>
                <a:gd name="T15" fmla="*/ 196 h 196"/>
                <a:gd name="T16" fmla="*/ 6 w 480"/>
                <a:gd name="T17" fmla="*/ 194 h 196"/>
                <a:gd name="T18" fmla="*/ 3 w 480"/>
                <a:gd name="T19" fmla="*/ 192 h 196"/>
                <a:gd name="T20" fmla="*/ 0 w 480"/>
                <a:gd name="T21" fmla="*/ 189 h 196"/>
                <a:gd name="T22" fmla="*/ 0 w 480"/>
                <a:gd name="T23" fmla="*/ 185 h 196"/>
                <a:gd name="T24" fmla="*/ 0 w 480"/>
                <a:gd name="T25" fmla="*/ 10 h 196"/>
                <a:gd name="T26" fmla="*/ 0 w 480"/>
                <a:gd name="T27" fmla="*/ 10 h 196"/>
                <a:gd name="T28" fmla="*/ 0 w 480"/>
                <a:gd name="T29" fmla="*/ 7 h 196"/>
                <a:gd name="T30" fmla="*/ 3 w 480"/>
                <a:gd name="T31" fmla="*/ 3 h 196"/>
                <a:gd name="T32" fmla="*/ 6 w 480"/>
                <a:gd name="T33" fmla="*/ 1 h 196"/>
                <a:gd name="T34" fmla="*/ 11 w 480"/>
                <a:gd name="T35" fmla="*/ 0 h 196"/>
                <a:gd name="T36" fmla="*/ 469 w 480"/>
                <a:gd name="T37" fmla="*/ 0 h 196"/>
                <a:gd name="T38" fmla="*/ 469 w 480"/>
                <a:gd name="T39" fmla="*/ 0 h 196"/>
                <a:gd name="T40" fmla="*/ 474 w 480"/>
                <a:gd name="T41" fmla="*/ 1 h 196"/>
                <a:gd name="T42" fmla="*/ 477 w 480"/>
                <a:gd name="T43" fmla="*/ 3 h 196"/>
                <a:gd name="T44" fmla="*/ 478 w 480"/>
                <a:gd name="T45" fmla="*/ 7 h 196"/>
                <a:gd name="T46" fmla="*/ 480 w 480"/>
                <a:gd name="T47" fmla="*/ 10 h 196"/>
                <a:gd name="T48" fmla="*/ 480 w 480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0" h="196">
                  <a:moveTo>
                    <a:pt x="480" y="185"/>
                  </a:moveTo>
                  <a:lnTo>
                    <a:pt x="480" y="185"/>
                  </a:lnTo>
                  <a:lnTo>
                    <a:pt x="478" y="189"/>
                  </a:lnTo>
                  <a:lnTo>
                    <a:pt x="477" y="192"/>
                  </a:lnTo>
                  <a:lnTo>
                    <a:pt x="474" y="194"/>
                  </a:lnTo>
                  <a:lnTo>
                    <a:pt x="469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74" y="1"/>
                  </a:lnTo>
                  <a:lnTo>
                    <a:pt x="477" y="3"/>
                  </a:lnTo>
                  <a:lnTo>
                    <a:pt x="478" y="7"/>
                  </a:lnTo>
                  <a:lnTo>
                    <a:pt x="480" y="10"/>
                  </a:lnTo>
                  <a:lnTo>
                    <a:pt x="480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7F86A68A-AA33-4C82-8B95-EA00EF708E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100" y="3065463"/>
              <a:ext cx="158750" cy="155575"/>
            </a:xfrm>
            <a:custGeom>
              <a:avLst/>
              <a:gdLst>
                <a:gd name="T0" fmla="*/ 202 w 202"/>
                <a:gd name="T1" fmla="*/ 185 h 196"/>
                <a:gd name="T2" fmla="*/ 202 w 202"/>
                <a:gd name="T3" fmla="*/ 185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4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4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5 h 196"/>
                <a:gd name="T24" fmla="*/ 0 w 202"/>
                <a:gd name="T25" fmla="*/ 10 h 196"/>
                <a:gd name="T26" fmla="*/ 0 w 202"/>
                <a:gd name="T27" fmla="*/ 10 h 196"/>
                <a:gd name="T28" fmla="*/ 0 w 202"/>
                <a:gd name="T29" fmla="*/ 7 h 196"/>
                <a:gd name="T30" fmla="*/ 3 w 202"/>
                <a:gd name="T31" fmla="*/ 3 h 196"/>
                <a:gd name="T32" fmla="*/ 6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1 h 196"/>
                <a:gd name="T42" fmla="*/ 200 w 202"/>
                <a:gd name="T43" fmla="*/ 3 h 196"/>
                <a:gd name="T44" fmla="*/ 202 w 202"/>
                <a:gd name="T45" fmla="*/ 7 h 196"/>
                <a:gd name="T46" fmla="*/ 202 w 202"/>
                <a:gd name="T47" fmla="*/ 10 h 196"/>
                <a:gd name="T48" fmla="*/ 202 w 202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5"/>
                  </a:moveTo>
                  <a:lnTo>
                    <a:pt x="202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BD7481FC-3591-40C5-865C-F0FA660136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3125" y="3065463"/>
              <a:ext cx="161925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4 h 196"/>
                <a:gd name="T10" fmla="*/ 193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4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2 w 203"/>
                <a:gd name="T29" fmla="*/ 7 h 196"/>
                <a:gd name="T30" fmla="*/ 4 w 203"/>
                <a:gd name="T31" fmla="*/ 3 h 196"/>
                <a:gd name="T32" fmla="*/ 7 w 203"/>
                <a:gd name="T33" fmla="*/ 1 h 196"/>
                <a:gd name="T34" fmla="*/ 11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1 h 196"/>
                <a:gd name="T42" fmla="*/ 200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3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83D98370-817E-4A72-A9BD-2AD24C4A83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38500" y="3065463"/>
              <a:ext cx="161925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4 h 196"/>
                <a:gd name="T10" fmla="*/ 193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4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2 w 203"/>
                <a:gd name="T29" fmla="*/ 7 h 196"/>
                <a:gd name="T30" fmla="*/ 4 w 203"/>
                <a:gd name="T31" fmla="*/ 3 h 196"/>
                <a:gd name="T32" fmla="*/ 7 w 203"/>
                <a:gd name="T33" fmla="*/ 1 h 196"/>
                <a:gd name="T34" fmla="*/ 11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1 h 196"/>
                <a:gd name="T42" fmla="*/ 200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3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AB355218-52C5-4434-9470-2BB353A627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62288" y="3065463"/>
              <a:ext cx="160338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4 h 196"/>
                <a:gd name="T10" fmla="*/ 192 w 203"/>
                <a:gd name="T11" fmla="*/ 196 h 196"/>
                <a:gd name="T12" fmla="*/ 12 w 203"/>
                <a:gd name="T13" fmla="*/ 196 h 196"/>
                <a:gd name="T14" fmla="*/ 12 w 203"/>
                <a:gd name="T15" fmla="*/ 196 h 196"/>
                <a:gd name="T16" fmla="*/ 7 w 203"/>
                <a:gd name="T17" fmla="*/ 194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7 h 196"/>
                <a:gd name="T30" fmla="*/ 4 w 203"/>
                <a:gd name="T31" fmla="*/ 3 h 196"/>
                <a:gd name="T32" fmla="*/ 7 w 203"/>
                <a:gd name="T33" fmla="*/ 1 h 196"/>
                <a:gd name="T34" fmla="*/ 12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199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2" y="19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19C99251-449B-422E-8F95-344C98A69E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6075" y="3065463"/>
              <a:ext cx="160338" cy="155575"/>
            </a:xfrm>
            <a:custGeom>
              <a:avLst/>
              <a:gdLst>
                <a:gd name="T0" fmla="*/ 202 w 202"/>
                <a:gd name="T1" fmla="*/ 185 h 196"/>
                <a:gd name="T2" fmla="*/ 202 w 202"/>
                <a:gd name="T3" fmla="*/ 185 h 196"/>
                <a:gd name="T4" fmla="*/ 201 w 202"/>
                <a:gd name="T5" fmla="*/ 189 h 196"/>
                <a:gd name="T6" fmla="*/ 199 w 202"/>
                <a:gd name="T7" fmla="*/ 192 h 196"/>
                <a:gd name="T8" fmla="*/ 197 w 202"/>
                <a:gd name="T9" fmla="*/ 194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7 w 202"/>
                <a:gd name="T17" fmla="*/ 194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5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7 h 196"/>
                <a:gd name="T30" fmla="*/ 3 w 202"/>
                <a:gd name="T31" fmla="*/ 3 h 196"/>
                <a:gd name="T32" fmla="*/ 7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7 w 202"/>
                <a:gd name="T41" fmla="*/ 1 h 196"/>
                <a:gd name="T42" fmla="*/ 199 w 202"/>
                <a:gd name="T43" fmla="*/ 3 h 196"/>
                <a:gd name="T44" fmla="*/ 201 w 202"/>
                <a:gd name="T45" fmla="*/ 7 h 196"/>
                <a:gd name="T46" fmla="*/ 202 w 202"/>
                <a:gd name="T47" fmla="*/ 10 h 196"/>
                <a:gd name="T48" fmla="*/ 202 w 202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5"/>
                  </a:moveTo>
                  <a:lnTo>
                    <a:pt x="202" y="185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7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7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9FA510A0-F898-4BA7-B77E-1D2BB6F5C1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9863" y="3065463"/>
              <a:ext cx="161925" cy="155575"/>
            </a:xfrm>
            <a:custGeom>
              <a:avLst/>
              <a:gdLst>
                <a:gd name="T0" fmla="*/ 202 w 202"/>
                <a:gd name="T1" fmla="*/ 185 h 196"/>
                <a:gd name="T2" fmla="*/ 202 w 202"/>
                <a:gd name="T3" fmla="*/ 185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4 h 196"/>
                <a:gd name="T10" fmla="*/ 192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4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5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7 h 196"/>
                <a:gd name="T30" fmla="*/ 3 w 202"/>
                <a:gd name="T31" fmla="*/ 3 h 196"/>
                <a:gd name="T32" fmla="*/ 6 w 202"/>
                <a:gd name="T33" fmla="*/ 1 h 196"/>
                <a:gd name="T34" fmla="*/ 10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5 w 202"/>
                <a:gd name="T41" fmla="*/ 1 h 196"/>
                <a:gd name="T42" fmla="*/ 199 w 202"/>
                <a:gd name="T43" fmla="*/ 3 h 196"/>
                <a:gd name="T44" fmla="*/ 201 w 202"/>
                <a:gd name="T45" fmla="*/ 7 h 196"/>
                <a:gd name="T46" fmla="*/ 202 w 202"/>
                <a:gd name="T47" fmla="*/ 10 h 196"/>
                <a:gd name="T48" fmla="*/ 202 w 202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5"/>
                  </a:moveTo>
                  <a:lnTo>
                    <a:pt x="202" y="185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4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id="{7332B246-F7AB-4D82-B007-DACAC3773A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35238" y="3065463"/>
              <a:ext cx="160338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4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6 w 203"/>
                <a:gd name="T17" fmla="*/ 194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7 h 196"/>
                <a:gd name="T30" fmla="*/ 4 w 203"/>
                <a:gd name="T31" fmla="*/ 3 h 196"/>
                <a:gd name="T32" fmla="*/ 6 w 203"/>
                <a:gd name="T33" fmla="*/ 1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200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4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4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0">
              <a:extLst>
                <a:ext uri="{FF2B5EF4-FFF2-40B4-BE49-F238E27FC236}">
                  <a16:creationId xmlns:a16="http://schemas.microsoft.com/office/drawing/2014/main" id="{3FC4EC4C-3182-439D-AB9B-1B1EDFC096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9025" y="3065463"/>
              <a:ext cx="160338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4 h 196"/>
                <a:gd name="T10" fmla="*/ 191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4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7 h 196"/>
                <a:gd name="T30" fmla="*/ 3 w 203"/>
                <a:gd name="T31" fmla="*/ 3 h 196"/>
                <a:gd name="T32" fmla="*/ 7 w 203"/>
                <a:gd name="T33" fmla="*/ 1 h 196"/>
                <a:gd name="T34" fmla="*/ 10 w 203"/>
                <a:gd name="T35" fmla="*/ 0 h 196"/>
                <a:gd name="T36" fmla="*/ 191 w 203"/>
                <a:gd name="T37" fmla="*/ 0 h 196"/>
                <a:gd name="T38" fmla="*/ 191 w 203"/>
                <a:gd name="T39" fmla="*/ 0 h 196"/>
                <a:gd name="T40" fmla="*/ 196 w 203"/>
                <a:gd name="T41" fmla="*/ 1 h 196"/>
                <a:gd name="T42" fmla="*/ 199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41618574-058F-4D74-9896-98C5872A55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1225" y="3065463"/>
              <a:ext cx="160338" cy="155575"/>
            </a:xfrm>
            <a:custGeom>
              <a:avLst/>
              <a:gdLst>
                <a:gd name="T0" fmla="*/ 202 w 202"/>
                <a:gd name="T1" fmla="*/ 185 h 196"/>
                <a:gd name="T2" fmla="*/ 202 w 202"/>
                <a:gd name="T3" fmla="*/ 185 h 196"/>
                <a:gd name="T4" fmla="*/ 201 w 202"/>
                <a:gd name="T5" fmla="*/ 189 h 196"/>
                <a:gd name="T6" fmla="*/ 199 w 202"/>
                <a:gd name="T7" fmla="*/ 192 h 196"/>
                <a:gd name="T8" fmla="*/ 197 w 202"/>
                <a:gd name="T9" fmla="*/ 194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4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5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7 h 196"/>
                <a:gd name="T30" fmla="*/ 3 w 202"/>
                <a:gd name="T31" fmla="*/ 3 h 196"/>
                <a:gd name="T32" fmla="*/ 6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7 w 202"/>
                <a:gd name="T41" fmla="*/ 1 h 196"/>
                <a:gd name="T42" fmla="*/ 199 w 202"/>
                <a:gd name="T43" fmla="*/ 3 h 196"/>
                <a:gd name="T44" fmla="*/ 201 w 202"/>
                <a:gd name="T45" fmla="*/ 7 h 196"/>
                <a:gd name="T46" fmla="*/ 202 w 202"/>
                <a:gd name="T47" fmla="*/ 10 h 196"/>
                <a:gd name="T48" fmla="*/ 202 w 202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5"/>
                  </a:moveTo>
                  <a:lnTo>
                    <a:pt x="202" y="185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7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7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2">
              <a:extLst>
                <a:ext uri="{FF2B5EF4-FFF2-40B4-BE49-F238E27FC236}">
                  <a16:creationId xmlns:a16="http://schemas.microsoft.com/office/drawing/2014/main" id="{1921E22E-FB39-4EEC-B923-10BF4500F9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6600" y="3065463"/>
              <a:ext cx="160338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4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4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2 w 203"/>
                <a:gd name="T29" fmla="*/ 7 h 196"/>
                <a:gd name="T30" fmla="*/ 4 w 203"/>
                <a:gd name="T31" fmla="*/ 3 h 196"/>
                <a:gd name="T32" fmla="*/ 7 w 203"/>
                <a:gd name="T33" fmla="*/ 1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200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3">
              <a:extLst>
                <a:ext uri="{FF2B5EF4-FFF2-40B4-BE49-F238E27FC236}">
                  <a16:creationId xmlns:a16="http://schemas.microsoft.com/office/drawing/2014/main" id="{D2F5A5A9-B78E-41B5-8C2F-24CD8249EA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1313" y="3065463"/>
              <a:ext cx="379413" cy="155575"/>
            </a:xfrm>
            <a:custGeom>
              <a:avLst/>
              <a:gdLst>
                <a:gd name="T0" fmla="*/ 477 w 477"/>
                <a:gd name="T1" fmla="*/ 185 h 196"/>
                <a:gd name="T2" fmla="*/ 477 w 477"/>
                <a:gd name="T3" fmla="*/ 185 h 196"/>
                <a:gd name="T4" fmla="*/ 477 w 477"/>
                <a:gd name="T5" fmla="*/ 189 h 196"/>
                <a:gd name="T6" fmla="*/ 475 w 477"/>
                <a:gd name="T7" fmla="*/ 192 h 196"/>
                <a:gd name="T8" fmla="*/ 471 w 477"/>
                <a:gd name="T9" fmla="*/ 194 h 196"/>
                <a:gd name="T10" fmla="*/ 467 w 477"/>
                <a:gd name="T11" fmla="*/ 196 h 196"/>
                <a:gd name="T12" fmla="*/ 10 w 477"/>
                <a:gd name="T13" fmla="*/ 196 h 196"/>
                <a:gd name="T14" fmla="*/ 10 w 477"/>
                <a:gd name="T15" fmla="*/ 196 h 196"/>
                <a:gd name="T16" fmla="*/ 7 w 477"/>
                <a:gd name="T17" fmla="*/ 194 h 196"/>
                <a:gd name="T18" fmla="*/ 3 w 477"/>
                <a:gd name="T19" fmla="*/ 192 h 196"/>
                <a:gd name="T20" fmla="*/ 1 w 477"/>
                <a:gd name="T21" fmla="*/ 189 h 196"/>
                <a:gd name="T22" fmla="*/ 0 w 477"/>
                <a:gd name="T23" fmla="*/ 185 h 196"/>
                <a:gd name="T24" fmla="*/ 0 w 477"/>
                <a:gd name="T25" fmla="*/ 10 h 196"/>
                <a:gd name="T26" fmla="*/ 0 w 477"/>
                <a:gd name="T27" fmla="*/ 10 h 196"/>
                <a:gd name="T28" fmla="*/ 1 w 477"/>
                <a:gd name="T29" fmla="*/ 7 h 196"/>
                <a:gd name="T30" fmla="*/ 3 w 477"/>
                <a:gd name="T31" fmla="*/ 3 h 196"/>
                <a:gd name="T32" fmla="*/ 7 w 477"/>
                <a:gd name="T33" fmla="*/ 1 h 196"/>
                <a:gd name="T34" fmla="*/ 10 w 477"/>
                <a:gd name="T35" fmla="*/ 0 h 196"/>
                <a:gd name="T36" fmla="*/ 467 w 477"/>
                <a:gd name="T37" fmla="*/ 0 h 196"/>
                <a:gd name="T38" fmla="*/ 467 w 477"/>
                <a:gd name="T39" fmla="*/ 0 h 196"/>
                <a:gd name="T40" fmla="*/ 471 w 477"/>
                <a:gd name="T41" fmla="*/ 1 h 196"/>
                <a:gd name="T42" fmla="*/ 475 w 477"/>
                <a:gd name="T43" fmla="*/ 3 h 196"/>
                <a:gd name="T44" fmla="*/ 477 w 477"/>
                <a:gd name="T45" fmla="*/ 7 h 196"/>
                <a:gd name="T46" fmla="*/ 477 w 477"/>
                <a:gd name="T47" fmla="*/ 10 h 196"/>
                <a:gd name="T48" fmla="*/ 477 w 477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7" h="196">
                  <a:moveTo>
                    <a:pt x="477" y="185"/>
                  </a:moveTo>
                  <a:lnTo>
                    <a:pt x="477" y="185"/>
                  </a:lnTo>
                  <a:lnTo>
                    <a:pt x="477" y="189"/>
                  </a:lnTo>
                  <a:lnTo>
                    <a:pt x="475" y="192"/>
                  </a:lnTo>
                  <a:lnTo>
                    <a:pt x="471" y="194"/>
                  </a:lnTo>
                  <a:lnTo>
                    <a:pt x="467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71" y="1"/>
                  </a:lnTo>
                  <a:lnTo>
                    <a:pt x="475" y="3"/>
                  </a:lnTo>
                  <a:lnTo>
                    <a:pt x="477" y="7"/>
                  </a:lnTo>
                  <a:lnTo>
                    <a:pt x="477" y="10"/>
                  </a:lnTo>
                  <a:lnTo>
                    <a:pt x="477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4">
              <a:extLst>
                <a:ext uri="{FF2B5EF4-FFF2-40B4-BE49-F238E27FC236}">
                  <a16:creationId xmlns:a16="http://schemas.microsoft.com/office/drawing/2014/main" id="{C50576B2-3559-4F9C-832A-1450B99EF9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92325" y="2895601"/>
              <a:ext cx="160338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2 w 202"/>
                <a:gd name="T5" fmla="*/ 188 h 195"/>
                <a:gd name="T6" fmla="*/ 199 w 202"/>
                <a:gd name="T7" fmla="*/ 192 h 195"/>
                <a:gd name="T8" fmla="*/ 196 w 202"/>
                <a:gd name="T9" fmla="*/ 194 h 195"/>
                <a:gd name="T10" fmla="*/ 191 w 202"/>
                <a:gd name="T11" fmla="*/ 195 h 195"/>
                <a:gd name="T12" fmla="*/ 10 w 202"/>
                <a:gd name="T13" fmla="*/ 195 h 195"/>
                <a:gd name="T14" fmla="*/ 10 w 202"/>
                <a:gd name="T15" fmla="*/ 195 h 195"/>
                <a:gd name="T16" fmla="*/ 6 w 202"/>
                <a:gd name="T17" fmla="*/ 194 h 195"/>
                <a:gd name="T18" fmla="*/ 2 w 202"/>
                <a:gd name="T19" fmla="*/ 192 h 195"/>
                <a:gd name="T20" fmla="*/ 0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0 w 202"/>
                <a:gd name="T29" fmla="*/ 7 h 195"/>
                <a:gd name="T30" fmla="*/ 2 w 202"/>
                <a:gd name="T31" fmla="*/ 3 h 195"/>
                <a:gd name="T32" fmla="*/ 6 w 202"/>
                <a:gd name="T33" fmla="*/ 1 h 195"/>
                <a:gd name="T34" fmla="*/ 10 w 202"/>
                <a:gd name="T35" fmla="*/ 0 h 195"/>
                <a:gd name="T36" fmla="*/ 191 w 202"/>
                <a:gd name="T37" fmla="*/ 0 h 195"/>
                <a:gd name="T38" fmla="*/ 191 w 202"/>
                <a:gd name="T39" fmla="*/ 0 h 195"/>
                <a:gd name="T40" fmla="*/ 196 w 202"/>
                <a:gd name="T41" fmla="*/ 1 h 195"/>
                <a:gd name="T42" fmla="*/ 199 w 202"/>
                <a:gd name="T43" fmla="*/ 3 h 195"/>
                <a:gd name="T44" fmla="*/ 202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2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6" y="194"/>
                  </a:lnTo>
                  <a:lnTo>
                    <a:pt x="2" y="192"/>
                  </a:lnTo>
                  <a:lnTo>
                    <a:pt x="0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5">
              <a:extLst>
                <a:ext uri="{FF2B5EF4-FFF2-40B4-BE49-F238E27FC236}">
                  <a16:creationId xmlns:a16="http://schemas.microsoft.com/office/drawing/2014/main" id="{27EA9843-AE10-40D8-AE25-CAAAA1659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16113" y="2895601"/>
              <a:ext cx="161925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1 w 202"/>
                <a:gd name="T5" fmla="*/ 188 h 195"/>
                <a:gd name="T6" fmla="*/ 199 w 202"/>
                <a:gd name="T7" fmla="*/ 192 h 195"/>
                <a:gd name="T8" fmla="*/ 195 w 202"/>
                <a:gd name="T9" fmla="*/ 194 h 195"/>
                <a:gd name="T10" fmla="*/ 191 w 202"/>
                <a:gd name="T11" fmla="*/ 195 h 195"/>
                <a:gd name="T12" fmla="*/ 10 w 202"/>
                <a:gd name="T13" fmla="*/ 195 h 195"/>
                <a:gd name="T14" fmla="*/ 10 w 202"/>
                <a:gd name="T15" fmla="*/ 195 h 195"/>
                <a:gd name="T16" fmla="*/ 7 w 202"/>
                <a:gd name="T17" fmla="*/ 194 h 195"/>
                <a:gd name="T18" fmla="*/ 3 w 202"/>
                <a:gd name="T19" fmla="*/ 192 h 195"/>
                <a:gd name="T20" fmla="*/ 1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1 w 202"/>
                <a:gd name="T29" fmla="*/ 7 h 195"/>
                <a:gd name="T30" fmla="*/ 3 w 202"/>
                <a:gd name="T31" fmla="*/ 3 h 195"/>
                <a:gd name="T32" fmla="*/ 7 w 202"/>
                <a:gd name="T33" fmla="*/ 1 h 195"/>
                <a:gd name="T34" fmla="*/ 10 w 202"/>
                <a:gd name="T35" fmla="*/ 0 h 195"/>
                <a:gd name="T36" fmla="*/ 191 w 202"/>
                <a:gd name="T37" fmla="*/ 0 h 195"/>
                <a:gd name="T38" fmla="*/ 191 w 202"/>
                <a:gd name="T39" fmla="*/ 0 h 195"/>
                <a:gd name="T40" fmla="*/ 195 w 202"/>
                <a:gd name="T41" fmla="*/ 1 h 195"/>
                <a:gd name="T42" fmla="*/ 199 w 202"/>
                <a:gd name="T43" fmla="*/ 3 h 195"/>
                <a:gd name="T44" fmla="*/ 201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1" y="188"/>
                  </a:lnTo>
                  <a:lnTo>
                    <a:pt x="199" y="192"/>
                  </a:lnTo>
                  <a:lnTo>
                    <a:pt x="195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5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C68F6986-028B-4632-AB87-698C16DF5E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4750" y="2895601"/>
              <a:ext cx="161925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2 w 203"/>
                <a:gd name="T5" fmla="*/ 188 h 195"/>
                <a:gd name="T6" fmla="*/ 200 w 203"/>
                <a:gd name="T7" fmla="*/ 192 h 195"/>
                <a:gd name="T8" fmla="*/ 196 w 203"/>
                <a:gd name="T9" fmla="*/ 194 h 195"/>
                <a:gd name="T10" fmla="*/ 193 w 203"/>
                <a:gd name="T11" fmla="*/ 195 h 195"/>
                <a:gd name="T12" fmla="*/ 11 w 203"/>
                <a:gd name="T13" fmla="*/ 195 h 195"/>
                <a:gd name="T14" fmla="*/ 11 w 203"/>
                <a:gd name="T15" fmla="*/ 195 h 195"/>
                <a:gd name="T16" fmla="*/ 7 w 203"/>
                <a:gd name="T17" fmla="*/ 194 h 195"/>
                <a:gd name="T18" fmla="*/ 4 w 203"/>
                <a:gd name="T19" fmla="*/ 192 h 195"/>
                <a:gd name="T20" fmla="*/ 2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2 w 203"/>
                <a:gd name="T29" fmla="*/ 7 h 195"/>
                <a:gd name="T30" fmla="*/ 4 w 203"/>
                <a:gd name="T31" fmla="*/ 3 h 195"/>
                <a:gd name="T32" fmla="*/ 7 w 203"/>
                <a:gd name="T33" fmla="*/ 1 h 195"/>
                <a:gd name="T34" fmla="*/ 11 w 203"/>
                <a:gd name="T35" fmla="*/ 0 h 195"/>
                <a:gd name="T36" fmla="*/ 193 w 203"/>
                <a:gd name="T37" fmla="*/ 0 h 195"/>
                <a:gd name="T38" fmla="*/ 193 w 203"/>
                <a:gd name="T39" fmla="*/ 0 h 195"/>
                <a:gd name="T40" fmla="*/ 196 w 203"/>
                <a:gd name="T41" fmla="*/ 1 h 195"/>
                <a:gd name="T42" fmla="*/ 200 w 203"/>
                <a:gd name="T43" fmla="*/ 3 h 195"/>
                <a:gd name="T44" fmla="*/ 202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2" y="188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3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2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22A8AC11-E7A1-4CCB-B449-0C8E4576FE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8538" y="2895601"/>
              <a:ext cx="160338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2 w 203"/>
                <a:gd name="T5" fmla="*/ 188 h 195"/>
                <a:gd name="T6" fmla="*/ 199 w 203"/>
                <a:gd name="T7" fmla="*/ 192 h 195"/>
                <a:gd name="T8" fmla="*/ 196 w 203"/>
                <a:gd name="T9" fmla="*/ 194 h 195"/>
                <a:gd name="T10" fmla="*/ 192 w 203"/>
                <a:gd name="T11" fmla="*/ 195 h 195"/>
                <a:gd name="T12" fmla="*/ 12 w 203"/>
                <a:gd name="T13" fmla="*/ 195 h 195"/>
                <a:gd name="T14" fmla="*/ 12 w 203"/>
                <a:gd name="T15" fmla="*/ 195 h 195"/>
                <a:gd name="T16" fmla="*/ 7 w 203"/>
                <a:gd name="T17" fmla="*/ 194 h 195"/>
                <a:gd name="T18" fmla="*/ 4 w 203"/>
                <a:gd name="T19" fmla="*/ 192 h 195"/>
                <a:gd name="T20" fmla="*/ 1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1 w 203"/>
                <a:gd name="T29" fmla="*/ 7 h 195"/>
                <a:gd name="T30" fmla="*/ 4 w 203"/>
                <a:gd name="T31" fmla="*/ 3 h 195"/>
                <a:gd name="T32" fmla="*/ 7 w 203"/>
                <a:gd name="T33" fmla="*/ 1 h 195"/>
                <a:gd name="T34" fmla="*/ 12 w 203"/>
                <a:gd name="T35" fmla="*/ 0 h 195"/>
                <a:gd name="T36" fmla="*/ 192 w 203"/>
                <a:gd name="T37" fmla="*/ 0 h 195"/>
                <a:gd name="T38" fmla="*/ 192 w 203"/>
                <a:gd name="T39" fmla="*/ 0 h 195"/>
                <a:gd name="T40" fmla="*/ 196 w 203"/>
                <a:gd name="T41" fmla="*/ 1 h 195"/>
                <a:gd name="T42" fmla="*/ 199 w 203"/>
                <a:gd name="T43" fmla="*/ 3 h 195"/>
                <a:gd name="T44" fmla="*/ 202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2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2" y="195"/>
                  </a:lnTo>
                  <a:lnTo>
                    <a:pt x="12" y="195"/>
                  </a:lnTo>
                  <a:lnTo>
                    <a:pt x="12" y="195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8770FA08-DF7F-4B87-B8C5-220794D320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98763" y="2895601"/>
              <a:ext cx="158750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2 w 202"/>
                <a:gd name="T5" fmla="*/ 188 h 195"/>
                <a:gd name="T6" fmla="*/ 199 w 202"/>
                <a:gd name="T7" fmla="*/ 192 h 195"/>
                <a:gd name="T8" fmla="*/ 196 w 202"/>
                <a:gd name="T9" fmla="*/ 194 h 195"/>
                <a:gd name="T10" fmla="*/ 191 w 202"/>
                <a:gd name="T11" fmla="*/ 195 h 195"/>
                <a:gd name="T12" fmla="*/ 10 w 202"/>
                <a:gd name="T13" fmla="*/ 195 h 195"/>
                <a:gd name="T14" fmla="*/ 10 w 202"/>
                <a:gd name="T15" fmla="*/ 195 h 195"/>
                <a:gd name="T16" fmla="*/ 6 w 202"/>
                <a:gd name="T17" fmla="*/ 194 h 195"/>
                <a:gd name="T18" fmla="*/ 2 w 202"/>
                <a:gd name="T19" fmla="*/ 192 h 195"/>
                <a:gd name="T20" fmla="*/ 1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1 w 202"/>
                <a:gd name="T29" fmla="*/ 7 h 195"/>
                <a:gd name="T30" fmla="*/ 2 w 202"/>
                <a:gd name="T31" fmla="*/ 3 h 195"/>
                <a:gd name="T32" fmla="*/ 6 w 202"/>
                <a:gd name="T33" fmla="*/ 1 h 195"/>
                <a:gd name="T34" fmla="*/ 10 w 202"/>
                <a:gd name="T35" fmla="*/ 0 h 195"/>
                <a:gd name="T36" fmla="*/ 191 w 202"/>
                <a:gd name="T37" fmla="*/ 0 h 195"/>
                <a:gd name="T38" fmla="*/ 191 w 202"/>
                <a:gd name="T39" fmla="*/ 0 h 195"/>
                <a:gd name="T40" fmla="*/ 196 w 202"/>
                <a:gd name="T41" fmla="*/ 1 h 195"/>
                <a:gd name="T42" fmla="*/ 199 w 202"/>
                <a:gd name="T43" fmla="*/ 3 h 195"/>
                <a:gd name="T44" fmla="*/ 202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2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6" y="194"/>
                  </a:lnTo>
                  <a:lnTo>
                    <a:pt x="2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13A307A8-5504-4126-8435-7BB6CDC2A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0963" y="2895601"/>
              <a:ext cx="161925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1 w 203"/>
                <a:gd name="T5" fmla="*/ 188 h 195"/>
                <a:gd name="T6" fmla="*/ 199 w 203"/>
                <a:gd name="T7" fmla="*/ 192 h 195"/>
                <a:gd name="T8" fmla="*/ 196 w 203"/>
                <a:gd name="T9" fmla="*/ 194 h 195"/>
                <a:gd name="T10" fmla="*/ 191 w 203"/>
                <a:gd name="T11" fmla="*/ 195 h 195"/>
                <a:gd name="T12" fmla="*/ 10 w 203"/>
                <a:gd name="T13" fmla="*/ 195 h 195"/>
                <a:gd name="T14" fmla="*/ 10 w 203"/>
                <a:gd name="T15" fmla="*/ 195 h 195"/>
                <a:gd name="T16" fmla="*/ 7 w 203"/>
                <a:gd name="T17" fmla="*/ 194 h 195"/>
                <a:gd name="T18" fmla="*/ 3 w 203"/>
                <a:gd name="T19" fmla="*/ 192 h 195"/>
                <a:gd name="T20" fmla="*/ 1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1 w 203"/>
                <a:gd name="T29" fmla="*/ 7 h 195"/>
                <a:gd name="T30" fmla="*/ 3 w 203"/>
                <a:gd name="T31" fmla="*/ 3 h 195"/>
                <a:gd name="T32" fmla="*/ 7 w 203"/>
                <a:gd name="T33" fmla="*/ 1 h 195"/>
                <a:gd name="T34" fmla="*/ 10 w 203"/>
                <a:gd name="T35" fmla="*/ 0 h 195"/>
                <a:gd name="T36" fmla="*/ 191 w 203"/>
                <a:gd name="T37" fmla="*/ 0 h 195"/>
                <a:gd name="T38" fmla="*/ 191 w 203"/>
                <a:gd name="T39" fmla="*/ 0 h 195"/>
                <a:gd name="T40" fmla="*/ 196 w 203"/>
                <a:gd name="T41" fmla="*/ 1 h 195"/>
                <a:gd name="T42" fmla="*/ 199 w 203"/>
                <a:gd name="T43" fmla="*/ 3 h 195"/>
                <a:gd name="T44" fmla="*/ 201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1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C48DAC68-6FD7-438B-A0F8-258C4D4CE5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9600" y="2895601"/>
              <a:ext cx="161925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1 w 202"/>
                <a:gd name="T5" fmla="*/ 188 h 195"/>
                <a:gd name="T6" fmla="*/ 199 w 202"/>
                <a:gd name="T7" fmla="*/ 192 h 195"/>
                <a:gd name="T8" fmla="*/ 195 w 202"/>
                <a:gd name="T9" fmla="*/ 194 h 195"/>
                <a:gd name="T10" fmla="*/ 192 w 202"/>
                <a:gd name="T11" fmla="*/ 195 h 195"/>
                <a:gd name="T12" fmla="*/ 11 w 202"/>
                <a:gd name="T13" fmla="*/ 195 h 195"/>
                <a:gd name="T14" fmla="*/ 11 w 202"/>
                <a:gd name="T15" fmla="*/ 195 h 195"/>
                <a:gd name="T16" fmla="*/ 7 w 202"/>
                <a:gd name="T17" fmla="*/ 194 h 195"/>
                <a:gd name="T18" fmla="*/ 3 w 202"/>
                <a:gd name="T19" fmla="*/ 192 h 195"/>
                <a:gd name="T20" fmla="*/ 1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1 w 202"/>
                <a:gd name="T29" fmla="*/ 7 h 195"/>
                <a:gd name="T30" fmla="*/ 3 w 202"/>
                <a:gd name="T31" fmla="*/ 3 h 195"/>
                <a:gd name="T32" fmla="*/ 7 w 202"/>
                <a:gd name="T33" fmla="*/ 1 h 195"/>
                <a:gd name="T34" fmla="*/ 11 w 202"/>
                <a:gd name="T35" fmla="*/ 0 h 195"/>
                <a:gd name="T36" fmla="*/ 192 w 202"/>
                <a:gd name="T37" fmla="*/ 0 h 195"/>
                <a:gd name="T38" fmla="*/ 192 w 202"/>
                <a:gd name="T39" fmla="*/ 0 h 195"/>
                <a:gd name="T40" fmla="*/ 195 w 202"/>
                <a:gd name="T41" fmla="*/ 1 h 195"/>
                <a:gd name="T42" fmla="*/ 199 w 202"/>
                <a:gd name="T43" fmla="*/ 3 h 195"/>
                <a:gd name="T44" fmla="*/ 201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1" y="188"/>
                  </a:lnTo>
                  <a:lnTo>
                    <a:pt x="199" y="192"/>
                  </a:lnTo>
                  <a:lnTo>
                    <a:pt x="195" y="194"/>
                  </a:lnTo>
                  <a:lnTo>
                    <a:pt x="192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41">
              <a:extLst>
                <a:ext uri="{FF2B5EF4-FFF2-40B4-BE49-F238E27FC236}">
                  <a16:creationId xmlns:a16="http://schemas.microsoft.com/office/drawing/2014/main" id="{A0653870-9D1E-4590-86B4-3673924A17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4975" y="2895601"/>
              <a:ext cx="160338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2 w 202"/>
                <a:gd name="T5" fmla="*/ 188 h 195"/>
                <a:gd name="T6" fmla="*/ 200 w 202"/>
                <a:gd name="T7" fmla="*/ 192 h 195"/>
                <a:gd name="T8" fmla="*/ 196 w 202"/>
                <a:gd name="T9" fmla="*/ 194 h 195"/>
                <a:gd name="T10" fmla="*/ 192 w 202"/>
                <a:gd name="T11" fmla="*/ 195 h 195"/>
                <a:gd name="T12" fmla="*/ 11 w 202"/>
                <a:gd name="T13" fmla="*/ 195 h 195"/>
                <a:gd name="T14" fmla="*/ 11 w 202"/>
                <a:gd name="T15" fmla="*/ 195 h 195"/>
                <a:gd name="T16" fmla="*/ 6 w 202"/>
                <a:gd name="T17" fmla="*/ 194 h 195"/>
                <a:gd name="T18" fmla="*/ 3 w 202"/>
                <a:gd name="T19" fmla="*/ 192 h 195"/>
                <a:gd name="T20" fmla="*/ 0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0 w 202"/>
                <a:gd name="T29" fmla="*/ 7 h 195"/>
                <a:gd name="T30" fmla="*/ 3 w 202"/>
                <a:gd name="T31" fmla="*/ 3 h 195"/>
                <a:gd name="T32" fmla="*/ 6 w 202"/>
                <a:gd name="T33" fmla="*/ 1 h 195"/>
                <a:gd name="T34" fmla="*/ 11 w 202"/>
                <a:gd name="T35" fmla="*/ 0 h 195"/>
                <a:gd name="T36" fmla="*/ 192 w 202"/>
                <a:gd name="T37" fmla="*/ 0 h 195"/>
                <a:gd name="T38" fmla="*/ 192 w 202"/>
                <a:gd name="T39" fmla="*/ 0 h 195"/>
                <a:gd name="T40" fmla="*/ 196 w 202"/>
                <a:gd name="T41" fmla="*/ 1 h 195"/>
                <a:gd name="T42" fmla="*/ 200 w 202"/>
                <a:gd name="T43" fmla="*/ 3 h 195"/>
                <a:gd name="T44" fmla="*/ 202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2" y="188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0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42">
              <a:extLst>
                <a:ext uri="{FF2B5EF4-FFF2-40B4-BE49-F238E27FC236}">
                  <a16:creationId xmlns:a16="http://schemas.microsoft.com/office/drawing/2014/main" id="{3B064348-7133-4A60-A7CE-7A3A173D7C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3613" y="2895601"/>
              <a:ext cx="160338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2 w 203"/>
                <a:gd name="T5" fmla="*/ 188 h 195"/>
                <a:gd name="T6" fmla="*/ 200 w 203"/>
                <a:gd name="T7" fmla="*/ 192 h 195"/>
                <a:gd name="T8" fmla="*/ 196 w 203"/>
                <a:gd name="T9" fmla="*/ 194 h 195"/>
                <a:gd name="T10" fmla="*/ 192 w 203"/>
                <a:gd name="T11" fmla="*/ 195 h 195"/>
                <a:gd name="T12" fmla="*/ 11 w 203"/>
                <a:gd name="T13" fmla="*/ 195 h 195"/>
                <a:gd name="T14" fmla="*/ 11 w 203"/>
                <a:gd name="T15" fmla="*/ 195 h 195"/>
                <a:gd name="T16" fmla="*/ 7 w 203"/>
                <a:gd name="T17" fmla="*/ 194 h 195"/>
                <a:gd name="T18" fmla="*/ 4 w 203"/>
                <a:gd name="T19" fmla="*/ 192 h 195"/>
                <a:gd name="T20" fmla="*/ 1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1 w 203"/>
                <a:gd name="T29" fmla="*/ 7 h 195"/>
                <a:gd name="T30" fmla="*/ 4 w 203"/>
                <a:gd name="T31" fmla="*/ 3 h 195"/>
                <a:gd name="T32" fmla="*/ 7 w 203"/>
                <a:gd name="T33" fmla="*/ 1 h 195"/>
                <a:gd name="T34" fmla="*/ 11 w 203"/>
                <a:gd name="T35" fmla="*/ 0 h 195"/>
                <a:gd name="T36" fmla="*/ 192 w 203"/>
                <a:gd name="T37" fmla="*/ 0 h 195"/>
                <a:gd name="T38" fmla="*/ 192 w 203"/>
                <a:gd name="T39" fmla="*/ 0 h 195"/>
                <a:gd name="T40" fmla="*/ 196 w 203"/>
                <a:gd name="T41" fmla="*/ 1 h 195"/>
                <a:gd name="T42" fmla="*/ 200 w 203"/>
                <a:gd name="T43" fmla="*/ 3 h 195"/>
                <a:gd name="T44" fmla="*/ 202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2" y="188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43">
              <a:extLst>
                <a:ext uri="{FF2B5EF4-FFF2-40B4-BE49-F238E27FC236}">
                  <a16:creationId xmlns:a16="http://schemas.microsoft.com/office/drawing/2014/main" id="{51154A4D-5E31-4962-9E23-9720A4E526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9825" y="2895601"/>
              <a:ext cx="160338" cy="155575"/>
            </a:xfrm>
            <a:custGeom>
              <a:avLst/>
              <a:gdLst>
                <a:gd name="T0" fmla="*/ 201 w 201"/>
                <a:gd name="T1" fmla="*/ 185 h 195"/>
                <a:gd name="T2" fmla="*/ 201 w 201"/>
                <a:gd name="T3" fmla="*/ 185 h 195"/>
                <a:gd name="T4" fmla="*/ 201 w 201"/>
                <a:gd name="T5" fmla="*/ 188 h 195"/>
                <a:gd name="T6" fmla="*/ 199 w 201"/>
                <a:gd name="T7" fmla="*/ 192 h 195"/>
                <a:gd name="T8" fmla="*/ 195 w 201"/>
                <a:gd name="T9" fmla="*/ 194 h 195"/>
                <a:gd name="T10" fmla="*/ 191 w 201"/>
                <a:gd name="T11" fmla="*/ 195 h 195"/>
                <a:gd name="T12" fmla="*/ 10 w 201"/>
                <a:gd name="T13" fmla="*/ 195 h 195"/>
                <a:gd name="T14" fmla="*/ 10 w 201"/>
                <a:gd name="T15" fmla="*/ 195 h 195"/>
                <a:gd name="T16" fmla="*/ 5 w 201"/>
                <a:gd name="T17" fmla="*/ 194 h 195"/>
                <a:gd name="T18" fmla="*/ 2 w 201"/>
                <a:gd name="T19" fmla="*/ 192 h 195"/>
                <a:gd name="T20" fmla="*/ 0 w 201"/>
                <a:gd name="T21" fmla="*/ 188 h 195"/>
                <a:gd name="T22" fmla="*/ 0 w 201"/>
                <a:gd name="T23" fmla="*/ 185 h 195"/>
                <a:gd name="T24" fmla="*/ 0 w 201"/>
                <a:gd name="T25" fmla="*/ 10 h 195"/>
                <a:gd name="T26" fmla="*/ 0 w 201"/>
                <a:gd name="T27" fmla="*/ 10 h 195"/>
                <a:gd name="T28" fmla="*/ 0 w 201"/>
                <a:gd name="T29" fmla="*/ 7 h 195"/>
                <a:gd name="T30" fmla="*/ 2 w 201"/>
                <a:gd name="T31" fmla="*/ 3 h 195"/>
                <a:gd name="T32" fmla="*/ 5 w 201"/>
                <a:gd name="T33" fmla="*/ 1 h 195"/>
                <a:gd name="T34" fmla="*/ 10 w 201"/>
                <a:gd name="T35" fmla="*/ 0 h 195"/>
                <a:gd name="T36" fmla="*/ 191 w 201"/>
                <a:gd name="T37" fmla="*/ 0 h 195"/>
                <a:gd name="T38" fmla="*/ 191 w 201"/>
                <a:gd name="T39" fmla="*/ 0 h 195"/>
                <a:gd name="T40" fmla="*/ 195 w 201"/>
                <a:gd name="T41" fmla="*/ 1 h 195"/>
                <a:gd name="T42" fmla="*/ 199 w 201"/>
                <a:gd name="T43" fmla="*/ 3 h 195"/>
                <a:gd name="T44" fmla="*/ 201 w 201"/>
                <a:gd name="T45" fmla="*/ 7 h 195"/>
                <a:gd name="T46" fmla="*/ 201 w 201"/>
                <a:gd name="T47" fmla="*/ 10 h 195"/>
                <a:gd name="T48" fmla="*/ 201 w 201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95">
                  <a:moveTo>
                    <a:pt x="201" y="185"/>
                  </a:moveTo>
                  <a:lnTo>
                    <a:pt x="201" y="185"/>
                  </a:lnTo>
                  <a:lnTo>
                    <a:pt x="201" y="188"/>
                  </a:lnTo>
                  <a:lnTo>
                    <a:pt x="199" y="192"/>
                  </a:lnTo>
                  <a:lnTo>
                    <a:pt x="195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5" y="194"/>
                  </a:lnTo>
                  <a:lnTo>
                    <a:pt x="2" y="192"/>
                  </a:lnTo>
                  <a:lnTo>
                    <a:pt x="0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3"/>
                  </a:lnTo>
                  <a:lnTo>
                    <a:pt x="5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5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1" y="10"/>
                  </a:lnTo>
                  <a:lnTo>
                    <a:pt x="201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44">
              <a:extLst>
                <a:ext uri="{FF2B5EF4-FFF2-40B4-BE49-F238E27FC236}">
                  <a16:creationId xmlns:a16="http://schemas.microsoft.com/office/drawing/2014/main" id="{5C8AC763-D587-415D-8F95-CC462897E1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9213" y="2895601"/>
              <a:ext cx="288925" cy="155575"/>
            </a:xfrm>
            <a:custGeom>
              <a:avLst/>
              <a:gdLst>
                <a:gd name="T0" fmla="*/ 366 w 366"/>
                <a:gd name="T1" fmla="*/ 185 h 195"/>
                <a:gd name="T2" fmla="*/ 366 w 366"/>
                <a:gd name="T3" fmla="*/ 185 h 195"/>
                <a:gd name="T4" fmla="*/ 364 w 366"/>
                <a:gd name="T5" fmla="*/ 188 h 195"/>
                <a:gd name="T6" fmla="*/ 363 w 366"/>
                <a:gd name="T7" fmla="*/ 192 h 195"/>
                <a:gd name="T8" fmla="*/ 360 w 366"/>
                <a:gd name="T9" fmla="*/ 194 h 195"/>
                <a:gd name="T10" fmla="*/ 355 w 366"/>
                <a:gd name="T11" fmla="*/ 195 h 195"/>
                <a:gd name="T12" fmla="*/ 11 w 366"/>
                <a:gd name="T13" fmla="*/ 195 h 195"/>
                <a:gd name="T14" fmla="*/ 11 w 366"/>
                <a:gd name="T15" fmla="*/ 195 h 195"/>
                <a:gd name="T16" fmla="*/ 6 w 366"/>
                <a:gd name="T17" fmla="*/ 194 h 195"/>
                <a:gd name="T18" fmla="*/ 3 w 366"/>
                <a:gd name="T19" fmla="*/ 192 h 195"/>
                <a:gd name="T20" fmla="*/ 0 w 366"/>
                <a:gd name="T21" fmla="*/ 188 h 195"/>
                <a:gd name="T22" fmla="*/ 0 w 366"/>
                <a:gd name="T23" fmla="*/ 185 h 195"/>
                <a:gd name="T24" fmla="*/ 0 w 366"/>
                <a:gd name="T25" fmla="*/ 10 h 195"/>
                <a:gd name="T26" fmla="*/ 0 w 366"/>
                <a:gd name="T27" fmla="*/ 10 h 195"/>
                <a:gd name="T28" fmla="*/ 0 w 366"/>
                <a:gd name="T29" fmla="*/ 7 h 195"/>
                <a:gd name="T30" fmla="*/ 3 w 366"/>
                <a:gd name="T31" fmla="*/ 3 h 195"/>
                <a:gd name="T32" fmla="*/ 6 w 366"/>
                <a:gd name="T33" fmla="*/ 1 h 195"/>
                <a:gd name="T34" fmla="*/ 11 w 366"/>
                <a:gd name="T35" fmla="*/ 0 h 195"/>
                <a:gd name="T36" fmla="*/ 355 w 366"/>
                <a:gd name="T37" fmla="*/ 0 h 195"/>
                <a:gd name="T38" fmla="*/ 355 w 366"/>
                <a:gd name="T39" fmla="*/ 0 h 195"/>
                <a:gd name="T40" fmla="*/ 360 w 366"/>
                <a:gd name="T41" fmla="*/ 1 h 195"/>
                <a:gd name="T42" fmla="*/ 363 w 366"/>
                <a:gd name="T43" fmla="*/ 3 h 195"/>
                <a:gd name="T44" fmla="*/ 364 w 366"/>
                <a:gd name="T45" fmla="*/ 7 h 195"/>
                <a:gd name="T46" fmla="*/ 366 w 366"/>
                <a:gd name="T47" fmla="*/ 10 h 195"/>
                <a:gd name="T48" fmla="*/ 366 w 366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195">
                  <a:moveTo>
                    <a:pt x="366" y="185"/>
                  </a:moveTo>
                  <a:lnTo>
                    <a:pt x="366" y="185"/>
                  </a:lnTo>
                  <a:lnTo>
                    <a:pt x="364" y="188"/>
                  </a:lnTo>
                  <a:lnTo>
                    <a:pt x="363" y="192"/>
                  </a:lnTo>
                  <a:lnTo>
                    <a:pt x="360" y="194"/>
                  </a:lnTo>
                  <a:lnTo>
                    <a:pt x="355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0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60" y="1"/>
                  </a:lnTo>
                  <a:lnTo>
                    <a:pt x="363" y="3"/>
                  </a:lnTo>
                  <a:lnTo>
                    <a:pt x="364" y="7"/>
                  </a:lnTo>
                  <a:lnTo>
                    <a:pt x="366" y="10"/>
                  </a:lnTo>
                  <a:lnTo>
                    <a:pt x="36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45">
              <a:extLst>
                <a:ext uri="{FF2B5EF4-FFF2-40B4-BE49-F238E27FC236}">
                  <a16:creationId xmlns:a16="http://schemas.microsoft.com/office/drawing/2014/main" id="{52DDB269-78FA-4FAF-B954-E60587DEA2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5813" y="2895601"/>
              <a:ext cx="161925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2 w 203"/>
                <a:gd name="T5" fmla="*/ 188 h 195"/>
                <a:gd name="T6" fmla="*/ 199 w 203"/>
                <a:gd name="T7" fmla="*/ 192 h 195"/>
                <a:gd name="T8" fmla="*/ 196 w 203"/>
                <a:gd name="T9" fmla="*/ 194 h 195"/>
                <a:gd name="T10" fmla="*/ 192 w 203"/>
                <a:gd name="T11" fmla="*/ 195 h 195"/>
                <a:gd name="T12" fmla="*/ 10 w 203"/>
                <a:gd name="T13" fmla="*/ 195 h 195"/>
                <a:gd name="T14" fmla="*/ 10 w 203"/>
                <a:gd name="T15" fmla="*/ 195 h 195"/>
                <a:gd name="T16" fmla="*/ 7 w 203"/>
                <a:gd name="T17" fmla="*/ 194 h 195"/>
                <a:gd name="T18" fmla="*/ 3 w 203"/>
                <a:gd name="T19" fmla="*/ 192 h 195"/>
                <a:gd name="T20" fmla="*/ 1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1 w 203"/>
                <a:gd name="T29" fmla="*/ 7 h 195"/>
                <a:gd name="T30" fmla="*/ 3 w 203"/>
                <a:gd name="T31" fmla="*/ 3 h 195"/>
                <a:gd name="T32" fmla="*/ 7 w 203"/>
                <a:gd name="T33" fmla="*/ 1 h 195"/>
                <a:gd name="T34" fmla="*/ 10 w 203"/>
                <a:gd name="T35" fmla="*/ 0 h 195"/>
                <a:gd name="T36" fmla="*/ 192 w 203"/>
                <a:gd name="T37" fmla="*/ 0 h 195"/>
                <a:gd name="T38" fmla="*/ 192 w 203"/>
                <a:gd name="T39" fmla="*/ 0 h 195"/>
                <a:gd name="T40" fmla="*/ 196 w 203"/>
                <a:gd name="T41" fmla="*/ 1 h 195"/>
                <a:gd name="T42" fmla="*/ 199 w 203"/>
                <a:gd name="T43" fmla="*/ 3 h 195"/>
                <a:gd name="T44" fmla="*/ 202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2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2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46">
              <a:extLst>
                <a:ext uri="{FF2B5EF4-FFF2-40B4-BE49-F238E27FC236}">
                  <a16:creationId xmlns:a16="http://schemas.microsoft.com/office/drawing/2014/main" id="{6AF435EB-B0F2-46A7-87D0-7EEDFD28C4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1313" y="2895601"/>
              <a:ext cx="292100" cy="155575"/>
            </a:xfrm>
            <a:custGeom>
              <a:avLst/>
              <a:gdLst>
                <a:gd name="T0" fmla="*/ 366 w 366"/>
                <a:gd name="T1" fmla="*/ 185 h 195"/>
                <a:gd name="T2" fmla="*/ 366 w 366"/>
                <a:gd name="T3" fmla="*/ 185 h 195"/>
                <a:gd name="T4" fmla="*/ 366 w 366"/>
                <a:gd name="T5" fmla="*/ 188 h 195"/>
                <a:gd name="T6" fmla="*/ 364 w 366"/>
                <a:gd name="T7" fmla="*/ 192 h 195"/>
                <a:gd name="T8" fmla="*/ 361 w 366"/>
                <a:gd name="T9" fmla="*/ 194 h 195"/>
                <a:gd name="T10" fmla="*/ 356 w 366"/>
                <a:gd name="T11" fmla="*/ 195 h 195"/>
                <a:gd name="T12" fmla="*/ 10 w 366"/>
                <a:gd name="T13" fmla="*/ 195 h 195"/>
                <a:gd name="T14" fmla="*/ 10 w 366"/>
                <a:gd name="T15" fmla="*/ 195 h 195"/>
                <a:gd name="T16" fmla="*/ 7 w 366"/>
                <a:gd name="T17" fmla="*/ 194 h 195"/>
                <a:gd name="T18" fmla="*/ 3 w 366"/>
                <a:gd name="T19" fmla="*/ 192 h 195"/>
                <a:gd name="T20" fmla="*/ 1 w 366"/>
                <a:gd name="T21" fmla="*/ 188 h 195"/>
                <a:gd name="T22" fmla="*/ 0 w 366"/>
                <a:gd name="T23" fmla="*/ 185 h 195"/>
                <a:gd name="T24" fmla="*/ 0 w 366"/>
                <a:gd name="T25" fmla="*/ 10 h 195"/>
                <a:gd name="T26" fmla="*/ 0 w 366"/>
                <a:gd name="T27" fmla="*/ 10 h 195"/>
                <a:gd name="T28" fmla="*/ 1 w 366"/>
                <a:gd name="T29" fmla="*/ 7 h 195"/>
                <a:gd name="T30" fmla="*/ 3 w 366"/>
                <a:gd name="T31" fmla="*/ 3 h 195"/>
                <a:gd name="T32" fmla="*/ 7 w 366"/>
                <a:gd name="T33" fmla="*/ 1 h 195"/>
                <a:gd name="T34" fmla="*/ 10 w 366"/>
                <a:gd name="T35" fmla="*/ 0 h 195"/>
                <a:gd name="T36" fmla="*/ 356 w 366"/>
                <a:gd name="T37" fmla="*/ 0 h 195"/>
                <a:gd name="T38" fmla="*/ 356 w 366"/>
                <a:gd name="T39" fmla="*/ 0 h 195"/>
                <a:gd name="T40" fmla="*/ 361 w 366"/>
                <a:gd name="T41" fmla="*/ 1 h 195"/>
                <a:gd name="T42" fmla="*/ 364 w 366"/>
                <a:gd name="T43" fmla="*/ 3 h 195"/>
                <a:gd name="T44" fmla="*/ 366 w 366"/>
                <a:gd name="T45" fmla="*/ 7 h 195"/>
                <a:gd name="T46" fmla="*/ 366 w 366"/>
                <a:gd name="T47" fmla="*/ 10 h 195"/>
                <a:gd name="T48" fmla="*/ 366 w 366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195">
                  <a:moveTo>
                    <a:pt x="366" y="185"/>
                  </a:moveTo>
                  <a:lnTo>
                    <a:pt x="366" y="185"/>
                  </a:lnTo>
                  <a:lnTo>
                    <a:pt x="366" y="188"/>
                  </a:lnTo>
                  <a:lnTo>
                    <a:pt x="364" y="192"/>
                  </a:lnTo>
                  <a:lnTo>
                    <a:pt x="361" y="194"/>
                  </a:lnTo>
                  <a:lnTo>
                    <a:pt x="356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61" y="1"/>
                  </a:lnTo>
                  <a:lnTo>
                    <a:pt x="364" y="3"/>
                  </a:lnTo>
                  <a:lnTo>
                    <a:pt x="366" y="7"/>
                  </a:lnTo>
                  <a:lnTo>
                    <a:pt x="366" y="10"/>
                  </a:lnTo>
                  <a:lnTo>
                    <a:pt x="36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47">
              <a:extLst>
                <a:ext uri="{FF2B5EF4-FFF2-40B4-BE49-F238E27FC236}">
                  <a16:creationId xmlns:a16="http://schemas.microsoft.com/office/drawing/2014/main" id="{FF50E906-2851-40AE-A16D-84510D5B2A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4225" y="2724151"/>
              <a:ext cx="161925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2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1 w 202"/>
                <a:gd name="T29" fmla="*/ 7 h 196"/>
                <a:gd name="T30" fmla="*/ 3 w 202"/>
                <a:gd name="T31" fmla="*/ 4 h 196"/>
                <a:gd name="T32" fmla="*/ 6 w 202"/>
                <a:gd name="T33" fmla="*/ 1 h 196"/>
                <a:gd name="T34" fmla="*/ 10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5 w 202"/>
                <a:gd name="T41" fmla="*/ 1 h 196"/>
                <a:gd name="T42" fmla="*/ 199 w 202"/>
                <a:gd name="T43" fmla="*/ 4 h 196"/>
                <a:gd name="T44" fmla="*/ 201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48">
              <a:extLst>
                <a:ext uri="{FF2B5EF4-FFF2-40B4-BE49-F238E27FC236}">
                  <a16:creationId xmlns:a16="http://schemas.microsoft.com/office/drawing/2014/main" id="{8ECE4FE6-8B3D-49B5-B0C4-FFE0A7A41A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9600" y="2724151"/>
              <a:ext cx="160338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5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2 w 203"/>
                <a:gd name="T29" fmla="*/ 7 h 196"/>
                <a:gd name="T30" fmla="*/ 4 w 203"/>
                <a:gd name="T31" fmla="*/ 4 h 196"/>
                <a:gd name="T32" fmla="*/ 7 w 203"/>
                <a:gd name="T33" fmla="*/ 1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200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49">
              <a:extLst>
                <a:ext uri="{FF2B5EF4-FFF2-40B4-BE49-F238E27FC236}">
                  <a16:creationId xmlns:a16="http://schemas.microsoft.com/office/drawing/2014/main" id="{A6C30633-6B82-4359-ACF3-87012C2D0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1313" y="2724151"/>
              <a:ext cx="244475" cy="153988"/>
            </a:xfrm>
            <a:custGeom>
              <a:avLst/>
              <a:gdLst>
                <a:gd name="T0" fmla="*/ 308 w 308"/>
                <a:gd name="T1" fmla="*/ 186 h 196"/>
                <a:gd name="T2" fmla="*/ 308 w 308"/>
                <a:gd name="T3" fmla="*/ 186 h 196"/>
                <a:gd name="T4" fmla="*/ 306 w 308"/>
                <a:gd name="T5" fmla="*/ 189 h 196"/>
                <a:gd name="T6" fmla="*/ 304 w 308"/>
                <a:gd name="T7" fmla="*/ 192 h 196"/>
                <a:gd name="T8" fmla="*/ 302 w 308"/>
                <a:gd name="T9" fmla="*/ 195 h 196"/>
                <a:gd name="T10" fmla="*/ 297 w 308"/>
                <a:gd name="T11" fmla="*/ 196 h 196"/>
                <a:gd name="T12" fmla="*/ 10 w 308"/>
                <a:gd name="T13" fmla="*/ 196 h 196"/>
                <a:gd name="T14" fmla="*/ 10 w 308"/>
                <a:gd name="T15" fmla="*/ 196 h 196"/>
                <a:gd name="T16" fmla="*/ 7 w 308"/>
                <a:gd name="T17" fmla="*/ 195 h 196"/>
                <a:gd name="T18" fmla="*/ 3 w 308"/>
                <a:gd name="T19" fmla="*/ 192 h 196"/>
                <a:gd name="T20" fmla="*/ 1 w 308"/>
                <a:gd name="T21" fmla="*/ 189 h 196"/>
                <a:gd name="T22" fmla="*/ 0 w 308"/>
                <a:gd name="T23" fmla="*/ 186 h 196"/>
                <a:gd name="T24" fmla="*/ 0 w 308"/>
                <a:gd name="T25" fmla="*/ 11 h 196"/>
                <a:gd name="T26" fmla="*/ 0 w 308"/>
                <a:gd name="T27" fmla="*/ 11 h 196"/>
                <a:gd name="T28" fmla="*/ 1 w 308"/>
                <a:gd name="T29" fmla="*/ 7 h 196"/>
                <a:gd name="T30" fmla="*/ 3 w 308"/>
                <a:gd name="T31" fmla="*/ 4 h 196"/>
                <a:gd name="T32" fmla="*/ 7 w 308"/>
                <a:gd name="T33" fmla="*/ 1 h 196"/>
                <a:gd name="T34" fmla="*/ 10 w 308"/>
                <a:gd name="T35" fmla="*/ 0 h 196"/>
                <a:gd name="T36" fmla="*/ 297 w 308"/>
                <a:gd name="T37" fmla="*/ 0 h 196"/>
                <a:gd name="T38" fmla="*/ 297 w 308"/>
                <a:gd name="T39" fmla="*/ 0 h 196"/>
                <a:gd name="T40" fmla="*/ 302 w 308"/>
                <a:gd name="T41" fmla="*/ 1 h 196"/>
                <a:gd name="T42" fmla="*/ 304 w 308"/>
                <a:gd name="T43" fmla="*/ 4 h 196"/>
                <a:gd name="T44" fmla="*/ 306 w 308"/>
                <a:gd name="T45" fmla="*/ 7 h 196"/>
                <a:gd name="T46" fmla="*/ 308 w 308"/>
                <a:gd name="T47" fmla="*/ 11 h 196"/>
                <a:gd name="T48" fmla="*/ 308 w 308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8" h="196">
                  <a:moveTo>
                    <a:pt x="308" y="186"/>
                  </a:moveTo>
                  <a:lnTo>
                    <a:pt x="308" y="186"/>
                  </a:lnTo>
                  <a:lnTo>
                    <a:pt x="306" y="189"/>
                  </a:lnTo>
                  <a:lnTo>
                    <a:pt x="304" y="192"/>
                  </a:lnTo>
                  <a:lnTo>
                    <a:pt x="302" y="195"/>
                  </a:lnTo>
                  <a:lnTo>
                    <a:pt x="297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302" y="1"/>
                  </a:lnTo>
                  <a:lnTo>
                    <a:pt x="304" y="4"/>
                  </a:lnTo>
                  <a:lnTo>
                    <a:pt x="306" y="7"/>
                  </a:lnTo>
                  <a:lnTo>
                    <a:pt x="308" y="11"/>
                  </a:lnTo>
                  <a:lnTo>
                    <a:pt x="308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50">
              <a:extLst>
                <a:ext uri="{FF2B5EF4-FFF2-40B4-BE49-F238E27FC236}">
                  <a16:creationId xmlns:a16="http://schemas.microsoft.com/office/drawing/2014/main" id="{3F84BCEC-E130-41ED-B905-BE53052A3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5063" y="2724151"/>
              <a:ext cx="161925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1 w 203"/>
                <a:gd name="T29" fmla="*/ 7 h 196"/>
                <a:gd name="T30" fmla="*/ 3 w 203"/>
                <a:gd name="T31" fmla="*/ 4 h 196"/>
                <a:gd name="T32" fmla="*/ 7 w 203"/>
                <a:gd name="T33" fmla="*/ 1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199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1">
              <a:extLst>
                <a:ext uri="{FF2B5EF4-FFF2-40B4-BE49-F238E27FC236}">
                  <a16:creationId xmlns:a16="http://schemas.microsoft.com/office/drawing/2014/main" id="{A79D1BF3-A45F-4119-97C9-ADC3CDC7BB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0438" y="2724151"/>
              <a:ext cx="160338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1 w 202"/>
                <a:gd name="T5" fmla="*/ 189 h 196"/>
                <a:gd name="T6" fmla="*/ 199 w 202"/>
                <a:gd name="T7" fmla="*/ 192 h 196"/>
                <a:gd name="T8" fmla="*/ 196 w 202"/>
                <a:gd name="T9" fmla="*/ 195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7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1 w 202"/>
                <a:gd name="T29" fmla="*/ 7 h 196"/>
                <a:gd name="T30" fmla="*/ 3 w 202"/>
                <a:gd name="T31" fmla="*/ 4 h 196"/>
                <a:gd name="T32" fmla="*/ 7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1 h 196"/>
                <a:gd name="T42" fmla="*/ 199 w 202"/>
                <a:gd name="T43" fmla="*/ 4 h 196"/>
                <a:gd name="T44" fmla="*/ 201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2">
              <a:extLst>
                <a:ext uri="{FF2B5EF4-FFF2-40B4-BE49-F238E27FC236}">
                  <a16:creationId xmlns:a16="http://schemas.microsoft.com/office/drawing/2014/main" id="{2962CBAB-4342-4408-B629-D448E3E132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57488" y="2724151"/>
              <a:ext cx="160338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5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0 w 202"/>
                <a:gd name="T29" fmla="*/ 7 h 196"/>
                <a:gd name="T30" fmla="*/ 3 w 202"/>
                <a:gd name="T31" fmla="*/ 4 h 196"/>
                <a:gd name="T32" fmla="*/ 6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1 h 196"/>
                <a:gd name="T42" fmla="*/ 200 w 202"/>
                <a:gd name="T43" fmla="*/ 4 h 196"/>
                <a:gd name="T44" fmla="*/ 202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4"/>
                  </a:lnTo>
                  <a:lnTo>
                    <a:pt x="202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3">
              <a:extLst>
                <a:ext uri="{FF2B5EF4-FFF2-40B4-BE49-F238E27FC236}">
                  <a16:creationId xmlns:a16="http://schemas.microsoft.com/office/drawing/2014/main" id="{9C44062A-92BF-4999-BE7C-88DB111E9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82863" y="2724151"/>
              <a:ext cx="158750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5 h 196"/>
                <a:gd name="T10" fmla="*/ 191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0 w 202"/>
                <a:gd name="T29" fmla="*/ 7 h 196"/>
                <a:gd name="T30" fmla="*/ 3 w 202"/>
                <a:gd name="T31" fmla="*/ 4 h 196"/>
                <a:gd name="T32" fmla="*/ 6 w 202"/>
                <a:gd name="T33" fmla="*/ 1 h 196"/>
                <a:gd name="T34" fmla="*/ 11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6 w 202"/>
                <a:gd name="T41" fmla="*/ 1 h 196"/>
                <a:gd name="T42" fmla="*/ 200 w 202"/>
                <a:gd name="T43" fmla="*/ 4 h 196"/>
                <a:gd name="T44" fmla="*/ 202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200" y="4"/>
                  </a:lnTo>
                  <a:lnTo>
                    <a:pt x="202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4">
              <a:extLst>
                <a:ext uri="{FF2B5EF4-FFF2-40B4-BE49-F238E27FC236}">
                  <a16:creationId xmlns:a16="http://schemas.microsoft.com/office/drawing/2014/main" id="{51FA42CA-7215-48BA-B8E9-084FA8DEA9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08325" y="2724151"/>
              <a:ext cx="161925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1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1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1 w 203"/>
                <a:gd name="T29" fmla="*/ 7 h 196"/>
                <a:gd name="T30" fmla="*/ 3 w 203"/>
                <a:gd name="T31" fmla="*/ 4 h 196"/>
                <a:gd name="T32" fmla="*/ 7 w 203"/>
                <a:gd name="T33" fmla="*/ 1 h 196"/>
                <a:gd name="T34" fmla="*/ 10 w 203"/>
                <a:gd name="T35" fmla="*/ 0 h 196"/>
                <a:gd name="T36" fmla="*/ 191 w 203"/>
                <a:gd name="T37" fmla="*/ 0 h 196"/>
                <a:gd name="T38" fmla="*/ 191 w 203"/>
                <a:gd name="T39" fmla="*/ 0 h 196"/>
                <a:gd name="T40" fmla="*/ 196 w 203"/>
                <a:gd name="T41" fmla="*/ 1 h 196"/>
                <a:gd name="T42" fmla="*/ 199 w 203"/>
                <a:gd name="T43" fmla="*/ 4 h 196"/>
                <a:gd name="T44" fmla="*/ 201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5">
              <a:extLst>
                <a:ext uri="{FF2B5EF4-FFF2-40B4-BE49-F238E27FC236}">
                  <a16:creationId xmlns:a16="http://schemas.microsoft.com/office/drawing/2014/main" id="{238EF09B-5CFC-4B12-92E9-5661CDBC1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33700" y="2724151"/>
              <a:ext cx="160338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1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7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1 w 202"/>
                <a:gd name="T29" fmla="*/ 7 h 196"/>
                <a:gd name="T30" fmla="*/ 3 w 202"/>
                <a:gd name="T31" fmla="*/ 4 h 196"/>
                <a:gd name="T32" fmla="*/ 7 w 202"/>
                <a:gd name="T33" fmla="*/ 1 h 196"/>
                <a:gd name="T34" fmla="*/ 10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5 w 202"/>
                <a:gd name="T41" fmla="*/ 1 h 196"/>
                <a:gd name="T42" fmla="*/ 199 w 202"/>
                <a:gd name="T43" fmla="*/ 4 h 196"/>
                <a:gd name="T44" fmla="*/ 201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5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6">
              <a:extLst>
                <a:ext uri="{FF2B5EF4-FFF2-40B4-BE49-F238E27FC236}">
                  <a16:creationId xmlns:a16="http://schemas.microsoft.com/office/drawing/2014/main" id="{E02F59EB-4FC1-4548-BA6B-ACD95162E6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750" y="2724151"/>
              <a:ext cx="160338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3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1 w 203"/>
                <a:gd name="T29" fmla="*/ 7 h 196"/>
                <a:gd name="T30" fmla="*/ 4 w 203"/>
                <a:gd name="T31" fmla="*/ 4 h 196"/>
                <a:gd name="T32" fmla="*/ 7 w 203"/>
                <a:gd name="T33" fmla="*/ 1 h 196"/>
                <a:gd name="T34" fmla="*/ 11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1 h 196"/>
                <a:gd name="T42" fmla="*/ 199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3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57">
              <a:extLst>
                <a:ext uri="{FF2B5EF4-FFF2-40B4-BE49-F238E27FC236}">
                  <a16:creationId xmlns:a16="http://schemas.microsoft.com/office/drawing/2014/main" id="{89EE8034-1C91-4A57-800B-E5293F38B7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5375" y="2724151"/>
              <a:ext cx="161925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5 h 196"/>
                <a:gd name="T10" fmla="*/ 193 w 203"/>
                <a:gd name="T11" fmla="*/ 196 h 196"/>
                <a:gd name="T12" fmla="*/ 12 w 203"/>
                <a:gd name="T13" fmla="*/ 196 h 196"/>
                <a:gd name="T14" fmla="*/ 12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2 w 203"/>
                <a:gd name="T29" fmla="*/ 7 h 196"/>
                <a:gd name="T30" fmla="*/ 4 w 203"/>
                <a:gd name="T31" fmla="*/ 4 h 196"/>
                <a:gd name="T32" fmla="*/ 7 w 203"/>
                <a:gd name="T33" fmla="*/ 1 h 196"/>
                <a:gd name="T34" fmla="*/ 12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1 h 196"/>
                <a:gd name="T42" fmla="*/ 200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3" y="19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200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58">
              <a:extLst>
                <a:ext uri="{FF2B5EF4-FFF2-40B4-BE49-F238E27FC236}">
                  <a16:creationId xmlns:a16="http://schemas.microsoft.com/office/drawing/2014/main" id="{91DAB348-811E-4992-B798-F36FC0659D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1588" y="2724151"/>
              <a:ext cx="160338" cy="153988"/>
            </a:xfrm>
            <a:custGeom>
              <a:avLst/>
              <a:gdLst>
                <a:gd name="T0" fmla="*/ 201 w 201"/>
                <a:gd name="T1" fmla="*/ 186 h 196"/>
                <a:gd name="T2" fmla="*/ 201 w 201"/>
                <a:gd name="T3" fmla="*/ 186 h 196"/>
                <a:gd name="T4" fmla="*/ 200 w 201"/>
                <a:gd name="T5" fmla="*/ 189 h 196"/>
                <a:gd name="T6" fmla="*/ 198 w 201"/>
                <a:gd name="T7" fmla="*/ 192 h 196"/>
                <a:gd name="T8" fmla="*/ 196 w 201"/>
                <a:gd name="T9" fmla="*/ 195 h 196"/>
                <a:gd name="T10" fmla="*/ 191 w 201"/>
                <a:gd name="T11" fmla="*/ 196 h 196"/>
                <a:gd name="T12" fmla="*/ 10 w 201"/>
                <a:gd name="T13" fmla="*/ 196 h 196"/>
                <a:gd name="T14" fmla="*/ 10 w 201"/>
                <a:gd name="T15" fmla="*/ 196 h 196"/>
                <a:gd name="T16" fmla="*/ 5 w 201"/>
                <a:gd name="T17" fmla="*/ 195 h 196"/>
                <a:gd name="T18" fmla="*/ 2 w 201"/>
                <a:gd name="T19" fmla="*/ 192 h 196"/>
                <a:gd name="T20" fmla="*/ 0 w 201"/>
                <a:gd name="T21" fmla="*/ 189 h 196"/>
                <a:gd name="T22" fmla="*/ 0 w 201"/>
                <a:gd name="T23" fmla="*/ 186 h 196"/>
                <a:gd name="T24" fmla="*/ 0 w 201"/>
                <a:gd name="T25" fmla="*/ 11 h 196"/>
                <a:gd name="T26" fmla="*/ 0 w 201"/>
                <a:gd name="T27" fmla="*/ 11 h 196"/>
                <a:gd name="T28" fmla="*/ 0 w 201"/>
                <a:gd name="T29" fmla="*/ 7 h 196"/>
                <a:gd name="T30" fmla="*/ 2 w 201"/>
                <a:gd name="T31" fmla="*/ 4 h 196"/>
                <a:gd name="T32" fmla="*/ 5 w 201"/>
                <a:gd name="T33" fmla="*/ 1 h 196"/>
                <a:gd name="T34" fmla="*/ 10 w 201"/>
                <a:gd name="T35" fmla="*/ 0 h 196"/>
                <a:gd name="T36" fmla="*/ 191 w 201"/>
                <a:gd name="T37" fmla="*/ 0 h 196"/>
                <a:gd name="T38" fmla="*/ 191 w 201"/>
                <a:gd name="T39" fmla="*/ 0 h 196"/>
                <a:gd name="T40" fmla="*/ 196 w 201"/>
                <a:gd name="T41" fmla="*/ 1 h 196"/>
                <a:gd name="T42" fmla="*/ 198 w 201"/>
                <a:gd name="T43" fmla="*/ 4 h 196"/>
                <a:gd name="T44" fmla="*/ 200 w 201"/>
                <a:gd name="T45" fmla="*/ 7 h 196"/>
                <a:gd name="T46" fmla="*/ 201 w 201"/>
                <a:gd name="T47" fmla="*/ 11 h 196"/>
                <a:gd name="T48" fmla="*/ 201 w 201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96">
                  <a:moveTo>
                    <a:pt x="201" y="186"/>
                  </a:moveTo>
                  <a:lnTo>
                    <a:pt x="201" y="186"/>
                  </a:lnTo>
                  <a:lnTo>
                    <a:pt x="200" y="189"/>
                  </a:lnTo>
                  <a:lnTo>
                    <a:pt x="198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5" y="195"/>
                  </a:lnTo>
                  <a:lnTo>
                    <a:pt x="2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5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8" y="4"/>
                  </a:lnTo>
                  <a:lnTo>
                    <a:pt x="200" y="7"/>
                  </a:lnTo>
                  <a:lnTo>
                    <a:pt x="201" y="11"/>
                  </a:lnTo>
                  <a:lnTo>
                    <a:pt x="201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59">
              <a:extLst>
                <a:ext uri="{FF2B5EF4-FFF2-40B4-BE49-F238E27FC236}">
                  <a16:creationId xmlns:a16="http://schemas.microsoft.com/office/drawing/2014/main" id="{5DE536D6-1055-499D-941F-C040DCEFE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87800" y="2724151"/>
              <a:ext cx="160338" cy="153988"/>
            </a:xfrm>
            <a:custGeom>
              <a:avLst/>
              <a:gdLst>
                <a:gd name="T0" fmla="*/ 201 w 201"/>
                <a:gd name="T1" fmla="*/ 186 h 196"/>
                <a:gd name="T2" fmla="*/ 201 w 201"/>
                <a:gd name="T3" fmla="*/ 186 h 196"/>
                <a:gd name="T4" fmla="*/ 201 w 201"/>
                <a:gd name="T5" fmla="*/ 189 h 196"/>
                <a:gd name="T6" fmla="*/ 199 w 201"/>
                <a:gd name="T7" fmla="*/ 192 h 196"/>
                <a:gd name="T8" fmla="*/ 196 w 201"/>
                <a:gd name="T9" fmla="*/ 195 h 196"/>
                <a:gd name="T10" fmla="*/ 191 w 201"/>
                <a:gd name="T11" fmla="*/ 196 h 196"/>
                <a:gd name="T12" fmla="*/ 10 w 201"/>
                <a:gd name="T13" fmla="*/ 196 h 196"/>
                <a:gd name="T14" fmla="*/ 10 w 201"/>
                <a:gd name="T15" fmla="*/ 196 h 196"/>
                <a:gd name="T16" fmla="*/ 6 w 201"/>
                <a:gd name="T17" fmla="*/ 195 h 196"/>
                <a:gd name="T18" fmla="*/ 2 w 201"/>
                <a:gd name="T19" fmla="*/ 192 h 196"/>
                <a:gd name="T20" fmla="*/ 0 w 201"/>
                <a:gd name="T21" fmla="*/ 189 h 196"/>
                <a:gd name="T22" fmla="*/ 0 w 201"/>
                <a:gd name="T23" fmla="*/ 186 h 196"/>
                <a:gd name="T24" fmla="*/ 0 w 201"/>
                <a:gd name="T25" fmla="*/ 11 h 196"/>
                <a:gd name="T26" fmla="*/ 0 w 201"/>
                <a:gd name="T27" fmla="*/ 11 h 196"/>
                <a:gd name="T28" fmla="*/ 0 w 201"/>
                <a:gd name="T29" fmla="*/ 7 h 196"/>
                <a:gd name="T30" fmla="*/ 2 w 201"/>
                <a:gd name="T31" fmla="*/ 4 h 196"/>
                <a:gd name="T32" fmla="*/ 6 w 201"/>
                <a:gd name="T33" fmla="*/ 1 h 196"/>
                <a:gd name="T34" fmla="*/ 10 w 201"/>
                <a:gd name="T35" fmla="*/ 0 h 196"/>
                <a:gd name="T36" fmla="*/ 191 w 201"/>
                <a:gd name="T37" fmla="*/ 0 h 196"/>
                <a:gd name="T38" fmla="*/ 191 w 201"/>
                <a:gd name="T39" fmla="*/ 0 h 196"/>
                <a:gd name="T40" fmla="*/ 196 w 201"/>
                <a:gd name="T41" fmla="*/ 1 h 196"/>
                <a:gd name="T42" fmla="*/ 199 w 201"/>
                <a:gd name="T43" fmla="*/ 4 h 196"/>
                <a:gd name="T44" fmla="*/ 201 w 201"/>
                <a:gd name="T45" fmla="*/ 7 h 196"/>
                <a:gd name="T46" fmla="*/ 201 w 201"/>
                <a:gd name="T47" fmla="*/ 11 h 196"/>
                <a:gd name="T48" fmla="*/ 201 w 201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96">
                  <a:moveTo>
                    <a:pt x="201" y="186"/>
                  </a:moveTo>
                  <a:lnTo>
                    <a:pt x="201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2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1" y="11"/>
                  </a:lnTo>
                  <a:lnTo>
                    <a:pt x="201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0">
              <a:extLst>
                <a:ext uri="{FF2B5EF4-FFF2-40B4-BE49-F238E27FC236}">
                  <a16:creationId xmlns:a16="http://schemas.microsoft.com/office/drawing/2014/main" id="{F4AABCF6-B8A6-495A-94CC-64EEC06982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84538" y="2724151"/>
              <a:ext cx="160338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2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1 w 203"/>
                <a:gd name="T29" fmla="*/ 7 h 196"/>
                <a:gd name="T30" fmla="*/ 3 w 203"/>
                <a:gd name="T31" fmla="*/ 4 h 196"/>
                <a:gd name="T32" fmla="*/ 7 w 203"/>
                <a:gd name="T33" fmla="*/ 1 h 196"/>
                <a:gd name="T34" fmla="*/ 10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199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1">
              <a:extLst>
                <a:ext uri="{FF2B5EF4-FFF2-40B4-BE49-F238E27FC236}">
                  <a16:creationId xmlns:a16="http://schemas.microsoft.com/office/drawing/2014/main" id="{F5B8BCAF-CCAE-41A3-9D3F-A227B5743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6913" y="2554288"/>
              <a:ext cx="160338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2 w 202"/>
                <a:gd name="T5" fmla="*/ 189 h 196"/>
                <a:gd name="T6" fmla="*/ 199 w 202"/>
                <a:gd name="T7" fmla="*/ 192 h 196"/>
                <a:gd name="T8" fmla="*/ 196 w 202"/>
                <a:gd name="T9" fmla="*/ 195 h 196"/>
                <a:gd name="T10" fmla="*/ 191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0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6 w 202"/>
                <a:gd name="T41" fmla="*/ 0 h 196"/>
                <a:gd name="T42" fmla="*/ 199 w 202"/>
                <a:gd name="T43" fmla="*/ 2 h 196"/>
                <a:gd name="T44" fmla="*/ 202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2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">
              <a:extLst>
                <a:ext uri="{FF2B5EF4-FFF2-40B4-BE49-F238E27FC236}">
                  <a16:creationId xmlns:a16="http://schemas.microsoft.com/office/drawing/2014/main" id="{250EEA7D-2486-4C51-931B-CAAFE9C91B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90700" y="2554288"/>
              <a:ext cx="160338" cy="155575"/>
            </a:xfrm>
            <a:custGeom>
              <a:avLst/>
              <a:gdLst>
                <a:gd name="T0" fmla="*/ 201 w 201"/>
                <a:gd name="T1" fmla="*/ 184 h 196"/>
                <a:gd name="T2" fmla="*/ 201 w 201"/>
                <a:gd name="T3" fmla="*/ 184 h 196"/>
                <a:gd name="T4" fmla="*/ 201 w 201"/>
                <a:gd name="T5" fmla="*/ 189 h 196"/>
                <a:gd name="T6" fmla="*/ 199 w 201"/>
                <a:gd name="T7" fmla="*/ 192 h 196"/>
                <a:gd name="T8" fmla="*/ 196 w 201"/>
                <a:gd name="T9" fmla="*/ 195 h 196"/>
                <a:gd name="T10" fmla="*/ 191 w 201"/>
                <a:gd name="T11" fmla="*/ 196 h 196"/>
                <a:gd name="T12" fmla="*/ 10 w 201"/>
                <a:gd name="T13" fmla="*/ 196 h 196"/>
                <a:gd name="T14" fmla="*/ 10 w 201"/>
                <a:gd name="T15" fmla="*/ 196 h 196"/>
                <a:gd name="T16" fmla="*/ 6 w 201"/>
                <a:gd name="T17" fmla="*/ 195 h 196"/>
                <a:gd name="T18" fmla="*/ 2 w 201"/>
                <a:gd name="T19" fmla="*/ 192 h 196"/>
                <a:gd name="T20" fmla="*/ 0 w 201"/>
                <a:gd name="T21" fmla="*/ 189 h 196"/>
                <a:gd name="T22" fmla="*/ 0 w 201"/>
                <a:gd name="T23" fmla="*/ 184 h 196"/>
                <a:gd name="T24" fmla="*/ 0 w 201"/>
                <a:gd name="T25" fmla="*/ 10 h 196"/>
                <a:gd name="T26" fmla="*/ 0 w 201"/>
                <a:gd name="T27" fmla="*/ 10 h 196"/>
                <a:gd name="T28" fmla="*/ 0 w 201"/>
                <a:gd name="T29" fmla="*/ 6 h 196"/>
                <a:gd name="T30" fmla="*/ 2 w 201"/>
                <a:gd name="T31" fmla="*/ 2 h 196"/>
                <a:gd name="T32" fmla="*/ 6 w 201"/>
                <a:gd name="T33" fmla="*/ 0 h 196"/>
                <a:gd name="T34" fmla="*/ 10 w 201"/>
                <a:gd name="T35" fmla="*/ 0 h 196"/>
                <a:gd name="T36" fmla="*/ 191 w 201"/>
                <a:gd name="T37" fmla="*/ 0 h 196"/>
                <a:gd name="T38" fmla="*/ 191 w 201"/>
                <a:gd name="T39" fmla="*/ 0 h 196"/>
                <a:gd name="T40" fmla="*/ 196 w 201"/>
                <a:gd name="T41" fmla="*/ 0 h 196"/>
                <a:gd name="T42" fmla="*/ 199 w 201"/>
                <a:gd name="T43" fmla="*/ 2 h 196"/>
                <a:gd name="T44" fmla="*/ 201 w 201"/>
                <a:gd name="T45" fmla="*/ 6 h 196"/>
                <a:gd name="T46" fmla="*/ 201 w 201"/>
                <a:gd name="T47" fmla="*/ 10 h 196"/>
                <a:gd name="T48" fmla="*/ 201 w 201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96">
                  <a:moveTo>
                    <a:pt x="201" y="184"/>
                  </a:moveTo>
                  <a:lnTo>
                    <a:pt x="201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2" y="192"/>
                  </a:lnTo>
                  <a:lnTo>
                    <a:pt x="0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1" y="10"/>
                  </a:lnTo>
                  <a:lnTo>
                    <a:pt x="201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3">
              <a:extLst>
                <a:ext uri="{FF2B5EF4-FFF2-40B4-BE49-F238E27FC236}">
                  <a16:creationId xmlns:a16="http://schemas.microsoft.com/office/drawing/2014/main" id="{7C6ACFD0-EC0C-4999-9960-0FAC592E70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09725" y="2554288"/>
              <a:ext cx="160338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2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0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5 w 202"/>
                <a:gd name="T41" fmla="*/ 0 h 196"/>
                <a:gd name="T42" fmla="*/ 199 w 202"/>
                <a:gd name="T43" fmla="*/ 2 h 196"/>
                <a:gd name="T44" fmla="*/ 201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4">
              <a:extLst>
                <a:ext uri="{FF2B5EF4-FFF2-40B4-BE49-F238E27FC236}">
                  <a16:creationId xmlns:a16="http://schemas.microsoft.com/office/drawing/2014/main" id="{3B690BD3-B606-404A-9DD3-62E579DCEA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7750" y="2554288"/>
              <a:ext cx="161925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5 h 196"/>
                <a:gd name="T10" fmla="*/ 193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4 w 203"/>
                <a:gd name="T31" fmla="*/ 2 h 196"/>
                <a:gd name="T32" fmla="*/ 7 w 203"/>
                <a:gd name="T33" fmla="*/ 0 h 196"/>
                <a:gd name="T34" fmla="*/ 11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0 h 196"/>
                <a:gd name="T42" fmla="*/ 200 w 203"/>
                <a:gd name="T43" fmla="*/ 2 h 196"/>
                <a:gd name="T44" fmla="*/ 202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3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4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0"/>
                  </a:lnTo>
                  <a:lnTo>
                    <a:pt x="200" y="2"/>
                  </a:lnTo>
                  <a:lnTo>
                    <a:pt x="202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5">
              <a:extLst>
                <a:ext uri="{FF2B5EF4-FFF2-40B4-BE49-F238E27FC236}">
                  <a16:creationId xmlns:a16="http://schemas.microsoft.com/office/drawing/2014/main" id="{6A8214C0-4A1B-4598-BE8C-F6BC241C74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43125" y="2554288"/>
              <a:ext cx="160338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1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4 w 203"/>
                <a:gd name="T31" fmla="*/ 2 h 196"/>
                <a:gd name="T32" fmla="*/ 7 w 203"/>
                <a:gd name="T33" fmla="*/ 0 h 196"/>
                <a:gd name="T34" fmla="*/ 11 w 203"/>
                <a:gd name="T35" fmla="*/ 0 h 196"/>
                <a:gd name="T36" fmla="*/ 191 w 203"/>
                <a:gd name="T37" fmla="*/ 0 h 196"/>
                <a:gd name="T38" fmla="*/ 191 w 203"/>
                <a:gd name="T39" fmla="*/ 0 h 196"/>
                <a:gd name="T40" fmla="*/ 196 w 203"/>
                <a:gd name="T41" fmla="*/ 0 h 196"/>
                <a:gd name="T42" fmla="*/ 199 w 203"/>
                <a:gd name="T43" fmla="*/ 2 h 196"/>
                <a:gd name="T44" fmla="*/ 202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4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2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66">
              <a:extLst>
                <a:ext uri="{FF2B5EF4-FFF2-40B4-BE49-F238E27FC236}">
                  <a16:creationId xmlns:a16="http://schemas.microsoft.com/office/drawing/2014/main" id="{16C7B5AB-E6E7-4965-ACE0-E39A8DC10E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68588" y="2554288"/>
              <a:ext cx="161925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1 w 202"/>
                <a:gd name="T5" fmla="*/ 189 h 196"/>
                <a:gd name="T6" fmla="*/ 199 w 202"/>
                <a:gd name="T7" fmla="*/ 192 h 196"/>
                <a:gd name="T8" fmla="*/ 196 w 202"/>
                <a:gd name="T9" fmla="*/ 195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7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7 w 202"/>
                <a:gd name="T33" fmla="*/ 0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0 h 196"/>
                <a:gd name="T42" fmla="*/ 199 w 202"/>
                <a:gd name="T43" fmla="*/ 2 h 196"/>
                <a:gd name="T44" fmla="*/ 201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7">
              <a:extLst>
                <a:ext uri="{FF2B5EF4-FFF2-40B4-BE49-F238E27FC236}">
                  <a16:creationId xmlns:a16="http://schemas.microsoft.com/office/drawing/2014/main" id="{64FD5D0F-6FFA-4CEA-9814-B845AD00BD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93963" y="2554288"/>
              <a:ext cx="160338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2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0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5 w 202"/>
                <a:gd name="T41" fmla="*/ 0 h 196"/>
                <a:gd name="T42" fmla="*/ 199 w 202"/>
                <a:gd name="T43" fmla="*/ 2 h 196"/>
                <a:gd name="T44" fmla="*/ 201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68">
              <a:extLst>
                <a:ext uri="{FF2B5EF4-FFF2-40B4-BE49-F238E27FC236}">
                  <a16:creationId xmlns:a16="http://schemas.microsoft.com/office/drawing/2014/main" id="{AE8F7402-93C3-4583-9EAF-CE5DBAE328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1013" y="2554288"/>
              <a:ext cx="160338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5 h 196"/>
                <a:gd name="T10" fmla="*/ 191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0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1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6 w 202"/>
                <a:gd name="T41" fmla="*/ 0 h 196"/>
                <a:gd name="T42" fmla="*/ 200 w 202"/>
                <a:gd name="T43" fmla="*/ 2 h 196"/>
                <a:gd name="T44" fmla="*/ 202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200" y="2"/>
                  </a:lnTo>
                  <a:lnTo>
                    <a:pt x="202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69">
              <a:extLst>
                <a:ext uri="{FF2B5EF4-FFF2-40B4-BE49-F238E27FC236}">
                  <a16:creationId xmlns:a16="http://schemas.microsoft.com/office/drawing/2014/main" id="{DD84CFA7-1AB6-4EBB-A282-B8DD9404DD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44800" y="2554288"/>
              <a:ext cx="160338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1 w 203"/>
                <a:gd name="T5" fmla="*/ 189 h 196"/>
                <a:gd name="T6" fmla="*/ 199 w 203"/>
                <a:gd name="T7" fmla="*/ 192 h 196"/>
                <a:gd name="T8" fmla="*/ 197 w 203"/>
                <a:gd name="T9" fmla="*/ 195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3 w 203"/>
                <a:gd name="T31" fmla="*/ 2 h 196"/>
                <a:gd name="T32" fmla="*/ 7 w 203"/>
                <a:gd name="T33" fmla="*/ 0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7 w 203"/>
                <a:gd name="T41" fmla="*/ 0 h 196"/>
                <a:gd name="T42" fmla="*/ 199 w 203"/>
                <a:gd name="T43" fmla="*/ 2 h 196"/>
                <a:gd name="T44" fmla="*/ 201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7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7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09B096D4-F120-4F79-BF64-562AE5F5BC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1850" y="2554288"/>
              <a:ext cx="161925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1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0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5 w 202"/>
                <a:gd name="T41" fmla="*/ 0 h 196"/>
                <a:gd name="T42" fmla="*/ 199 w 202"/>
                <a:gd name="T43" fmla="*/ 2 h 196"/>
                <a:gd name="T44" fmla="*/ 201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5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71">
              <a:extLst>
                <a:ext uri="{FF2B5EF4-FFF2-40B4-BE49-F238E27FC236}">
                  <a16:creationId xmlns:a16="http://schemas.microsoft.com/office/drawing/2014/main" id="{90DDB865-86E9-4F5D-A6F1-35F481C6B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8063" y="2554288"/>
              <a:ext cx="160338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1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1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3 w 203"/>
                <a:gd name="T31" fmla="*/ 2 h 196"/>
                <a:gd name="T32" fmla="*/ 7 w 203"/>
                <a:gd name="T33" fmla="*/ 0 h 196"/>
                <a:gd name="T34" fmla="*/ 10 w 203"/>
                <a:gd name="T35" fmla="*/ 0 h 196"/>
                <a:gd name="T36" fmla="*/ 191 w 203"/>
                <a:gd name="T37" fmla="*/ 0 h 196"/>
                <a:gd name="T38" fmla="*/ 191 w 203"/>
                <a:gd name="T39" fmla="*/ 0 h 196"/>
                <a:gd name="T40" fmla="*/ 196 w 203"/>
                <a:gd name="T41" fmla="*/ 0 h 196"/>
                <a:gd name="T42" fmla="*/ 199 w 203"/>
                <a:gd name="T43" fmla="*/ 2 h 196"/>
                <a:gd name="T44" fmla="*/ 201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2">
              <a:extLst>
                <a:ext uri="{FF2B5EF4-FFF2-40B4-BE49-F238E27FC236}">
                  <a16:creationId xmlns:a16="http://schemas.microsoft.com/office/drawing/2014/main" id="{43B70E3F-F2E5-4BC8-A5C0-9649E0003B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22688" y="2554288"/>
              <a:ext cx="161925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2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3 w 203"/>
                <a:gd name="T31" fmla="*/ 2 h 196"/>
                <a:gd name="T32" fmla="*/ 7 w 203"/>
                <a:gd name="T33" fmla="*/ 0 h 196"/>
                <a:gd name="T34" fmla="*/ 10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0 h 196"/>
                <a:gd name="T42" fmla="*/ 199 w 203"/>
                <a:gd name="T43" fmla="*/ 2 h 196"/>
                <a:gd name="T44" fmla="*/ 202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2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3">
              <a:extLst>
                <a:ext uri="{FF2B5EF4-FFF2-40B4-BE49-F238E27FC236}">
                  <a16:creationId xmlns:a16="http://schemas.microsoft.com/office/drawing/2014/main" id="{4ABBE5A8-B920-4575-AB33-654A59CA4A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98900" y="2554288"/>
              <a:ext cx="254000" cy="155575"/>
            </a:xfrm>
            <a:custGeom>
              <a:avLst/>
              <a:gdLst>
                <a:gd name="T0" fmla="*/ 319 w 319"/>
                <a:gd name="T1" fmla="*/ 184 h 196"/>
                <a:gd name="T2" fmla="*/ 319 w 319"/>
                <a:gd name="T3" fmla="*/ 184 h 196"/>
                <a:gd name="T4" fmla="*/ 318 w 319"/>
                <a:gd name="T5" fmla="*/ 189 h 196"/>
                <a:gd name="T6" fmla="*/ 316 w 319"/>
                <a:gd name="T7" fmla="*/ 192 h 196"/>
                <a:gd name="T8" fmla="*/ 312 w 319"/>
                <a:gd name="T9" fmla="*/ 195 h 196"/>
                <a:gd name="T10" fmla="*/ 309 w 319"/>
                <a:gd name="T11" fmla="*/ 196 h 196"/>
                <a:gd name="T12" fmla="*/ 12 w 319"/>
                <a:gd name="T13" fmla="*/ 196 h 196"/>
                <a:gd name="T14" fmla="*/ 12 w 319"/>
                <a:gd name="T15" fmla="*/ 196 h 196"/>
                <a:gd name="T16" fmla="*/ 7 w 319"/>
                <a:gd name="T17" fmla="*/ 195 h 196"/>
                <a:gd name="T18" fmla="*/ 4 w 319"/>
                <a:gd name="T19" fmla="*/ 192 h 196"/>
                <a:gd name="T20" fmla="*/ 1 w 319"/>
                <a:gd name="T21" fmla="*/ 189 h 196"/>
                <a:gd name="T22" fmla="*/ 0 w 319"/>
                <a:gd name="T23" fmla="*/ 184 h 196"/>
                <a:gd name="T24" fmla="*/ 0 w 319"/>
                <a:gd name="T25" fmla="*/ 10 h 196"/>
                <a:gd name="T26" fmla="*/ 0 w 319"/>
                <a:gd name="T27" fmla="*/ 10 h 196"/>
                <a:gd name="T28" fmla="*/ 1 w 319"/>
                <a:gd name="T29" fmla="*/ 6 h 196"/>
                <a:gd name="T30" fmla="*/ 4 w 319"/>
                <a:gd name="T31" fmla="*/ 2 h 196"/>
                <a:gd name="T32" fmla="*/ 7 w 319"/>
                <a:gd name="T33" fmla="*/ 0 h 196"/>
                <a:gd name="T34" fmla="*/ 12 w 319"/>
                <a:gd name="T35" fmla="*/ 0 h 196"/>
                <a:gd name="T36" fmla="*/ 309 w 319"/>
                <a:gd name="T37" fmla="*/ 0 h 196"/>
                <a:gd name="T38" fmla="*/ 309 w 319"/>
                <a:gd name="T39" fmla="*/ 0 h 196"/>
                <a:gd name="T40" fmla="*/ 312 w 319"/>
                <a:gd name="T41" fmla="*/ 0 h 196"/>
                <a:gd name="T42" fmla="*/ 316 w 319"/>
                <a:gd name="T43" fmla="*/ 2 h 196"/>
                <a:gd name="T44" fmla="*/ 318 w 319"/>
                <a:gd name="T45" fmla="*/ 6 h 196"/>
                <a:gd name="T46" fmla="*/ 319 w 319"/>
                <a:gd name="T47" fmla="*/ 10 h 196"/>
                <a:gd name="T48" fmla="*/ 319 w 319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9" h="196">
                  <a:moveTo>
                    <a:pt x="319" y="184"/>
                  </a:moveTo>
                  <a:lnTo>
                    <a:pt x="319" y="184"/>
                  </a:lnTo>
                  <a:lnTo>
                    <a:pt x="318" y="189"/>
                  </a:lnTo>
                  <a:lnTo>
                    <a:pt x="316" y="192"/>
                  </a:lnTo>
                  <a:lnTo>
                    <a:pt x="312" y="195"/>
                  </a:lnTo>
                  <a:lnTo>
                    <a:pt x="309" y="19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4" y="2"/>
                  </a:lnTo>
                  <a:lnTo>
                    <a:pt x="7" y="0"/>
                  </a:lnTo>
                  <a:lnTo>
                    <a:pt x="12" y="0"/>
                  </a:lnTo>
                  <a:lnTo>
                    <a:pt x="309" y="0"/>
                  </a:lnTo>
                  <a:lnTo>
                    <a:pt x="309" y="0"/>
                  </a:lnTo>
                  <a:lnTo>
                    <a:pt x="312" y="0"/>
                  </a:lnTo>
                  <a:lnTo>
                    <a:pt x="316" y="2"/>
                  </a:lnTo>
                  <a:lnTo>
                    <a:pt x="318" y="6"/>
                  </a:lnTo>
                  <a:lnTo>
                    <a:pt x="319" y="10"/>
                  </a:lnTo>
                  <a:lnTo>
                    <a:pt x="319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4">
              <a:extLst>
                <a:ext uri="{FF2B5EF4-FFF2-40B4-BE49-F238E27FC236}">
                  <a16:creationId xmlns:a16="http://schemas.microsoft.com/office/drawing/2014/main" id="{AE00CFD7-1BB8-4016-959A-8C8CFE1A2A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97225" y="2554288"/>
              <a:ext cx="158750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5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0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0 h 196"/>
                <a:gd name="T42" fmla="*/ 200 w 202"/>
                <a:gd name="T43" fmla="*/ 2 h 196"/>
                <a:gd name="T44" fmla="*/ 202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0"/>
                  </a:lnTo>
                  <a:lnTo>
                    <a:pt x="200" y="2"/>
                  </a:lnTo>
                  <a:lnTo>
                    <a:pt x="202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75">
              <a:extLst>
                <a:ext uri="{FF2B5EF4-FFF2-40B4-BE49-F238E27FC236}">
                  <a16:creationId xmlns:a16="http://schemas.microsoft.com/office/drawing/2014/main" id="{654A1704-BF39-4042-A2BC-834CE4A0D2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3175" y="1235076"/>
              <a:ext cx="3216275" cy="1066800"/>
            </a:xfrm>
            <a:custGeom>
              <a:avLst/>
              <a:gdLst>
                <a:gd name="T0" fmla="*/ 3966 w 4050"/>
                <a:gd name="T1" fmla="*/ 0 h 1344"/>
                <a:gd name="T2" fmla="*/ 3966 w 4050"/>
                <a:gd name="T3" fmla="*/ 0 h 1344"/>
                <a:gd name="T4" fmla="*/ 3975 w 4050"/>
                <a:gd name="T5" fmla="*/ 2 h 1344"/>
                <a:gd name="T6" fmla="*/ 3985 w 4050"/>
                <a:gd name="T7" fmla="*/ 3 h 1344"/>
                <a:gd name="T8" fmla="*/ 3994 w 4050"/>
                <a:gd name="T9" fmla="*/ 5 h 1344"/>
                <a:gd name="T10" fmla="*/ 4002 w 4050"/>
                <a:gd name="T11" fmla="*/ 8 h 1344"/>
                <a:gd name="T12" fmla="*/ 4010 w 4050"/>
                <a:gd name="T13" fmla="*/ 13 h 1344"/>
                <a:gd name="T14" fmla="*/ 4018 w 4050"/>
                <a:gd name="T15" fmla="*/ 19 h 1344"/>
                <a:gd name="T16" fmla="*/ 4025 w 4050"/>
                <a:gd name="T17" fmla="*/ 25 h 1344"/>
                <a:gd name="T18" fmla="*/ 4031 w 4050"/>
                <a:gd name="T19" fmla="*/ 31 h 1344"/>
                <a:gd name="T20" fmla="*/ 4031 w 4050"/>
                <a:gd name="T21" fmla="*/ 31 h 1344"/>
                <a:gd name="T22" fmla="*/ 4036 w 4050"/>
                <a:gd name="T23" fmla="*/ 40 h 1344"/>
                <a:gd name="T24" fmla="*/ 4041 w 4050"/>
                <a:gd name="T25" fmla="*/ 48 h 1344"/>
                <a:gd name="T26" fmla="*/ 4044 w 4050"/>
                <a:gd name="T27" fmla="*/ 56 h 1344"/>
                <a:gd name="T28" fmla="*/ 4048 w 4050"/>
                <a:gd name="T29" fmla="*/ 65 h 1344"/>
                <a:gd name="T30" fmla="*/ 4049 w 4050"/>
                <a:gd name="T31" fmla="*/ 73 h 1344"/>
                <a:gd name="T32" fmla="*/ 4050 w 4050"/>
                <a:gd name="T33" fmla="*/ 82 h 1344"/>
                <a:gd name="T34" fmla="*/ 4050 w 4050"/>
                <a:gd name="T35" fmla="*/ 91 h 1344"/>
                <a:gd name="T36" fmla="*/ 4049 w 4050"/>
                <a:gd name="T37" fmla="*/ 101 h 1344"/>
                <a:gd name="T38" fmla="*/ 3811 w 4050"/>
                <a:gd name="T39" fmla="*/ 1287 h 1344"/>
                <a:gd name="T40" fmla="*/ 3811 w 4050"/>
                <a:gd name="T41" fmla="*/ 1287 h 1344"/>
                <a:gd name="T42" fmla="*/ 3807 w 4050"/>
                <a:gd name="T43" fmla="*/ 1298 h 1344"/>
                <a:gd name="T44" fmla="*/ 3801 w 4050"/>
                <a:gd name="T45" fmla="*/ 1310 h 1344"/>
                <a:gd name="T46" fmla="*/ 3794 w 4050"/>
                <a:gd name="T47" fmla="*/ 1319 h 1344"/>
                <a:gd name="T48" fmla="*/ 3785 w 4050"/>
                <a:gd name="T49" fmla="*/ 1328 h 1344"/>
                <a:gd name="T50" fmla="*/ 3775 w 4050"/>
                <a:gd name="T51" fmla="*/ 1335 h 1344"/>
                <a:gd name="T52" fmla="*/ 3764 w 4050"/>
                <a:gd name="T53" fmla="*/ 1340 h 1344"/>
                <a:gd name="T54" fmla="*/ 3752 w 4050"/>
                <a:gd name="T55" fmla="*/ 1343 h 1344"/>
                <a:gd name="T56" fmla="*/ 3739 w 4050"/>
                <a:gd name="T57" fmla="*/ 1344 h 1344"/>
                <a:gd name="T58" fmla="*/ 317 w 4050"/>
                <a:gd name="T59" fmla="*/ 1344 h 1344"/>
                <a:gd name="T60" fmla="*/ 317 w 4050"/>
                <a:gd name="T61" fmla="*/ 1344 h 1344"/>
                <a:gd name="T62" fmla="*/ 304 w 4050"/>
                <a:gd name="T63" fmla="*/ 1343 h 1344"/>
                <a:gd name="T64" fmla="*/ 291 w 4050"/>
                <a:gd name="T65" fmla="*/ 1340 h 1344"/>
                <a:gd name="T66" fmla="*/ 280 w 4050"/>
                <a:gd name="T67" fmla="*/ 1335 h 1344"/>
                <a:gd name="T68" fmla="*/ 270 w 4050"/>
                <a:gd name="T69" fmla="*/ 1328 h 1344"/>
                <a:gd name="T70" fmla="*/ 261 w 4050"/>
                <a:gd name="T71" fmla="*/ 1320 h 1344"/>
                <a:gd name="T72" fmla="*/ 254 w 4050"/>
                <a:gd name="T73" fmla="*/ 1310 h 1344"/>
                <a:gd name="T74" fmla="*/ 249 w 4050"/>
                <a:gd name="T75" fmla="*/ 1298 h 1344"/>
                <a:gd name="T76" fmla="*/ 245 w 4050"/>
                <a:gd name="T77" fmla="*/ 1287 h 1344"/>
                <a:gd name="T78" fmla="*/ 1 w 4050"/>
                <a:gd name="T79" fmla="*/ 102 h 1344"/>
                <a:gd name="T80" fmla="*/ 1 w 4050"/>
                <a:gd name="T81" fmla="*/ 102 h 1344"/>
                <a:gd name="T82" fmla="*/ 0 w 4050"/>
                <a:gd name="T83" fmla="*/ 92 h 1344"/>
                <a:gd name="T84" fmla="*/ 0 w 4050"/>
                <a:gd name="T85" fmla="*/ 83 h 1344"/>
                <a:gd name="T86" fmla="*/ 0 w 4050"/>
                <a:gd name="T87" fmla="*/ 74 h 1344"/>
                <a:gd name="T88" fmla="*/ 2 w 4050"/>
                <a:gd name="T89" fmla="*/ 65 h 1344"/>
                <a:gd name="T90" fmla="*/ 4 w 4050"/>
                <a:gd name="T91" fmla="*/ 56 h 1344"/>
                <a:gd name="T92" fmla="*/ 8 w 4050"/>
                <a:gd name="T93" fmla="*/ 48 h 1344"/>
                <a:gd name="T94" fmla="*/ 12 w 4050"/>
                <a:gd name="T95" fmla="*/ 40 h 1344"/>
                <a:gd name="T96" fmla="*/ 18 w 4050"/>
                <a:gd name="T97" fmla="*/ 31 h 1344"/>
                <a:gd name="T98" fmla="*/ 18 w 4050"/>
                <a:gd name="T99" fmla="*/ 31 h 1344"/>
                <a:gd name="T100" fmla="*/ 25 w 4050"/>
                <a:gd name="T101" fmla="*/ 25 h 1344"/>
                <a:gd name="T102" fmla="*/ 32 w 4050"/>
                <a:gd name="T103" fmla="*/ 19 h 1344"/>
                <a:gd name="T104" fmla="*/ 39 w 4050"/>
                <a:gd name="T105" fmla="*/ 13 h 1344"/>
                <a:gd name="T106" fmla="*/ 47 w 4050"/>
                <a:gd name="T107" fmla="*/ 8 h 1344"/>
                <a:gd name="T108" fmla="*/ 56 w 4050"/>
                <a:gd name="T109" fmla="*/ 5 h 1344"/>
                <a:gd name="T110" fmla="*/ 64 w 4050"/>
                <a:gd name="T111" fmla="*/ 3 h 1344"/>
                <a:gd name="T112" fmla="*/ 73 w 4050"/>
                <a:gd name="T113" fmla="*/ 2 h 1344"/>
                <a:gd name="T114" fmla="*/ 84 w 4050"/>
                <a:gd name="T115" fmla="*/ 0 h 1344"/>
                <a:gd name="T116" fmla="*/ 3966 w 4050"/>
                <a:gd name="T117" fmla="*/ 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50" h="1344">
                  <a:moveTo>
                    <a:pt x="3966" y="0"/>
                  </a:moveTo>
                  <a:lnTo>
                    <a:pt x="3966" y="0"/>
                  </a:lnTo>
                  <a:lnTo>
                    <a:pt x="3975" y="2"/>
                  </a:lnTo>
                  <a:lnTo>
                    <a:pt x="3985" y="3"/>
                  </a:lnTo>
                  <a:lnTo>
                    <a:pt x="3994" y="5"/>
                  </a:lnTo>
                  <a:lnTo>
                    <a:pt x="4002" y="8"/>
                  </a:lnTo>
                  <a:lnTo>
                    <a:pt x="4010" y="13"/>
                  </a:lnTo>
                  <a:lnTo>
                    <a:pt x="4018" y="19"/>
                  </a:lnTo>
                  <a:lnTo>
                    <a:pt x="4025" y="25"/>
                  </a:lnTo>
                  <a:lnTo>
                    <a:pt x="4031" y="31"/>
                  </a:lnTo>
                  <a:lnTo>
                    <a:pt x="4031" y="31"/>
                  </a:lnTo>
                  <a:lnTo>
                    <a:pt x="4036" y="40"/>
                  </a:lnTo>
                  <a:lnTo>
                    <a:pt x="4041" y="48"/>
                  </a:lnTo>
                  <a:lnTo>
                    <a:pt x="4044" y="56"/>
                  </a:lnTo>
                  <a:lnTo>
                    <a:pt x="4048" y="65"/>
                  </a:lnTo>
                  <a:lnTo>
                    <a:pt x="4049" y="73"/>
                  </a:lnTo>
                  <a:lnTo>
                    <a:pt x="4050" y="82"/>
                  </a:lnTo>
                  <a:lnTo>
                    <a:pt x="4050" y="91"/>
                  </a:lnTo>
                  <a:lnTo>
                    <a:pt x="4049" y="101"/>
                  </a:lnTo>
                  <a:lnTo>
                    <a:pt x="3811" y="1287"/>
                  </a:lnTo>
                  <a:lnTo>
                    <a:pt x="3811" y="1287"/>
                  </a:lnTo>
                  <a:lnTo>
                    <a:pt x="3807" y="1298"/>
                  </a:lnTo>
                  <a:lnTo>
                    <a:pt x="3801" y="1310"/>
                  </a:lnTo>
                  <a:lnTo>
                    <a:pt x="3794" y="1319"/>
                  </a:lnTo>
                  <a:lnTo>
                    <a:pt x="3785" y="1328"/>
                  </a:lnTo>
                  <a:lnTo>
                    <a:pt x="3775" y="1335"/>
                  </a:lnTo>
                  <a:lnTo>
                    <a:pt x="3764" y="1340"/>
                  </a:lnTo>
                  <a:lnTo>
                    <a:pt x="3752" y="1343"/>
                  </a:lnTo>
                  <a:lnTo>
                    <a:pt x="3739" y="1344"/>
                  </a:lnTo>
                  <a:lnTo>
                    <a:pt x="317" y="1344"/>
                  </a:lnTo>
                  <a:lnTo>
                    <a:pt x="317" y="1344"/>
                  </a:lnTo>
                  <a:lnTo>
                    <a:pt x="304" y="1343"/>
                  </a:lnTo>
                  <a:lnTo>
                    <a:pt x="291" y="1340"/>
                  </a:lnTo>
                  <a:lnTo>
                    <a:pt x="280" y="1335"/>
                  </a:lnTo>
                  <a:lnTo>
                    <a:pt x="270" y="1328"/>
                  </a:lnTo>
                  <a:lnTo>
                    <a:pt x="261" y="1320"/>
                  </a:lnTo>
                  <a:lnTo>
                    <a:pt x="254" y="1310"/>
                  </a:lnTo>
                  <a:lnTo>
                    <a:pt x="249" y="1298"/>
                  </a:lnTo>
                  <a:lnTo>
                    <a:pt x="245" y="1287"/>
                  </a:lnTo>
                  <a:lnTo>
                    <a:pt x="1" y="102"/>
                  </a:lnTo>
                  <a:lnTo>
                    <a:pt x="1" y="102"/>
                  </a:lnTo>
                  <a:lnTo>
                    <a:pt x="0" y="92"/>
                  </a:lnTo>
                  <a:lnTo>
                    <a:pt x="0" y="83"/>
                  </a:lnTo>
                  <a:lnTo>
                    <a:pt x="0" y="74"/>
                  </a:lnTo>
                  <a:lnTo>
                    <a:pt x="2" y="65"/>
                  </a:lnTo>
                  <a:lnTo>
                    <a:pt x="4" y="56"/>
                  </a:lnTo>
                  <a:lnTo>
                    <a:pt x="8" y="48"/>
                  </a:lnTo>
                  <a:lnTo>
                    <a:pt x="12" y="40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25" y="25"/>
                  </a:lnTo>
                  <a:lnTo>
                    <a:pt x="32" y="19"/>
                  </a:lnTo>
                  <a:lnTo>
                    <a:pt x="39" y="13"/>
                  </a:lnTo>
                  <a:lnTo>
                    <a:pt x="47" y="8"/>
                  </a:lnTo>
                  <a:lnTo>
                    <a:pt x="56" y="5"/>
                  </a:lnTo>
                  <a:lnTo>
                    <a:pt x="64" y="3"/>
                  </a:lnTo>
                  <a:lnTo>
                    <a:pt x="73" y="2"/>
                  </a:lnTo>
                  <a:lnTo>
                    <a:pt x="84" y="0"/>
                  </a:lnTo>
                  <a:lnTo>
                    <a:pt x="3966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76">
              <a:extLst>
                <a:ext uri="{FF2B5EF4-FFF2-40B4-BE49-F238E27FC236}">
                  <a16:creationId xmlns:a16="http://schemas.microsoft.com/office/drawing/2014/main" id="{B82B3CF0-B875-4713-AC8C-68BA747359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3663" y="1320801"/>
              <a:ext cx="3035300" cy="895350"/>
            </a:xfrm>
            <a:custGeom>
              <a:avLst/>
              <a:gdLst>
                <a:gd name="T0" fmla="*/ 231 w 3824"/>
                <a:gd name="T1" fmla="*/ 1128 h 1128"/>
                <a:gd name="T2" fmla="*/ 0 w 3824"/>
                <a:gd name="T3" fmla="*/ 0 h 1128"/>
                <a:gd name="T4" fmla="*/ 3824 w 3824"/>
                <a:gd name="T5" fmla="*/ 0 h 1128"/>
                <a:gd name="T6" fmla="*/ 3597 w 3824"/>
                <a:gd name="T7" fmla="*/ 1128 h 1128"/>
                <a:gd name="T8" fmla="*/ 231 w 3824"/>
                <a:gd name="T9" fmla="*/ 112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4" h="1128">
                  <a:moveTo>
                    <a:pt x="231" y="1128"/>
                  </a:moveTo>
                  <a:lnTo>
                    <a:pt x="0" y="0"/>
                  </a:lnTo>
                  <a:lnTo>
                    <a:pt x="3824" y="0"/>
                  </a:lnTo>
                  <a:lnTo>
                    <a:pt x="3597" y="1128"/>
                  </a:lnTo>
                  <a:lnTo>
                    <a:pt x="231" y="1128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77">
              <a:extLst>
                <a:ext uri="{FF2B5EF4-FFF2-40B4-BE49-F238E27FC236}">
                  <a16:creationId xmlns:a16="http://schemas.microsoft.com/office/drawing/2014/main" id="{2838EEE2-25ED-4BAA-9DB2-2252AB2D8C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7513" y="3117851"/>
              <a:ext cx="1225550" cy="1693863"/>
            </a:xfrm>
            <a:custGeom>
              <a:avLst/>
              <a:gdLst>
                <a:gd name="T0" fmla="*/ 1541 w 1542"/>
                <a:gd name="T1" fmla="*/ 728 h 2132"/>
                <a:gd name="T2" fmla="*/ 1513 w 1542"/>
                <a:gd name="T3" fmla="*/ 1053 h 2132"/>
                <a:gd name="T4" fmla="*/ 1433 w 1542"/>
                <a:gd name="T5" fmla="*/ 1508 h 2132"/>
                <a:gd name="T6" fmla="*/ 1411 w 1542"/>
                <a:gd name="T7" fmla="*/ 1759 h 2132"/>
                <a:gd name="T8" fmla="*/ 796 w 1542"/>
                <a:gd name="T9" fmla="*/ 2113 h 2132"/>
                <a:gd name="T10" fmla="*/ 672 w 1542"/>
                <a:gd name="T11" fmla="*/ 1865 h 2132"/>
                <a:gd name="T12" fmla="*/ 553 w 1542"/>
                <a:gd name="T13" fmla="*/ 1743 h 2132"/>
                <a:gd name="T14" fmla="*/ 310 w 1542"/>
                <a:gd name="T15" fmla="*/ 1478 h 2132"/>
                <a:gd name="T16" fmla="*/ 260 w 1542"/>
                <a:gd name="T17" fmla="*/ 1409 h 2132"/>
                <a:gd name="T18" fmla="*/ 115 w 1542"/>
                <a:gd name="T19" fmla="*/ 1258 h 2132"/>
                <a:gd name="T20" fmla="*/ 65 w 1542"/>
                <a:gd name="T21" fmla="*/ 1100 h 2132"/>
                <a:gd name="T22" fmla="*/ 30 w 1542"/>
                <a:gd name="T23" fmla="*/ 1004 h 2132"/>
                <a:gd name="T24" fmla="*/ 0 w 1542"/>
                <a:gd name="T25" fmla="*/ 902 h 2132"/>
                <a:gd name="T26" fmla="*/ 32 w 1542"/>
                <a:gd name="T27" fmla="*/ 870 h 2132"/>
                <a:gd name="T28" fmla="*/ 91 w 1542"/>
                <a:gd name="T29" fmla="*/ 878 h 2132"/>
                <a:gd name="T30" fmla="*/ 192 w 1542"/>
                <a:gd name="T31" fmla="*/ 971 h 2132"/>
                <a:gd name="T32" fmla="*/ 250 w 1542"/>
                <a:gd name="T33" fmla="*/ 1094 h 2132"/>
                <a:gd name="T34" fmla="*/ 297 w 1542"/>
                <a:gd name="T35" fmla="*/ 1155 h 2132"/>
                <a:gd name="T36" fmla="*/ 412 w 1542"/>
                <a:gd name="T37" fmla="*/ 1246 h 2132"/>
                <a:gd name="T38" fmla="*/ 504 w 1542"/>
                <a:gd name="T39" fmla="*/ 1319 h 2132"/>
                <a:gd name="T40" fmla="*/ 535 w 1542"/>
                <a:gd name="T41" fmla="*/ 1272 h 2132"/>
                <a:gd name="T42" fmla="*/ 583 w 1542"/>
                <a:gd name="T43" fmla="*/ 1064 h 2132"/>
                <a:gd name="T44" fmla="*/ 575 w 1542"/>
                <a:gd name="T45" fmla="*/ 705 h 2132"/>
                <a:gd name="T46" fmla="*/ 556 w 1542"/>
                <a:gd name="T47" fmla="*/ 335 h 2132"/>
                <a:gd name="T48" fmla="*/ 553 w 1542"/>
                <a:gd name="T49" fmla="*/ 161 h 2132"/>
                <a:gd name="T50" fmla="*/ 583 w 1542"/>
                <a:gd name="T51" fmla="*/ 73 h 2132"/>
                <a:gd name="T52" fmla="*/ 630 w 1542"/>
                <a:gd name="T53" fmla="*/ 53 h 2132"/>
                <a:gd name="T54" fmla="*/ 678 w 1542"/>
                <a:gd name="T55" fmla="*/ 87 h 2132"/>
                <a:gd name="T56" fmla="*/ 742 w 1542"/>
                <a:gd name="T57" fmla="*/ 359 h 2132"/>
                <a:gd name="T58" fmla="*/ 813 w 1542"/>
                <a:gd name="T59" fmla="*/ 801 h 2132"/>
                <a:gd name="T60" fmla="*/ 836 w 1542"/>
                <a:gd name="T61" fmla="*/ 954 h 2132"/>
                <a:gd name="T62" fmla="*/ 872 w 1542"/>
                <a:gd name="T63" fmla="*/ 887 h 2132"/>
                <a:gd name="T64" fmla="*/ 896 w 1542"/>
                <a:gd name="T65" fmla="*/ 703 h 2132"/>
                <a:gd name="T66" fmla="*/ 894 w 1542"/>
                <a:gd name="T67" fmla="*/ 461 h 2132"/>
                <a:gd name="T68" fmla="*/ 876 w 1542"/>
                <a:gd name="T69" fmla="*/ 145 h 2132"/>
                <a:gd name="T70" fmla="*/ 895 w 1542"/>
                <a:gd name="T71" fmla="*/ 30 h 2132"/>
                <a:gd name="T72" fmla="*/ 949 w 1542"/>
                <a:gd name="T73" fmla="*/ 1 h 2132"/>
                <a:gd name="T74" fmla="*/ 1001 w 1542"/>
                <a:gd name="T75" fmla="*/ 24 h 2132"/>
                <a:gd name="T76" fmla="*/ 1055 w 1542"/>
                <a:gd name="T77" fmla="*/ 267 h 2132"/>
                <a:gd name="T78" fmla="*/ 1103 w 1542"/>
                <a:gd name="T79" fmla="*/ 676 h 2132"/>
                <a:gd name="T80" fmla="*/ 1092 w 1542"/>
                <a:gd name="T81" fmla="*/ 904 h 2132"/>
                <a:gd name="T82" fmla="*/ 1110 w 1542"/>
                <a:gd name="T83" fmla="*/ 923 h 2132"/>
                <a:gd name="T84" fmla="*/ 1123 w 1542"/>
                <a:gd name="T85" fmla="*/ 699 h 2132"/>
                <a:gd name="T86" fmla="*/ 1091 w 1542"/>
                <a:gd name="T87" fmla="*/ 343 h 2132"/>
                <a:gd name="T88" fmla="*/ 1087 w 1542"/>
                <a:gd name="T89" fmla="*/ 237 h 2132"/>
                <a:gd name="T90" fmla="*/ 1118 w 1542"/>
                <a:gd name="T91" fmla="*/ 210 h 2132"/>
                <a:gd name="T92" fmla="*/ 1172 w 1542"/>
                <a:gd name="T93" fmla="*/ 218 h 2132"/>
                <a:gd name="T94" fmla="*/ 1216 w 1542"/>
                <a:gd name="T95" fmla="*/ 304 h 2132"/>
                <a:gd name="T96" fmla="*/ 1304 w 1542"/>
                <a:gd name="T97" fmla="*/ 614 h 2132"/>
                <a:gd name="T98" fmla="*/ 1301 w 1542"/>
                <a:gd name="T99" fmla="*/ 825 h 2132"/>
                <a:gd name="T100" fmla="*/ 1303 w 1542"/>
                <a:gd name="T101" fmla="*/ 937 h 2132"/>
                <a:gd name="T102" fmla="*/ 1331 w 1542"/>
                <a:gd name="T103" fmla="*/ 955 h 2132"/>
                <a:gd name="T104" fmla="*/ 1374 w 1542"/>
                <a:gd name="T105" fmla="*/ 917 h 2132"/>
                <a:gd name="T106" fmla="*/ 1399 w 1542"/>
                <a:gd name="T107" fmla="*/ 732 h 2132"/>
                <a:gd name="T108" fmla="*/ 1414 w 1542"/>
                <a:gd name="T109" fmla="*/ 525 h 2132"/>
                <a:gd name="T110" fmla="*/ 1448 w 1542"/>
                <a:gd name="T111" fmla="*/ 465 h 2132"/>
                <a:gd name="T112" fmla="*/ 1488 w 1542"/>
                <a:gd name="T113" fmla="*/ 465 h 2132"/>
                <a:gd name="T114" fmla="*/ 1523 w 1542"/>
                <a:gd name="T115" fmla="*/ 504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2" h="2132">
                  <a:moveTo>
                    <a:pt x="1536" y="550"/>
                  </a:moveTo>
                  <a:lnTo>
                    <a:pt x="1536" y="550"/>
                  </a:lnTo>
                  <a:lnTo>
                    <a:pt x="1539" y="565"/>
                  </a:lnTo>
                  <a:lnTo>
                    <a:pt x="1540" y="582"/>
                  </a:lnTo>
                  <a:lnTo>
                    <a:pt x="1542" y="625"/>
                  </a:lnTo>
                  <a:lnTo>
                    <a:pt x="1542" y="674"/>
                  </a:lnTo>
                  <a:lnTo>
                    <a:pt x="1541" y="728"/>
                  </a:lnTo>
                  <a:lnTo>
                    <a:pt x="1538" y="787"/>
                  </a:lnTo>
                  <a:lnTo>
                    <a:pt x="1534" y="847"/>
                  </a:lnTo>
                  <a:lnTo>
                    <a:pt x="1530" y="906"/>
                  </a:lnTo>
                  <a:lnTo>
                    <a:pt x="1524" y="962"/>
                  </a:lnTo>
                  <a:lnTo>
                    <a:pt x="1524" y="962"/>
                  </a:lnTo>
                  <a:lnTo>
                    <a:pt x="1519" y="1011"/>
                  </a:lnTo>
                  <a:lnTo>
                    <a:pt x="1513" y="1053"/>
                  </a:lnTo>
                  <a:lnTo>
                    <a:pt x="1509" y="1088"/>
                  </a:lnTo>
                  <a:lnTo>
                    <a:pt x="1504" y="1114"/>
                  </a:lnTo>
                  <a:lnTo>
                    <a:pt x="1504" y="1114"/>
                  </a:lnTo>
                  <a:lnTo>
                    <a:pt x="1481" y="1233"/>
                  </a:lnTo>
                  <a:lnTo>
                    <a:pt x="1465" y="1319"/>
                  </a:lnTo>
                  <a:lnTo>
                    <a:pt x="1448" y="1414"/>
                  </a:lnTo>
                  <a:lnTo>
                    <a:pt x="1433" y="1508"/>
                  </a:lnTo>
                  <a:lnTo>
                    <a:pt x="1419" y="1593"/>
                  </a:lnTo>
                  <a:lnTo>
                    <a:pt x="1411" y="1662"/>
                  </a:lnTo>
                  <a:lnTo>
                    <a:pt x="1409" y="1688"/>
                  </a:lnTo>
                  <a:lnTo>
                    <a:pt x="1407" y="1707"/>
                  </a:lnTo>
                  <a:lnTo>
                    <a:pt x="1407" y="1707"/>
                  </a:lnTo>
                  <a:lnTo>
                    <a:pt x="1409" y="1730"/>
                  </a:lnTo>
                  <a:lnTo>
                    <a:pt x="1411" y="1759"/>
                  </a:lnTo>
                  <a:lnTo>
                    <a:pt x="1418" y="1833"/>
                  </a:lnTo>
                  <a:lnTo>
                    <a:pt x="1428" y="1917"/>
                  </a:lnTo>
                  <a:lnTo>
                    <a:pt x="1440" y="2002"/>
                  </a:lnTo>
                  <a:lnTo>
                    <a:pt x="803" y="2132"/>
                  </a:lnTo>
                  <a:lnTo>
                    <a:pt x="803" y="2132"/>
                  </a:lnTo>
                  <a:lnTo>
                    <a:pt x="796" y="2113"/>
                  </a:lnTo>
                  <a:lnTo>
                    <a:pt x="796" y="2113"/>
                  </a:lnTo>
                  <a:lnTo>
                    <a:pt x="780" y="2070"/>
                  </a:lnTo>
                  <a:lnTo>
                    <a:pt x="761" y="2029"/>
                  </a:lnTo>
                  <a:lnTo>
                    <a:pt x="744" y="1989"/>
                  </a:lnTo>
                  <a:lnTo>
                    <a:pt x="725" y="1953"/>
                  </a:lnTo>
                  <a:lnTo>
                    <a:pt x="708" y="1919"/>
                  </a:lnTo>
                  <a:lnTo>
                    <a:pt x="690" y="1889"/>
                  </a:lnTo>
                  <a:lnTo>
                    <a:pt x="672" y="1865"/>
                  </a:lnTo>
                  <a:lnTo>
                    <a:pt x="663" y="1855"/>
                  </a:lnTo>
                  <a:lnTo>
                    <a:pt x="655" y="1845"/>
                  </a:lnTo>
                  <a:lnTo>
                    <a:pt x="655" y="1845"/>
                  </a:lnTo>
                  <a:lnTo>
                    <a:pt x="609" y="1799"/>
                  </a:lnTo>
                  <a:lnTo>
                    <a:pt x="554" y="1744"/>
                  </a:lnTo>
                  <a:lnTo>
                    <a:pt x="554" y="1744"/>
                  </a:lnTo>
                  <a:lnTo>
                    <a:pt x="553" y="1743"/>
                  </a:lnTo>
                  <a:lnTo>
                    <a:pt x="553" y="1743"/>
                  </a:lnTo>
                  <a:lnTo>
                    <a:pt x="449" y="1637"/>
                  </a:lnTo>
                  <a:lnTo>
                    <a:pt x="380" y="1564"/>
                  </a:lnTo>
                  <a:lnTo>
                    <a:pt x="380" y="1564"/>
                  </a:lnTo>
                  <a:lnTo>
                    <a:pt x="353" y="1535"/>
                  </a:lnTo>
                  <a:lnTo>
                    <a:pt x="329" y="1506"/>
                  </a:lnTo>
                  <a:lnTo>
                    <a:pt x="310" y="1478"/>
                  </a:lnTo>
                  <a:lnTo>
                    <a:pt x="302" y="1467"/>
                  </a:lnTo>
                  <a:lnTo>
                    <a:pt x="297" y="1456"/>
                  </a:lnTo>
                  <a:lnTo>
                    <a:pt x="297" y="1456"/>
                  </a:lnTo>
                  <a:lnTo>
                    <a:pt x="291" y="1447"/>
                  </a:lnTo>
                  <a:lnTo>
                    <a:pt x="283" y="1436"/>
                  </a:lnTo>
                  <a:lnTo>
                    <a:pt x="273" y="1423"/>
                  </a:lnTo>
                  <a:lnTo>
                    <a:pt x="260" y="1409"/>
                  </a:lnTo>
                  <a:lnTo>
                    <a:pt x="231" y="1379"/>
                  </a:lnTo>
                  <a:lnTo>
                    <a:pt x="200" y="1348"/>
                  </a:lnTo>
                  <a:lnTo>
                    <a:pt x="200" y="1348"/>
                  </a:lnTo>
                  <a:lnTo>
                    <a:pt x="163" y="1310"/>
                  </a:lnTo>
                  <a:lnTo>
                    <a:pt x="135" y="1280"/>
                  </a:lnTo>
                  <a:lnTo>
                    <a:pt x="115" y="1258"/>
                  </a:lnTo>
                  <a:lnTo>
                    <a:pt x="115" y="1258"/>
                  </a:lnTo>
                  <a:lnTo>
                    <a:pt x="109" y="1249"/>
                  </a:lnTo>
                  <a:lnTo>
                    <a:pt x="105" y="1239"/>
                  </a:lnTo>
                  <a:lnTo>
                    <a:pt x="100" y="1227"/>
                  </a:lnTo>
                  <a:lnTo>
                    <a:pt x="95" y="1216"/>
                  </a:lnTo>
                  <a:lnTo>
                    <a:pt x="87" y="1188"/>
                  </a:lnTo>
                  <a:lnTo>
                    <a:pt x="79" y="1159"/>
                  </a:lnTo>
                  <a:lnTo>
                    <a:pt x="65" y="1100"/>
                  </a:lnTo>
                  <a:lnTo>
                    <a:pt x="58" y="1073"/>
                  </a:lnTo>
                  <a:lnTo>
                    <a:pt x="54" y="1061"/>
                  </a:lnTo>
                  <a:lnTo>
                    <a:pt x="49" y="1050"/>
                  </a:lnTo>
                  <a:lnTo>
                    <a:pt x="49" y="1050"/>
                  </a:lnTo>
                  <a:lnTo>
                    <a:pt x="42" y="1034"/>
                  </a:lnTo>
                  <a:lnTo>
                    <a:pt x="30" y="1004"/>
                  </a:lnTo>
                  <a:lnTo>
                    <a:pt x="30" y="1004"/>
                  </a:lnTo>
                  <a:lnTo>
                    <a:pt x="18" y="974"/>
                  </a:lnTo>
                  <a:lnTo>
                    <a:pt x="8" y="944"/>
                  </a:lnTo>
                  <a:lnTo>
                    <a:pt x="4" y="930"/>
                  </a:lnTo>
                  <a:lnTo>
                    <a:pt x="1" y="918"/>
                  </a:lnTo>
                  <a:lnTo>
                    <a:pt x="0" y="909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" y="897"/>
                  </a:lnTo>
                  <a:lnTo>
                    <a:pt x="2" y="897"/>
                  </a:lnTo>
                  <a:lnTo>
                    <a:pt x="8" y="887"/>
                  </a:lnTo>
                  <a:lnTo>
                    <a:pt x="16" y="879"/>
                  </a:lnTo>
                  <a:lnTo>
                    <a:pt x="20" y="876"/>
                  </a:lnTo>
                  <a:lnTo>
                    <a:pt x="26" y="872"/>
                  </a:lnTo>
                  <a:lnTo>
                    <a:pt x="32" y="870"/>
                  </a:lnTo>
                  <a:lnTo>
                    <a:pt x="39" y="868"/>
                  </a:lnTo>
                  <a:lnTo>
                    <a:pt x="46" y="867"/>
                  </a:lnTo>
                  <a:lnTo>
                    <a:pt x="54" y="867"/>
                  </a:lnTo>
                  <a:lnTo>
                    <a:pt x="62" y="868"/>
                  </a:lnTo>
                  <a:lnTo>
                    <a:pt x="71" y="870"/>
                  </a:lnTo>
                  <a:lnTo>
                    <a:pt x="80" y="874"/>
                  </a:lnTo>
                  <a:lnTo>
                    <a:pt x="91" y="878"/>
                  </a:lnTo>
                  <a:lnTo>
                    <a:pt x="101" y="885"/>
                  </a:lnTo>
                  <a:lnTo>
                    <a:pt x="111" y="893"/>
                  </a:lnTo>
                  <a:lnTo>
                    <a:pt x="111" y="893"/>
                  </a:lnTo>
                  <a:lnTo>
                    <a:pt x="135" y="912"/>
                  </a:lnTo>
                  <a:lnTo>
                    <a:pt x="156" y="931"/>
                  </a:lnTo>
                  <a:lnTo>
                    <a:pt x="175" y="951"/>
                  </a:lnTo>
                  <a:lnTo>
                    <a:pt x="192" y="971"/>
                  </a:lnTo>
                  <a:lnTo>
                    <a:pt x="207" y="991"/>
                  </a:lnTo>
                  <a:lnTo>
                    <a:pt x="220" y="1013"/>
                  </a:lnTo>
                  <a:lnTo>
                    <a:pt x="229" y="1034"/>
                  </a:lnTo>
                  <a:lnTo>
                    <a:pt x="237" y="1057"/>
                  </a:lnTo>
                  <a:lnTo>
                    <a:pt x="237" y="1057"/>
                  </a:lnTo>
                  <a:lnTo>
                    <a:pt x="244" y="1077"/>
                  </a:lnTo>
                  <a:lnTo>
                    <a:pt x="250" y="1094"/>
                  </a:lnTo>
                  <a:lnTo>
                    <a:pt x="255" y="1107"/>
                  </a:lnTo>
                  <a:lnTo>
                    <a:pt x="261" y="1118"/>
                  </a:lnTo>
                  <a:lnTo>
                    <a:pt x="267" y="1126"/>
                  </a:lnTo>
                  <a:lnTo>
                    <a:pt x="273" y="1133"/>
                  </a:lnTo>
                  <a:lnTo>
                    <a:pt x="282" y="1141"/>
                  </a:lnTo>
                  <a:lnTo>
                    <a:pt x="282" y="1141"/>
                  </a:lnTo>
                  <a:lnTo>
                    <a:pt x="297" y="1155"/>
                  </a:lnTo>
                  <a:lnTo>
                    <a:pt x="323" y="1180"/>
                  </a:lnTo>
                  <a:lnTo>
                    <a:pt x="341" y="1195"/>
                  </a:lnTo>
                  <a:lnTo>
                    <a:pt x="359" y="1210"/>
                  </a:lnTo>
                  <a:lnTo>
                    <a:pt x="380" y="1225"/>
                  </a:lnTo>
                  <a:lnTo>
                    <a:pt x="401" y="1239"/>
                  </a:lnTo>
                  <a:lnTo>
                    <a:pt x="401" y="1239"/>
                  </a:lnTo>
                  <a:lnTo>
                    <a:pt x="412" y="1246"/>
                  </a:lnTo>
                  <a:lnTo>
                    <a:pt x="421" y="1252"/>
                  </a:lnTo>
                  <a:lnTo>
                    <a:pt x="441" y="1269"/>
                  </a:lnTo>
                  <a:lnTo>
                    <a:pt x="473" y="1298"/>
                  </a:lnTo>
                  <a:lnTo>
                    <a:pt x="487" y="1310"/>
                  </a:lnTo>
                  <a:lnTo>
                    <a:pt x="493" y="1315"/>
                  </a:lnTo>
                  <a:lnTo>
                    <a:pt x="499" y="1318"/>
                  </a:lnTo>
                  <a:lnTo>
                    <a:pt x="504" y="1319"/>
                  </a:lnTo>
                  <a:lnTo>
                    <a:pt x="509" y="1319"/>
                  </a:lnTo>
                  <a:lnTo>
                    <a:pt x="514" y="1317"/>
                  </a:lnTo>
                  <a:lnTo>
                    <a:pt x="517" y="1312"/>
                  </a:lnTo>
                  <a:lnTo>
                    <a:pt x="517" y="1312"/>
                  </a:lnTo>
                  <a:lnTo>
                    <a:pt x="520" y="1305"/>
                  </a:lnTo>
                  <a:lnTo>
                    <a:pt x="525" y="1296"/>
                  </a:lnTo>
                  <a:lnTo>
                    <a:pt x="535" y="1272"/>
                  </a:lnTo>
                  <a:lnTo>
                    <a:pt x="546" y="1241"/>
                  </a:lnTo>
                  <a:lnTo>
                    <a:pt x="555" y="1205"/>
                  </a:lnTo>
                  <a:lnTo>
                    <a:pt x="565" y="1167"/>
                  </a:lnTo>
                  <a:lnTo>
                    <a:pt x="573" y="1130"/>
                  </a:lnTo>
                  <a:lnTo>
                    <a:pt x="579" y="1095"/>
                  </a:lnTo>
                  <a:lnTo>
                    <a:pt x="583" y="1064"/>
                  </a:lnTo>
                  <a:lnTo>
                    <a:pt x="583" y="1064"/>
                  </a:lnTo>
                  <a:lnTo>
                    <a:pt x="584" y="1030"/>
                  </a:lnTo>
                  <a:lnTo>
                    <a:pt x="584" y="986"/>
                  </a:lnTo>
                  <a:lnTo>
                    <a:pt x="583" y="884"/>
                  </a:lnTo>
                  <a:lnTo>
                    <a:pt x="579" y="781"/>
                  </a:lnTo>
                  <a:lnTo>
                    <a:pt x="577" y="739"/>
                  </a:lnTo>
                  <a:lnTo>
                    <a:pt x="575" y="705"/>
                  </a:lnTo>
                  <a:lnTo>
                    <a:pt x="575" y="705"/>
                  </a:lnTo>
                  <a:lnTo>
                    <a:pt x="568" y="634"/>
                  </a:lnTo>
                  <a:lnTo>
                    <a:pt x="561" y="543"/>
                  </a:lnTo>
                  <a:lnTo>
                    <a:pt x="555" y="458"/>
                  </a:lnTo>
                  <a:lnTo>
                    <a:pt x="553" y="426"/>
                  </a:lnTo>
                  <a:lnTo>
                    <a:pt x="553" y="405"/>
                  </a:lnTo>
                  <a:lnTo>
                    <a:pt x="553" y="405"/>
                  </a:lnTo>
                  <a:lnTo>
                    <a:pt x="556" y="335"/>
                  </a:lnTo>
                  <a:lnTo>
                    <a:pt x="558" y="274"/>
                  </a:lnTo>
                  <a:lnTo>
                    <a:pt x="558" y="274"/>
                  </a:lnTo>
                  <a:lnTo>
                    <a:pt x="557" y="256"/>
                  </a:lnTo>
                  <a:lnTo>
                    <a:pt x="554" y="230"/>
                  </a:lnTo>
                  <a:lnTo>
                    <a:pt x="552" y="196"/>
                  </a:lnTo>
                  <a:lnTo>
                    <a:pt x="552" y="178"/>
                  </a:lnTo>
                  <a:lnTo>
                    <a:pt x="553" y="161"/>
                  </a:lnTo>
                  <a:lnTo>
                    <a:pt x="554" y="142"/>
                  </a:lnTo>
                  <a:lnTo>
                    <a:pt x="557" y="125"/>
                  </a:lnTo>
                  <a:lnTo>
                    <a:pt x="562" y="108"/>
                  </a:lnTo>
                  <a:lnTo>
                    <a:pt x="569" y="93"/>
                  </a:lnTo>
                  <a:lnTo>
                    <a:pt x="573" y="86"/>
                  </a:lnTo>
                  <a:lnTo>
                    <a:pt x="578" y="79"/>
                  </a:lnTo>
                  <a:lnTo>
                    <a:pt x="583" y="73"/>
                  </a:lnTo>
                  <a:lnTo>
                    <a:pt x="590" y="69"/>
                  </a:lnTo>
                  <a:lnTo>
                    <a:pt x="595" y="64"/>
                  </a:lnTo>
                  <a:lnTo>
                    <a:pt x="603" y="59"/>
                  </a:lnTo>
                  <a:lnTo>
                    <a:pt x="611" y="57"/>
                  </a:lnTo>
                  <a:lnTo>
                    <a:pt x="621" y="55"/>
                  </a:lnTo>
                  <a:lnTo>
                    <a:pt x="621" y="55"/>
                  </a:lnTo>
                  <a:lnTo>
                    <a:pt x="630" y="53"/>
                  </a:lnTo>
                  <a:lnTo>
                    <a:pt x="639" y="54"/>
                  </a:lnTo>
                  <a:lnTo>
                    <a:pt x="647" y="55"/>
                  </a:lnTo>
                  <a:lnTo>
                    <a:pt x="655" y="58"/>
                  </a:lnTo>
                  <a:lnTo>
                    <a:pt x="662" y="63"/>
                  </a:lnTo>
                  <a:lnTo>
                    <a:pt x="668" y="70"/>
                  </a:lnTo>
                  <a:lnTo>
                    <a:pt x="674" y="78"/>
                  </a:lnTo>
                  <a:lnTo>
                    <a:pt x="678" y="87"/>
                  </a:lnTo>
                  <a:lnTo>
                    <a:pt x="683" y="97"/>
                  </a:lnTo>
                  <a:lnTo>
                    <a:pt x="687" y="110"/>
                  </a:lnTo>
                  <a:lnTo>
                    <a:pt x="696" y="139"/>
                  </a:lnTo>
                  <a:lnTo>
                    <a:pt x="704" y="172"/>
                  </a:lnTo>
                  <a:lnTo>
                    <a:pt x="711" y="211"/>
                  </a:lnTo>
                  <a:lnTo>
                    <a:pt x="711" y="211"/>
                  </a:lnTo>
                  <a:lnTo>
                    <a:pt x="742" y="359"/>
                  </a:lnTo>
                  <a:lnTo>
                    <a:pt x="767" y="483"/>
                  </a:lnTo>
                  <a:lnTo>
                    <a:pt x="788" y="588"/>
                  </a:lnTo>
                  <a:lnTo>
                    <a:pt x="788" y="588"/>
                  </a:lnTo>
                  <a:lnTo>
                    <a:pt x="795" y="633"/>
                  </a:lnTo>
                  <a:lnTo>
                    <a:pt x="802" y="687"/>
                  </a:lnTo>
                  <a:lnTo>
                    <a:pt x="807" y="745"/>
                  </a:lnTo>
                  <a:lnTo>
                    <a:pt x="813" y="801"/>
                  </a:lnTo>
                  <a:lnTo>
                    <a:pt x="821" y="895"/>
                  </a:lnTo>
                  <a:lnTo>
                    <a:pt x="826" y="938"/>
                  </a:lnTo>
                  <a:lnTo>
                    <a:pt x="826" y="938"/>
                  </a:lnTo>
                  <a:lnTo>
                    <a:pt x="829" y="946"/>
                  </a:lnTo>
                  <a:lnTo>
                    <a:pt x="830" y="950"/>
                  </a:lnTo>
                  <a:lnTo>
                    <a:pt x="833" y="952"/>
                  </a:lnTo>
                  <a:lnTo>
                    <a:pt x="836" y="954"/>
                  </a:lnTo>
                  <a:lnTo>
                    <a:pt x="840" y="953"/>
                  </a:lnTo>
                  <a:lnTo>
                    <a:pt x="843" y="950"/>
                  </a:lnTo>
                  <a:lnTo>
                    <a:pt x="848" y="943"/>
                  </a:lnTo>
                  <a:lnTo>
                    <a:pt x="848" y="943"/>
                  </a:lnTo>
                  <a:lnTo>
                    <a:pt x="859" y="920"/>
                  </a:lnTo>
                  <a:lnTo>
                    <a:pt x="865" y="905"/>
                  </a:lnTo>
                  <a:lnTo>
                    <a:pt x="872" y="887"/>
                  </a:lnTo>
                  <a:lnTo>
                    <a:pt x="879" y="868"/>
                  </a:lnTo>
                  <a:lnTo>
                    <a:pt x="883" y="847"/>
                  </a:lnTo>
                  <a:lnTo>
                    <a:pt x="888" y="823"/>
                  </a:lnTo>
                  <a:lnTo>
                    <a:pt x="889" y="798"/>
                  </a:lnTo>
                  <a:lnTo>
                    <a:pt x="889" y="798"/>
                  </a:lnTo>
                  <a:lnTo>
                    <a:pt x="891" y="748"/>
                  </a:lnTo>
                  <a:lnTo>
                    <a:pt x="896" y="703"/>
                  </a:lnTo>
                  <a:lnTo>
                    <a:pt x="899" y="665"/>
                  </a:lnTo>
                  <a:lnTo>
                    <a:pt x="901" y="633"/>
                  </a:lnTo>
                  <a:lnTo>
                    <a:pt x="901" y="633"/>
                  </a:lnTo>
                  <a:lnTo>
                    <a:pt x="899" y="591"/>
                  </a:lnTo>
                  <a:lnTo>
                    <a:pt x="898" y="537"/>
                  </a:lnTo>
                  <a:lnTo>
                    <a:pt x="896" y="484"/>
                  </a:lnTo>
                  <a:lnTo>
                    <a:pt x="894" y="461"/>
                  </a:lnTo>
                  <a:lnTo>
                    <a:pt x="891" y="445"/>
                  </a:lnTo>
                  <a:lnTo>
                    <a:pt x="891" y="445"/>
                  </a:lnTo>
                  <a:lnTo>
                    <a:pt x="889" y="422"/>
                  </a:lnTo>
                  <a:lnTo>
                    <a:pt x="887" y="386"/>
                  </a:lnTo>
                  <a:lnTo>
                    <a:pt x="881" y="292"/>
                  </a:lnTo>
                  <a:lnTo>
                    <a:pt x="878" y="199"/>
                  </a:lnTo>
                  <a:lnTo>
                    <a:pt x="876" y="145"/>
                  </a:lnTo>
                  <a:lnTo>
                    <a:pt x="876" y="145"/>
                  </a:lnTo>
                  <a:lnTo>
                    <a:pt x="878" y="112"/>
                  </a:lnTo>
                  <a:lnTo>
                    <a:pt x="879" y="92"/>
                  </a:lnTo>
                  <a:lnTo>
                    <a:pt x="882" y="70"/>
                  </a:lnTo>
                  <a:lnTo>
                    <a:pt x="888" y="48"/>
                  </a:lnTo>
                  <a:lnTo>
                    <a:pt x="890" y="39"/>
                  </a:lnTo>
                  <a:lnTo>
                    <a:pt x="895" y="30"/>
                  </a:lnTo>
                  <a:lnTo>
                    <a:pt x="899" y="21"/>
                  </a:lnTo>
                  <a:lnTo>
                    <a:pt x="905" y="15"/>
                  </a:lnTo>
                  <a:lnTo>
                    <a:pt x="911" y="10"/>
                  </a:lnTo>
                  <a:lnTo>
                    <a:pt x="918" y="7"/>
                  </a:lnTo>
                  <a:lnTo>
                    <a:pt x="918" y="7"/>
                  </a:lnTo>
                  <a:lnTo>
                    <a:pt x="933" y="2"/>
                  </a:lnTo>
                  <a:lnTo>
                    <a:pt x="949" y="1"/>
                  </a:lnTo>
                  <a:lnTo>
                    <a:pt x="957" y="0"/>
                  </a:lnTo>
                  <a:lnTo>
                    <a:pt x="965" y="1"/>
                  </a:lnTo>
                  <a:lnTo>
                    <a:pt x="972" y="3"/>
                  </a:lnTo>
                  <a:lnTo>
                    <a:pt x="980" y="5"/>
                  </a:lnTo>
                  <a:lnTo>
                    <a:pt x="987" y="10"/>
                  </a:lnTo>
                  <a:lnTo>
                    <a:pt x="994" y="16"/>
                  </a:lnTo>
                  <a:lnTo>
                    <a:pt x="1001" y="24"/>
                  </a:lnTo>
                  <a:lnTo>
                    <a:pt x="1007" y="32"/>
                  </a:lnTo>
                  <a:lnTo>
                    <a:pt x="1012" y="43"/>
                  </a:lnTo>
                  <a:lnTo>
                    <a:pt x="1017" y="56"/>
                  </a:lnTo>
                  <a:lnTo>
                    <a:pt x="1022" y="71"/>
                  </a:lnTo>
                  <a:lnTo>
                    <a:pt x="1025" y="88"/>
                  </a:lnTo>
                  <a:lnTo>
                    <a:pt x="1025" y="88"/>
                  </a:lnTo>
                  <a:lnTo>
                    <a:pt x="1055" y="267"/>
                  </a:lnTo>
                  <a:lnTo>
                    <a:pt x="1070" y="351"/>
                  </a:lnTo>
                  <a:lnTo>
                    <a:pt x="1080" y="407"/>
                  </a:lnTo>
                  <a:lnTo>
                    <a:pt x="1080" y="407"/>
                  </a:lnTo>
                  <a:lnTo>
                    <a:pt x="1084" y="433"/>
                  </a:lnTo>
                  <a:lnTo>
                    <a:pt x="1088" y="473"/>
                  </a:lnTo>
                  <a:lnTo>
                    <a:pt x="1098" y="575"/>
                  </a:lnTo>
                  <a:lnTo>
                    <a:pt x="1103" y="676"/>
                  </a:lnTo>
                  <a:lnTo>
                    <a:pt x="1106" y="714"/>
                  </a:lnTo>
                  <a:lnTo>
                    <a:pt x="1106" y="735"/>
                  </a:lnTo>
                  <a:lnTo>
                    <a:pt x="1106" y="735"/>
                  </a:lnTo>
                  <a:lnTo>
                    <a:pt x="1096" y="829"/>
                  </a:lnTo>
                  <a:lnTo>
                    <a:pt x="1092" y="879"/>
                  </a:lnTo>
                  <a:lnTo>
                    <a:pt x="1092" y="897"/>
                  </a:lnTo>
                  <a:lnTo>
                    <a:pt x="1092" y="904"/>
                  </a:lnTo>
                  <a:lnTo>
                    <a:pt x="1093" y="907"/>
                  </a:lnTo>
                  <a:lnTo>
                    <a:pt x="1093" y="907"/>
                  </a:lnTo>
                  <a:lnTo>
                    <a:pt x="1098" y="916"/>
                  </a:lnTo>
                  <a:lnTo>
                    <a:pt x="1101" y="921"/>
                  </a:lnTo>
                  <a:lnTo>
                    <a:pt x="1104" y="923"/>
                  </a:lnTo>
                  <a:lnTo>
                    <a:pt x="1107" y="924"/>
                  </a:lnTo>
                  <a:lnTo>
                    <a:pt x="1110" y="923"/>
                  </a:lnTo>
                  <a:lnTo>
                    <a:pt x="1113" y="918"/>
                  </a:lnTo>
                  <a:lnTo>
                    <a:pt x="1114" y="910"/>
                  </a:lnTo>
                  <a:lnTo>
                    <a:pt x="1114" y="910"/>
                  </a:lnTo>
                  <a:lnTo>
                    <a:pt x="1118" y="856"/>
                  </a:lnTo>
                  <a:lnTo>
                    <a:pt x="1121" y="810"/>
                  </a:lnTo>
                  <a:lnTo>
                    <a:pt x="1122" y="756"/>
                  </a:lnTo>
                  <a:lnTo>
                    <a:pt x="1123" y="699"/>
                  </a:lnTo>
                  <a:lnTo>
                    <a:pt x="1123" y="642"/>
                  </a:lnTo>
                  <a:lnTo>
                    <a:pt x="1122" y="590"/>
                  </a:lnTo>
                  <a:lnTo>
                    <a:pt x="1121" y="567"/>
                  </a:lnTo>
                  <a:lnTo>
                    <a:pt x="1118" y="548"/>
                  </a:lnTo>
                  <a:lnTo>
                    <a:pt x="1118" y="548"/>
                  </a:lnTo>
                  <a:lnTo>
                    <a:pt x="1101" y="418"/>
                  </a:lnTo>
                  <a:lnTo>
                    <a:pt x="1091" y="343"/>
                  </a:lnTo>
                  <a:lnTo>
                    <a:pt x="1084" y="296"/>
                  </a:lnTo>
                  <a:lnTo>
                    <a:pt x="1084" y="296"/>
                  </a:lnTo>
                  <a:lnTo>
                    <a:pt x="1083" y="284"/>
                  </a:lnTo>
                  <a:lnTo>
                    <a:pt x="1083" y="272"/>
                  </a:lnTo>
                  <a:lnTo>
                    <a:pt x="1083" y="259"/>
                  </a:lnTo>
                  <a:lnTo>
                    <a:pt x="1085" y="244"/>
                  </a:lnTo>
                  <a:lnTo>
                    <a:pt x="1087" y="237"/>
                  </a:lnTo>
                  <a:lnTo>
                    <a:pt x="1090" y="231"/>
                  </a:lnTo>
                  <a:lnTo>
                    <a:pt x="1093" y="225"/>
                  </a:lnTo>
                  <a:lnTo>
                    <a:pt x="1096" y="221"/>
                  </a:lnTo>
                  <a:lnTo>
                    <a:pt x="1101" y="217"/>
                  </a:lnTo>
                  <a:lnTo>
                    <a:pt x="1107" y="215"/>
                  </a:lnTo>
                  <a:lnTo>
                    <a:pt x="1107" y="215"/>
                  </a:lnTo>
                  <a:lnTo>
                    <a:pt x="1118" y="210"/>
                  </a:lnTo>
                  <a:lnTo>
                    <a:pt x="1132" y="207"/>
                  </a:lnTo>
                  <a:lnTo>
                    <a:pt x="1138" y="206"/>
                  </a:lnTo>
                  <a:lnTo>
                    <a:pt x="1145" y="206"/>
                  </a:lnTo>
                  <a:lnTo>
                    <a:pt x="1152" y="207"/>
                  </a:lnTo>
                  <a:lnTo>
                    <a:pt x="1159" y="209"/>
                  </a:lnTo>
                  <a:lnTo>
                    <a:pt x="1166" y="213"/>
                  </a:lnTo>
                  <a:lnTo>
                    <a:pt x="1172" y="218"/>
                  </a:lnTo>
                  <a:lnTo>
                    <a:pt x="1179" y="225"/>
                  </a:lnTo>
                  <a:lnTo>
                    <a:pt x="1187" y="236"/>
                  </a:lnTo>
                  <a:lnTo>
                    <a:pt x="1194" y="248"/>
                  </a:lnTo>
                  <a:lnTo>
                    <a:pt x="1201" y="263"/>
                  </a:lnTo>
                  <a:lnTo>
                    <a:pt x="1209" y="282"/>
                  </a:lnTo>
                  <a:lnTo>
                    <a:pt x="1216" y="304"/>
                  </a:lnTo>
                  <a:lnTo>
                    <a:pt x="1216" y="304"/>
                  </a:lnTo>
                  <a:lnTo>
                    <a:pt x="1247" y="395"/>
                  </a:lnTo>
                  <a:lnTo>
                    <a:pt x="1262" y="439"/>
                  </a:lnTo>
                  <a:lnTo>
                    <a:pt x="1276" y="482"/>
                  </a:lnTo>
                  <a:lnTo>
                    <a:pt x="1288" y="526"/>
                  </a:lnTo>
                  <a:lnTo>
                    <a:pt x="1297" y="570"/>
                  </a:lnTo>
                  <a:lnTo>
                    <a:pt x="1301" y="591"/>
                  </a:lnTo>
                  <a:lnTo>
                    <a:pt x="1304" y="614"/>
                  </a:lnTo>
                  <a:lnTo>
                    <a:pt x="1306" y="636"/>
                  </a:lnTo>
                  <a:lnTo>
                    <a:pt x="1308" y="659"/>
                  </a:lnTo>
                  <a:lnTo>
                    <a:pt x="1308" y="659"/>
                  </a:lnTo>
                  <a:lnTo>
                    <a:pt x="1308" y="704"/>
                  </a:lnTo>
                  <a:lnTo>
                    <a:pt x="1307" y="748"/>
                  </a:lnTo>
                  <a:lnTo>
                    <a:pt x="1305" y="788"/>
                  </a:lnTo>
                  <a:lnTo>
                    <a:pt x="1301" y="825"/>
                  </a:lnTo>
                  <a:lnTo>
                    <a:pt x="1296" y="884"/>
                  </a:lnTo>
                  <a:lnTo>
                    <a:pt x="1295" y="905"/>
                  </a:lnTo>
                  <a:lnTo>
                    <a:pt x="1295" y="913"/>
                  </a:lnTo>
                  <a:lnTo>
                    <a:pt x="1296" y="920"/>
                  </a:lnTo>
                  <a:lnTo>
                    <a:pt x="1296" y="920"/>
                  </a:lnTo>
                  <a:lnTo>
                    <a:pt x="1298" y="929"/>
                  </a:lnTo>
                  <a:lnTo>
                    <a:pt x="1303" y="937"/>
                  </a:lnTo>
                  <a:lnTo>
                    <a:pt x="1307" y="944"/>
                  </a:lnTo>
                  <a:lnTo>
                    <a:pt x="1313" y="948"/>
                  </a:lnTo>
                  <a:lnTo>
                    <a:pt x="1318" y="952"/>
                  </a:lnTo>
                  <a:lnTo>
                    <a:pt x="1323" y="955"/>
                  </a:lnTo>
                  <a:lnTo>
                    <a:pt x="1328" y="955"/>
                  </a:lnTo>
                  <a:lnTo>
                    <a:pt x="1331" y="955"/>
                  </a:lnTo>
                  <a:lnTo>
                    <a:pt x="1331" y="955"/>
                  </a:lnTo>
                  <a:lnTo>
                    <a:pt x="1336" y="954"/>
                  </a:lnTo>
                  <a:lnTo>
                    <a:pt x="1342" y="951"/>
                  </a:lnTo>
                  <a:lnTo>
                    <a:pt x="1350" y="946"/>
                  </a:lnTo>
                  <a:lnTo>
                    <a:pt x="1358" y="939"/>
                  </a:lnTo>
                  <a:lnTo>
                    <a:pt x="1367" y="930"/>
                  </a:lnTo>
                  <a:lnTo>
                    <a:pt x="1371" y="924"/>
                  </a:lnTo>
                  <a:lnTo>
                    <a:pt x="1374" y="917"/>
                  </a:lnTo>
                  <a:lnTo>
                    <a:pt x="1378" y="909"/>
                  </a:lnTo>
                  <a:lnTo>
                    <a:pt x="1381" y="901"/>
                  </a:lnTo>
                  <a:lnTo>
                    <a:pt x="1383" y="891"/>
                  </a:lnTo>
                  <a:lnTo>
                    <a:pt x="1384" y="880"/>
                  </a:lnTo>
                  <a:lnTo>
                    <a:pt x="1384" y="880"/>
                  </a:lnTo>
                  <a:lnTo>
                    <a:pt x="1392" y="817"/>
                  </a:lnTo>
                  <a:lnTo>
                    <a:pt x="1399" y="732"/>
                  </a:lnTo>
                  <a:lnTo>
                    <a:pt x="1406" y="648"/>
                  </a:lnTo>
                  <a:lnTo>
                    <a:pt x="1407" y="613"/>
                  </a:lnTo>
                  <a:lnTo>
                    <a:pt x="1407" y="587"/>
                  </a:lnTo>
                  <a:lnTo>
                    <a:pt x="1407" y="587"/>
                  </a:lnTo>
                  <a:lnTo>
                    <a:pt x="1407" y="566"/>
                  </a:lnTo>
                  <a:lnTo>
                    <a:pt x="1410" y="545"/>
                  </a:lnTo>
                  <a:lnTo>
                    <a:pt x="1414" y="525"/>
                  </a:lnTo>
                  <a:lnTo>
                    <a:pt x="1419" y="506"/>
                  </a:lnTo>
                  <a:lnTo>
                    <a:pt x="1426" y="490"/>
                  </a:lnTo>
                  <a:lnTo>
                    <a:pt x="1433" y="477"/>
                  </a:lnTo>
                  <a:lnTo>
                    <a:pt x="1436" y="472"/>
                  </a:lnTo>
                  <a:lnTo>
                    <a:pt x="1440" y="468"/>
                  </a:lnTo>
                  <a:lnTo>
                    <a:pt x="1444" y="466"/>
                  </a:lnTo>
                  <a:lnTo>
                    <a:pt x="1448" y="465"/>
                  </a:lnTo>
                  <a:lnTo>
                    <a:pt x="1448" y="465"/>
                  </a:lnTo>
                  <a:lnTo>
                    <a:pt x="1457" y="462"/>
                  </a:lnTo>
                  <a:lnTo>
                    <a:pt x="1470" y="461"/>
                  </a:lnTo>
                  <a:lnTo>
                    <a:pt x="1470" y="461"/>
                  </a:lnTo>
                  <a:lnTo>
                    <a:pt x="1475" y="462"/>
                  </a:lnTo>
                  <a:lnTo>
                    <a:pt x="1481" y="464"/>
                  </a:lnTo>
                  <a:lnTo>
                    <a:pt x="1488" y="465"/>
                  </a:lnTo>
                  <a:lnTo>
                    <a:pt x="1494" y="468"/>
                  </a:lnTo>
                  <a:lnTo>
                    <a:pt x="1500" y="472"/>
                  </a:lnTo>
                  <a:lnTo>
                    <a:pt x="1507" y="477"/>
                  </a:lnTo>
                  <a:lnTo>
                    <a:pt x="1512" y="484"/>
                  </a:lnTo>
                  <a:lnTo>
                    <a:pt x="1517" y="494"/>
                  </a:lnTo>
                  <a:lnTo>
                    <a:pt x="1517" y="494"/>
                  </a:lnTo>
                  <a:lnTo>
                    <a:pt x="1523" y="504"/>
                  </a:lnTo>
                  <a:lnTo>
                    <a:pt x="1528" y="517"/>
                  </a:lnTo>
                  <a:lnTo>
                    <a:pt x="1533" y="533"/>
                  </a:lnTo>
                  <a:lnTo>
                    <a:pt x="1536" y="550"/>
                  </a:lnTo>
                  <a:lnTo>
                    <a:pt x="1536" y="550"/>
                  </a:ln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78">
              <a:extLst>
                <a:ext uri="{FF2B5EF4-FFF2-40B4-BE49-F238E27FC236}">
                  <a16:creationId xmlns:a16="http://schemas.microsoft.com/office/drawing/2014/main" id="{EAEC5081-84D2-423C-8CB9-2458C860B3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7513" y="3117851"/>
              <a:ext cx="1225550" cy="1693863"/>
            </a:xfrm>
            <a:custGeom>
              <a:avLst/>
              <a:gdLst>
                <a:gd name="T0" fmla="*/ 1541 w 1542"/>
                <a:gd name="T1" fmla="*/ 728 h 2132"/>
                <a:gd name="T2" fmla="*/ 1513 w 1542"/>
                <a:gd name="T3" fmla="*/ 1053 h 2132"/>
                <a:gd name="T4" fmla="*/ 1433 w 1542"/>
                <a:gd name="T5" fmla="*/ 1508 h 2132"/>
                <a:gd name="T6" fmla="*/ 1411 w 1542"/>
                <a:gd name="T7" fmla="*/ 1759 h 2132"/>
                <a:gd name="T8" fmla="*/ 796 w 1542"/>
                <a:gd name="T9" fmla="*/ 2113 h 2132"/>
                <a:gd name="T10" fmla="*/ 672 w 1542"/>
                <a:gd name="T11" fmla="*/ 1865 h 2132"/>
                <a:gd name="T12" fmla="*/ 553 w 1542"/>
                <a:gd name="T13" fmla="*/ 1743 h 2132"/>
                <a:gd name="T14" fmla="*/ 310 w 1542"/>
                <a:gd name="T15" fmla="*/ 1478 h 2132"/>
                <a:gd name="T16" fmla="*/ 260 w 1542"/>
                <a:gd name="T17" fmla="*/ 1409 h 2132"/>
                <a:gd name="T18" fmla="*/ 115 w 1542"/>
                <a:gd name="T19" fmla="*/ 1258 h 2132"/>
                <a:gd name="T20" fmla="*/ 65 w 1542"/>
                <a:gd name="T21" fmla="*/ 1100 h 2132"/>
                <a:gd name="T22" fmla="*/ 30 w 1542"/>
                <a:gd name="T23" fmla="*/ 1004 h 2132"/>
                <a:gd name="T24" fmla="*/ 0 w 1542"/>
                <a:gd name="T25" fmla="*/ 902 h 2132"/>
                <a:gd name="T26" fmla="*/ 32 w 1542"/>
                <a:gd name="T27" fmla="*/ 870 h 2132"/>
                <a:gd name="T28" fmla="*/ 91 w 1542"/>
                <a:gd name="T29" fmla="*/ 878 h 2132"/>
                <a:gd name="T30" fmla="*/ 192 w 1542"/>
                <a:gd name="T31" fmla="*/ 971 h 2132"/>
                <a:gd name="T32" fmla="*/ 250 w 1542"/>
                <a:gd name="T33" fmla="*/ 1094 h 2132"/>
                <a:gd name="T34" fmla="*/ 297 w 1542"/>
                <a:gd name="T35" fmla="*/ 1155 h 2132"/>
                <a:gd name="T36" fmla="*/ 412 w 1542"/>
                <a:gd name="T37" fmla="*/ 1246 h 2132"/>
                <a:gd name="T38" fmla="*/ 504 w 1542"/>
                <a:gd name="T39" fmla="*/ 1319 h 2132"/>
                <a:gd name="T40" fmla="*/ 535 w 1542"/>
                <a:gd name="T41" fmla="*/ 1272 h 2132"/>
                <a:gd name="T42" fmla="*/ 583 w 1542"/>
                <a:gd name="T43" fmla="*/ 1064 h 2132"/>
                <a:gd name="T44" fmla="*/ 575 w 1542"/>
                <a:gd name="T45" fmla="*/ 705 h 2132"/>
                <a:gd name="T46" fmla="*/ 556 w 1542"/>
                <a:gd name="T47" fmla="*/ 335 h 2132"/>
                <a:gd name="T48" fmla="*/ 553 w 1542"/>
                <a:gd name="T49" fmla="*/ 161 h 2132"/>
                <a:gd name="T50" fmla="*/ 583 w 1542"/>
                <a:gd name="T51" fmla="*/ 73 h 2132"/>
                <a:gd name="T52" fmla="*/ 630 w 1542"/>
                <a:gd name="T53" fmla="*/ 53 h 2132"/>
                <a:gd name="T54" fmla="*/ 678 w 1542"/>
                <a:gd name="T55" fmla="*/ 87 h 2132"/>
                <a:gd name="T56" fmla="*/ 742 w 1542"/>
                <a:gd name="T57" fmla="*/ 359 h 2132"/>
                <a:gd name="T58" fmla="*/ 813 w 1542"/>
                <a:gd name="T59" fmla="*/ 801 h 2132"/>
                <a:gd name="T60" fmla="*/ 836 w 1542"/>
                <a:gd name="T61" fmla="*/ 954 h 2132"/>
                <a:gd name="T62" fmla="*/ 872 w 1542"/>
                <a:gd name="T63" fmla="*/ 887 h 2132"/>
                <a:gd name="T64" fmla="*/ 896 w 1542"/>
                <a:gd name="T65" fmla="*/ 703 h 2132"/>
                <a:gd name="T66" fmla="*/ 894 w 1542"/>
                <a:gd name="T67" fmla="*/ 461 h 2132"/>
                <a:gd name="T68" fmla="*/ 876 w 1542"/>
                <a:gd name="T69" fmla="*/ 145 h 2132"/>
                <a:gd name="T70" fmla="*/ 895 w 1542"/>
                <a:gd name="T71" fmla="*/ 30 h 2132"/>
                <a:gd name="T72" fmla="*/ 949 w 1542"/>
                <a:gd name="T73" fmla="*/ 1 h 2132"/>
                <a:gd name="T74" fmla="*/ 1001 w 1542"/>
                <a:gd name="T75" fmla="*/ 24 h 2132"/>
                <a:gd name="T76" fmla="*/ 1055 w 1542"/>
                <a:gd name="T77" fmla="*/ 267 h 2132"/>
                <a:gd name="T78" fmla="*/ 1103 w 1542"/>
                <a:gd name="T79" fmla="*/ 676 h 2132"/>
                <a:gd name="T80" fmla="*/ 1092 w 1542"/>
                <a:gd name="T81" fmla="*/ 904 h 2132"/>
                <a:gd name="T82" fmla="*/ 1110 w 1542"/>
                <a:gd name="T83" fmla="*/ 923 h 2132"/>
                <a:gd name="T84" fmla="*/ 1123 w 1542"/>
                <a:gd name="T85" fmla="*/ 699 h 2132"/>
                <a:gd name="T86" fmla="*/ 1091 w 1542"/>
                <a:gd name="T87" fmla="*/ 343 h 2132"/>
                <a:gd name="T88" fmla="*/ 1087 w 1542"/>
                <a:gd name="T89" fmla="*/ 237 h 2132"/>
                <a:gd name="T90" fmla="*/ 1118 w 1542"/>
                <a:gd name="T91" fmla="*/ 210 h 2132"/>
                <a:gd name="T92" fmla="*/ 1172 w 1542"/>
                <a:gd name="T93" fmla="*/ 218 h 2132"/>
                <a:gd name="T94" fmla="*/ 1216 w 1542"/>
                <a:gd name="T95" fmla="*/ 304 h 2132"/>
                <a:gd name="T96" fmla="*/ 1304 w 1542"/>
                <a:gd name="T97" fmla="*/ 614 h 2132"/>
                <a:gd name="T98" fmla="*/ 1301 w 1542"/>
                <a:gd name="T99" fmla="*/ 825 h 2132"/>
                <a:gd name="T100" fmla="*/ 1303 w 1542"/>
                <a:gd name="T101" fmla="*/ 937 h 2132"/>
                <a:gd name="T102" fmla="*/ 1331 w 1542"/>
                <a:gd name="T103" fmla="*/ 955 h 2132"/>
                <a:gd name="T104" fmla="*/ 1374 w 1542"/>
                <a:gd name="T105" fmla="*/ 917 h 2132"/>
                <a:gd name="T106" fmla="*/ 1399 w 1542"/>
                <a:gd name="T107" fmla="*/ 732 h 2132"/>
                <a:gd name="T108" fmla="*/ 1414 w 1542"/>
                <a:gd name="T109" fmla="*/ 525 h 2132"/>
                <a:gd name="T110" fmla="*/ 1448 w 1542"/>
                <a:gd name="T111" fmla="*/ 465 h 2132"/>
                <a:gd name="T112" fmla="*/ 1488 w 1542"/>
                <a:gd name="T113" fmla="*/ 465 h 2132"/>
                <a:gd name="T114" fmla="*/ 1523 w 1542"/>
                <a:gd name="T115" fmla="*/ 504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2" h="2132">
                  <a:moveTo>
                    <a:pt x="1536" y="550"/>
                  </a:moveTo>
                  <a:lnTo>
                    <a:pt x="1536" y="550"/>
                  </a:lnTo>
                  <a:lnTo>
                    <a:pt x="1539" y="565"/>
                  </a:lnTo>
                  <a:lnTo>
                    <a:pt x="1540" y="582"/>
                  </a:lnTo>
                  <a:lnTo>
                    <a:pt x="1542" y="625"/>
                  </a:lnTo>
                  <a:lnTo>
                    <a:pt x="1542" y="674"/>
                  </a:lnTo>
                  <a:lnTo>
                    <a:pt x="1541" y="728"/>
                  </a:lnTo>
                  <a:lnTo>
                    <a:pt x="1538" y="787"/>
                  </a:lnTo>
                  <a:lnTo>
                    <a:pt x="1534" y="847"/>
                  </a:lnTo>
                  <a:lnTo>
                    <a:pt x="1530" y="906"/>
                  </a:lnTo>
                  <a:lnTo>
                    <a:pt x="1524" y="962"/>
                  </a:lnTo>
                  <a:lnTo>
                    <a:pt x="1524" y="962"/>
                  </a:lnTo>
                  <a:lnTo>
                    <a:pt x="1519" y="1011"/>
                  </a:lnTo>
                  <a:lnTo>
                    <a:pt x="1513" y="1053"/>
                  </a:lnTo>
                  <a:lnTo>
                    <a:pt x="1509" y="1088"/>
                  </a:lnTo>
                  <a:lnTo>
                    <a:pt x="1504" y="1114"/>
                  </a:lnTo>
                  <a:lnTo>
                    <a:pt x="1504" y="1114"/>
                  </a:lnTo>
                  <a:lnTo>
                    <a:pt x="1481" y="1233"/>
                  </a:lnTo>
                  <a:lnTo>
                    <a:pt x="1465" y="1319"/>
                  </a:lnTo>
                  <a:lnTo>
                    <a:pt x="1448" y="1414"/>
                  </a:lnTo>
                  <a:lnTo>
                    <a:pt x="1433" y="1508"/>
                  </a:lnTo>
                  <a:lnTo>
                    <a:pt x="1419" y="1593"/>
                  </a:lnTo>
                  <a:lnTo>
                    <a:pt x="1411" y="1662"/>
                  </a:lnTo>
                  <a:lnTo>
                    <a:pt x="1409" y="1688"/>
                  </a:lnTo>
                  <a:lnTo>
                    <a:pt x="1407" y="1707"/>
                  </a:lnTo>
                  <a:lnTo>
                    <a:pt x="1407" y="1707"/>
                  </a:lnTo>
                  <a:lnTo>
                    <a:pt x="1409" y="1730"/>
                  </a:lnTo>
                  <a:lnTo>
                    <a:pt x="1411" y="1759"/>
                  </a:lnTo>
                  <a:lnTo>
                    <a:pt x="1418" y="1833"/>
                  </a:lnTo>
                  <a:lnTo>
                    <a:pt x="1428" y="1917"/>
                  </a:lnTo>
                  <a:lnTo>
                    <a:pt x="1440" y="2002"/>
                  </a:lnTo>
                  <a:lnTo>
                    <a:pt x="803" y="2132"/>
                  </a:lnTo>
                  <a:lnTo>
                    <a:pt x="803" y="2132"/>
                  </a:lnTo>
                  <a:lnTo>
                    <a:pt x="796" y="2113"/>
                  </a:lnTo>
                  <a:lnTo>
                    <a:pt x="796" y="2113"/>
                  </a:lnTo>
                  <a:lnTo>
                    <a:pt x="780" y="2070"/>
                  </a:lnTo>
                  <a:lnTo>
                    <a:pt x="761" y="2029"/>
                  </a:lnTo>
                  <a:lnTo>
                    <a:pt x="744" y="1989"/>
                  </a:lnTo>
                  <a:lnTo>
                    <a:pt x="725" y="1953"/>
                  </a:lnTo>
                  <a:lnTo>
                    <a:pt x="708" y="1919"/>
                  </a:lnTo>
                  <a:lnTo>
                    <a:pt x="690" y="1889"/>
                  </a:lnTo>
                  <a:lnTo>
                    <a:pt x="672" y="1865"/>
                  </a:lnTo>
                  <a:lnTo>
                    <a:pt x="663" y="1855"/>
                  </a:lnTo>
                  <a:lnTo>
                    <a:pt x="655" y="1845"/>
                  </a:lnTo>
                  <a:lnTo>
                    <a:pt x="655" y="1845"/>
                  </a:lnTo>
                  <a:lnTo>
                    <a:pt x="609" y="1799"/>
                  </a:lnTo>
                  <a:lnTo>
                    <a:pt x="554" y="1744"/>
                  </a:lnTo>
                  <a:lnTo>
                    <a:pt x="554" y="1744"/>
                  </a:lnTo>
                  <a:lnTo>
                    <a:pt x="553" y="1743"/>
                  </a:lnTo>
                  <a:lnTo>
                    <a:pt x="553" y="1743"/>
                  </a:lnTo>
                  <a:lnTo>
                    <a:pt x="449" y="1637"/>
                  </a:lnTo>
                  <a:lnTo>
                    <a:pt x="380" y="1564"/>
                  </a:lnTo>
                  <a:lnTo>
                    <a:pt x="380" y="1564"/>
                  </a:lnTo>
                  <a:lnTo>
                    <a:pt x="353" y="1535"/>
                  </a:lnTo>
                  <a:lnTo>
                    <a:pt x="329" y="1506"/>
                  </a:lnTo>
                  <a:lnTo>
                    <a:pt x="310" y="1478"/>
                  </a:lnTo>
                  <a:lnTo>
                    <a:pt x="302" y="1467"/>
                  </a:lnTo>
                  <a:lnTo>
                    <a:pt x="297" y="1456"/>
                  </a:lnTo>
                  <a:lnTo>
                    <a:pt x="297" y="1456"/>
                  </a:lnTo>
                  <a:lnTo>
                    <a:pt x="291" y="1447"/>
                  </a:lnTo>
                  <a:lnTo>
                    <a:pt x="283" y="1436"/>
                  </a:lnTo>
                  <a:lnTo>
                    <a:pt x="273" y="1423"/>
                  </a:lnTo>
                  <a:lnTo>
                    <a:pt x="260" y="1409"/>
                  </a:lnTo>
                  <a:lnTo>
                    <a:pt x="231" y="1379"/>
                  </a:lnTo>
                  <a:lnTo>
                    <a:pt x="200" y="1348"/>
                  </a:lnTo>
                  <a:lnTo>
                    <a:pt x="200" y="1348"/>
                  </a:lnTo>
                  <a:lnTo>
                    <a:pt x="163" y="1310"/>
                  </a:lnTo>
                  <a:lnTo>
                    <a:pt x="135" y="1280"/>
                  </a:lnTo>
                  <a:lnTo>
                    <a:pt x="115" y="1258"/>
                  </a:lnTo>
                  <a:lnTo>
                    <a:pt x="115" y="1258"/>
                  </a:lnTo>
                  <a:lnTo>
                    <a:pt x="109" y="1249"/>
                  </a:lnTo>
                  <a:lnTo>
                    <a:pt x="105" y="1239"/>
                  </a:lnTo>
                  <a:lnTo>
                    <a:pt x="100" y="1227"/>
                  </a:lnTo>
                  <a:lnTo>
                    <a:pt x="95" y="1216"/>
                  </a:lnTo>
                  <a:lnTo>
                    <a:pt x="87" y="1188"/>
                  </a:lnTo>
                  <a:lnTo>
                    <a:pt x="79" y="1159"/>
                  </a:lnTo>
                  <a:lnTo>
                    <a:pt x="65" y="1100"/>
                  </a:lnTo>
                  <a:lnTo>
                    <a:pt x="58" y="1073"/>
                  </a:lnTo>
                  <a:lnTo>
                    <a:pt x="54" y="1061"/>
                  </a:lnTo>
                  <a:lnTo>
                    <a:pt x="49" y="1050"/>
                  </a:lnTo>
                  <a:lnTo>
                    <a:pt x="49" y="1050"/>
                  </a:lnTo>
                  <a:lnTo>
                    <a:pt x="42" y="1034"/>
                  </a:lnTo>
                  <a:lnTo>
                    <a:pt x="30" y="1004"/>
                  </a:lnTo>
                  <a:lnTo>
                    <a:pt x="30" y="1004"/>
                  </a:lnTo>
                  <a:lnTo>
                    <a:pt x="18" y="974"/>
                  </a:lnTo>
                  <a:lnTo>
                    <a:pt x="8" y="944"/>
                  </a:lnTo>
                  <a:lnTo>
                    <a:pt x="4" y="930"/>
                  </a:lnTo>
                  <a:lnTo>
                    <a:pt x="1" y="918"/>
                  </a:lnTo>
                  <a:lnTo>
                    <a:pt x="0" y="909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" y="897"/>
                  </a:lnTo>
                  <a:lnTo>
                    <a:pt x="2" y="897"/>
                  </a:lnTo>
                  <a:lnTo>
                    <a:pt x="8" y="887"/>
                  </a:lnTo>
                  <a:lnTo>
                    <a:pt x="16" y="879"/>
                  </a:lnTo>
                  <a:lnTo>
                    <a:pt x="20" y="876"/>
                  </a:lnTo>
                  <a:lnTo>
                    <a:pt x="26" y="872"/>
                  </a:lnTo>
                  <a:lnTo>
                    <a:pt x="32" y="870"/>
                  </a:lnTo>
                  <a:lnTo>
                    <a:pt x="39" y="868"/>
                  </a:lnTo>
                  <a:lnTo>
                    <a:pt x="46" y="867"/>
                  </a:lnTo>
                  <a:lnTo>
                    <a:pt x="54" y="867"/>
                  </a:lnTo>
                  <a:lnTo>
                    <a:pt x="62" y="868"/>
                  </a:lnTo>
                  <a:lnTo>
                    <a:pt x="71" y="870"/>
                  </a:lnTo>
                  <a:lnTo>
                    <a:pt x="80" y="874"/>
                  </a:lnTo>
                  <a:lnTo>
                    <a:pt x="91" y="878"/>
                  </a:lnTo>
                  <a:lnTo>
                    <a:pt x="101" y="885"/>
                  </a:lnTo>
                  <a:lnTo>
                    <a:pt x="111" y="893"/>
                  </a:lnTo>
                  <a:lnTo>
                    <a:pt x="111" y="893"/>
                  </a:lnTo>
                  <a:lnTo>
                    <a:pt x="135" y="912"/>
                  </a:lnTo>
                  <a:lnTo>
                    <a:pt x="156" y="931"/>
                  </a:lnTo>
                  <a:lnTo>
                    <a:pt x="175" y="951"/>
                  </a:lnTo>
                  <a:lnTo>
                    <a:pt x="192" y="971"/>
                  </a:lnTo>
                  <a:lnTo>
                    <a:pt x="207" y="991"/>
                  </a:lnTo>
                  <a:lnTo>
                    <a:pt x="220" y="1013"/>
                  </a:lnTo>
                  <a:lnTo>
                    <a:pt x="229" y="1034"/>
                  </a:lnTo>
                  <a:lnTo>
                    <a:pt x="237" y="1057"/>
                  </a:lnTo>
                  <a:lnTo>
                    <a:pt x="237" y="1057"/>
                  </a:lnTo>
                  <a:lnTo>
                    <a:pt x="244" y="1077"/>
                  </a:lnTo>
                  <a:lnTo>
                    <a:pt x="250" y="1094"/>
                  </a:lnTo>
                  <a:lnTo>
                    <a:pt x="255" y="1107"/>
                  </a:lnTo>
                  <a:lnTo>
                    <a:pt x="261" y="1118"/>
                  </a:lnTo>
                  <a:lnTo>
                    <a:pt x="267" y="1126"/>
                  </a:lnTo>
                  <a:lnTo>
                    <a:pt x="273" y="1133"/>
                  </a:lnTo>
                  <a:lnTo>
                    <a:pt x="282" y="1141"/>
                  </a:lnTo>
                  <a:lnTo>
                    <a:pt x="282" y="1141"/>
                  </a:lnTo>
                  <a:lnTo>
                    <a:pt x="297" y="1155"/>
                  </a:lnTo>
                  <a:lnTo>
                    <a:pt x="323" y="1180"/>
                  </a:lnTo>
                  <a:lnTo>
                    <a:pt x="341" y="1195"/>
                  </a:lnTo>
                  <a:lnTo>
                    <a:pt x="359" y="1210"/>
                  </a:lnTo>
                  <a:lnTo>
                    <a:pt x="380" y="1225"/>
                  </a:lnTo>
                  <a:lnTo>
                    <a:pt x="401" y="1239"/>
                  </a:lnTo>
                  <a:lnTo>
                    <a:pt x="401" y="1239"/>
                  </a:lnTo>
                  <a:lnTo>
                    <a:pt x="412" y="1246"/>
                  </a:lnTo>
                  <a:lnTo>
                    <a:pt x="421" y="1252"/>
                  </a:lnTo>
                  <a:lnTo>
                    <a:pt x="441" y="1269"/>
                  </a:lnTo>
                  <a:lnTo>
                    <a:pt x="473" y="1298"/>
                  </a:lnTo>
                  <a:lnTo>
                    <a:pt x="487" y="1310"/>
                  </a:lnTo>
                  <a:lnTo>
                    <a:pt x="493" y="1315"/>
                  </a:lnTo>
                  <a:lnTo>
                    <a:pt x="499" y="1318"/>
                  </a:lnTo>
                  <a:lnTo>
                    <a:pt x="504" y="1319"/>
                  </a:lnTo>
                  <a:lnTo>
                    <a:pt x="509" y="1319"/>
                  </a:lnTo>
                  <a:lnTo>
                    <a:pt x="514" y="1317"/>
                  </a:lnTo>
                  <a:lnTo>
                    <a:pt x="517" y="1312"/>
                  </a:lnTo>
                  <a:lnTo>
                    <a:pt x="517" y="1312"/>
                  </a:lnTo>
                  <a:lnTo>
                    <a:pt x="520" y="1305"/>
                  </a:lnTo>
                  <a:lnTo>
                    <a:pt x="525" y="1296"/>
                  </a:lnTo>
                  <a:lnTo>
                    <a:pt x="535" y="1272"/>
                  </a:lnTo>
                  <a:lnTo>
                    <a:pt x="546" y="1241"/>
                  </a:lnTo>
                  <a:lnTo>
                    <a:pt x="555" y="1205"/>
                  </a:lnTo>
                  <a:lnTo>
                    <a:pt x="565" y="1167"/>
                  </a:lnTo>
                  <a:lnTo>
                    <a:pt x="573" y="1130"/>
                  </a:lnTo>
                  <a:lnTo>
                    <a:pt x="579" y="1095"/>
                  </a:lnTo>
                  <a:lnTo>
                    <a:pt x="583" y="1064"/>
                  </a:lnTo>
                  <a:lnTo>
                    <a:pt x="583" y="1064"/>
                  </a:lnTo>
                  <a:lnTo>
                    <a:pt x="584" y="1030"/>
                  </a:lnTo>
                  <a:lnTo>
                    <a:pt x="584" y="986"/>
                  </a:lnTo>
                  <a:lnTo>
                    <a:pt x="583" y="884"/>
                  </a:lnTo>
                  <a:lnTo>
                    <a:pt x="579" y="781"/>
                  </a:lnTo>
                  <a:lnTo>
                    <a:pt x="577" y="739"/>
                  </a:lnTo>
                  <a:lnTo>
                    <a:pt x="575" y="705"/>
                  </a:lnTo>
                  <a:lnTo>
                    <a:pt x="575" y="705"/>
                  </a:lnTo>
                  <a:lnTo>
                    <a:pt x="568" y="634"/>
                  </a:lnTo>
                  <a:lnTo>
                    <a:pt x="561" y="543"/>
                  </a:lnTo>
                  <a:lnTo>
                    <a:pt x="555" y="458"/>
                  </a:lnTo>
                  <a:lnTo>
                    <a:pt x="553" y="426"/>
                  </a:lnTo>
                  <a:lnTo>
                    <a:pt x="553" y="405"/>
                  </a:lnTo>
                  <a:lnTo>
                    <a:pt x="553" y="405"/>
                  </a:lnTo>
                  <a:lnTo>
                    <a:pt x="556" y="335"/>
                  </a:lnTo>
                  <a:lnTo>
                    <a:pt x="558" y="274"/>
                  </a:lnTo>
                  <a:lnTo>
                    <a:pt x="558" y="274"/>
                  </a:lnTo>
                  <a:lnTo>
                    <a:pt x="557" y="256"/>
                  </a:lnTo>
                  <a:lnTo>
                    <a:pt x="554" y="230"/>
                  </a:lnTo>
                  <a:lnTo>
                    <a:pt x="552" y="196"/>
                  </a:lnTo>
                  <a:lnTo>
                    <a:pt x="552" y="178"/>
                  </a:lnTo>
                  <a:lnTo>
                    <a:pt x="553" y="161"/>
                  </a:lnTo>
                  <a:lnTo>
                    <a:pt x="554" y="142"/>
                  </a:lnTo>
                  <a:lnTo>
                    <a:pt x="557" y="125"/>
                  </a:lnTo>
                  <a:lnTo>
                    <a:pt x="562" y="108"/>
                  </a:lnTo>
                  <a:lnTo>
                    <a:pt x="569" y="93"/>
                  </a:lnTo>
                  <a:lnTo>
                    <a:pt x="573" y="86"/>
                  </a:lnTo>
                  <a:lnTo>
                    <a:pt x="578" y="79"/>
                  </a:lnTo>
                  <a:lnTo>
                    <a:pt x="583" y="73"/>
                  </a:lnTo>
                  <a:lnTo>
                    <a:pt x="590" y="69"/>
                  </a:lnTo>
                  <a:lnTo>
                    <a:pt x="595" y="64"/>
                  </a:lnTo>
                  <a:lnTo>
                    <a:pt x="603" y="59"/>
                  </a:lnTo>
                  <a:lnTo>
                    <a:pt x="611" y="57"/>
                  </a:lnTo>
                  <a:lnTo>
                    <a:pt x="621" y="55"/>
                  </a:lnTo>
                  <a:lnTo>
                    <a:pt x="621" y="55"/>
                  </a:lnTo>
                  <a:lnTo>
                    <a:pt x="630" y="53"/>
                  </a:lnTo>
                  <a:lnTo>
                    <a:pt x="639" y="54"/>
                  </a:lnTo>
                  <a:lnTo>
                    <a:pt x="647" y="55"/>
                  </a:lnTo>
                  <a:lnTo>
                    <a:pt x="655" y="58"/>
                  </a:lnTo>
                  <a:lnTo>
                    <a:pt x="662" y="63"/>
                  </a:lnTo>
                  <a:lnTo>
                    <a:pt x="668" y="70"/>
                  </a:lnTo>
                  <a:lnTo>
                    <a:pt x="674" y="78"/>
                  </a:lnTo>
                  <a:lnTo>
                    <a:pt x="678" y="87"/>
                  </a:lnTo>
                  <a:lnTo>
                    <a:pt x="683" y="97"/>
                  </a:lnTo>
                  <a:lnTo>
                    <a:pt x="687" y="110"/>
                  </a:lnTo>
                  <a:lnTo>
                    <a:pt x="696" y="139"/>
                  </a:lnTo>
                  <a:lnTo>
                    <a:pt x="704" y="172"/>
                  </a:lnTo>
                  <a:lnTo>
                    <a:pt x="711" y="211"/>
                  </a:lnTo>
                  <a:lnTo>
                    <a:pt x="711" y="211"/>
                  </a:lnTo>
                  <a:lnTo>
                    <a:pt x="742" y="359"/>
                  </a:lnTo>
                  <a:lnTo>
                    <a:pt x="767" y="483"/>
                  </a:lnTo>
                  <a:lnTo>
                    <a:pt x="788" y="588"/>
                  </a:lnTo>
                  <a:lnTo>
                    <a:pt x="788" y="588"/>
                  </a:lnTo>
                  <a:lnTo>
                    <a:pt x="795" y="633"/>
                  </a:lnTo>
                  <a:lnTo>
                    <a:pt x="802" y="687"/>
                  </a:lnTo>
                  <a:lnTo>
                    <a:pt x="807" y="745"/>
                  </a:lnTo>
                  <a:lnTo>
                    <a:pt x="813" y="801"/>
                  </a:lnTo>
                  <a:lnTo>
                    <a:pt x="821" y="895"/>
                  </a:lnTo>
                  <a:lnTo>
                    <a:pt x="826" y="938"/>
                  </a:lnTo>
                  <a:lnTo>
                    <a:pt x="826" y="938"/>
                  </a:lnTo>
                  <a:lnTo>
                    <a:pt x="829" y="946"/>
                  </a:lnTo>
                  <a:lnTo>
                    <a:pt x="830" y="950"/>
                  </a:lnTo>
                  <a:lnTo>
                    <a:pt x="833" y="952"/>
                  </a:lnTo>
                  <a:lnTo>
                    <a:pt x="836" y="954"/>
                  </a:lnTo>
                  <a:lnTo>
                    <a:pt x="840" y="953"/>
                  </a:lnTo>
                  <a:lnTo>
                    <a:pt x="843" y="950"/>
                  </a:lnTo>
                  <a:lnTo>
                    <a:pt x="848" y="943"/>
                  </a:lnTo>
                  <a:lnTo>
                    <a:pt x="848" y="943"/>
                  </a:lnTo>
                  <a:lnTo>
                    <a:pt x="859" y="920"/>
                  </a:lnTo>
                  <a:lnTo>
                    <a:pt x="865" y="905"/>
                  </a:lnTo>
                  <a:lnTo>
                    <a:pt x="872" y="887"/>
                  </a:lnTo>
                  <a:lnTo>
                    <a:pt x="879" y="868"/>
                  </a:lnTo>
                  <a:lnTo>
                    <a:pt x="883" y="847"/>
                  </a:lnTo>
                  <a:lnTo>
                    <a:pt x="888" y="823"/>
                  </a:lnTo>
                  <a:lnTo>
                    <a:pt x="889" y="798"/>
                  </a:lnTo>
                  <a:lnTo>
                    <a:pt x="889" y="798"/>
                  </a:lnTo>
                  <a:lnTo>
                    <a:pt x="891" y="748"/>
                  </a:lnTo>
                  <a:lnTo>
                    <a:pt x="896" y="703"/>
                  </a:lnTo>
                  <a:lnTo>
                    <a:pt x="899" y="665"/>
                  </a:lnTo>
                  <a:lnTo>
                    <a:pt x="901" y="633"/>
                  </a:lnTo>
                  <a:lnTo>
                    <a:pt x="901" y="633"/>
                  </a:lnTo>
                  <a:lnTo>
                    <a:pt x="899" y="591"/>
                  </a:lnTo>
                  <a:lnTo>
                    <a:pt x="898" y="537"/>
                  </a:lnTo>
                  <a:lnTo>
                    <a:pt x="896" y="484"/>
                  </a:lnTo>
                  <a:lnTo>
                    <a:pt x="894" y="461"/>
                  </a:lnTo>
                  <a:lnTo>
                    <a:pt x="891" y="445"/>
                  </a:lnTo>
                  <a:lnTo>
                    <a:pt x="891" y="445"/>
                  </a:lnTo>
                  <a:lnTo>
                    <a:pt x="889" y="422"/>
                  </a:lnTo>
                  <a:lnTo>
                    <a:pt x="887" y="386"/>
                  </a:lnTo>
                  <a:lnTo>
                    <a:pt x="881" y="292"/>
                  </a:lnTo>
                  <a:lnTo>
                    <a:pt x="878" y="199"/>
                  </a:lnTo>
                  <a:lnTo>
                    <a:pt x="876" y="145"/>
                  </a:lnTo>
                  <a:lnTo>
                    <a:pt x="876" y="145"/>
                  </a:lnTo>
                  <a:lnTo>
                    <a:pt x="878" y="112"/>
                  </a:lnTo>
                  <a:lnTo>
                    <a:pt x="879" y="92"/>
                  </a:lnTo>
                  <a:lnTo>
                    <a:pt x="882" y="70"/>
                  </a:lnTo>
                  <a:lnTo>
                    <a:pt x="888" y="48"/>
                  </a:lnTo>
                  <a:lnTo>
                    <a:pt x="890" y="39"/>
                  </a:lnTo>
                  <a:lnTo>
                    <a:pt x="895" y="30"/>
                  </a:lnTo>
                  <a:lnTo>
                    <a:pt x="899" y="21"/>
                  </a:lnTo>
                  <a:lnTo>
                    <a:pt x="905" y="15"/>
                  </a:lnTo>
                  <a:lnTo>
                    <a:pt x="911" y="10"/>
                  </a:lnTo>
                  <a:lnTo>
                    <a:pt x="918" y="7"/>
                  </a:lnTo>
                  <a:lnTo>
                    <a:pt x="918" y="7"/>
                  </a:lnTo>
                  <a:lnTo>
                    <a:pt x="933" y="2"/>
                  </a:lnTo>
                  <a:lnTo>
                    <a:pt x="949" y="1"/>
                  </a:lnTo>
                  <a:lnTo>
                    <a:pt x="957" y="0"/>
                  </a:lnTo>
                  <a:lnTo>
                    <a:pt x="965" y="1"/>
                  </a:lnTo>
                  <a:lnTo>
                    <a:pt x="972" y="3"/>
                  </a:lnTo>
                  <a:lnTo>
                    <a:pt x="980" y="5"/>
                  </a:lnTo>
                  <a:lnTo>
                    <a:pt x="987" y="10"/>
                  </a:lnTo>
                  <a:lnTo>
                    <a:pt x="994" y="16"/>
                  </a:lnTo>
                  <a:lnTo>
                    <a:pt x="1001" y="24"/>
                  </a:lnTo>
                  <a:lnTo>
                    <a:pt x="1007" y="32"/>
                  </a:lnTo>
                  <a:lnTo>
                    <a:pt x="1012" y="43"/>
                  </a:lnTo>
                  <a:lnTo>
                    <a:pt x="1017" y="56"/>
                  </a:lnTo>
                  <a:lnTo>
                    <a:pt x="1022" y="71"/>
                  </a:lnTo>
                  <a:lnTo>
                    <a:pt x="1025" y="88"/>
                  </a:lnTo>
                  <a:lnTo>
                    <a:pt x="1025" y="88"/>
                  </a:lnTo>
                  <a:lnTo>
                    <a:pt x="1055" y="267"/>
                  </a:lnTo>
                  <a:lnTo>
                    <a:pt x="1070" y="351"/>
                  </a:lnTo>
                  <a:lnTo>
                    <a:pt x="1080" y="407"/>
                  </a:lnTo>
                  <a:lnTo>
                    <a:pt x="1080" y="407"/>
                  </a:lnTo>
                  <a:lnTo>
                    <a:pt x="1084" y="433"/>
                  </a:lnTo>
                  <a:lnTo>
                    <a:pt x="1088" y="473"/>
                  </a:lnTo>
                  <a:lnTo>
                    <a:pt x="1098" y="575"/>
                  </a:lnTo>
                  <a:lnTo>
                    <a:pt x="1103" y="676"/>
                  </a:lnTo>
                  <a:lnTo>
                    <a:pt x="1106" y="714"/>
                  </a:lnTo>
                  <a:lnTo>
                    <a:pt x="1106" y="735"/>
                  </a:lnTo>
                  <a:lnTo>
                    <a:pt x="1106" y="735"/>
                  </a:lnTo>
                  <a:lnTo>
                    <a:pt x="1096" y="829"/>
                  </a:lnTo>
                  <a:lnTo>
                    <a:pt x="1092" y="879"/>
                  </a:lnTo>
                  <a:lnTo>
                    <a:pt x="1092" y="897"/>
                  </a:lnTo>
                  <a:lnTo>
                    <a:pt x="1092" y="904"/>
                  </a:lnTo>
                  <a:lnTo>
                    <a:pt x="1093" y="907"/>
                  </a:lnTo>
                  <a:lnTo>
                    <a:pt x="1093" y="907"/>
                  </a:lnTo>
                  <a:lnTo>
                    <a:pt x="1098" y="916"/>
                  </a:lnTo>
                  <a:lnTo>
                    <a:pt x="1101" y="921"/>
                  </a:lnTo>
                  <a:lnTo>
                    <a:pt x="1104" y="923"/>
                  </a:lnTo>
                  <a:lnTo>
                    <a:pt x="1107" y="924"/>
                  </a:lnTo>
                  <a:lnTo>
                    <a:pt x="1110" y="923"/>
                  </a:lnTo>
                  <a:lnTo>
                    <a:pt x="1113" y="918"/>
                  </a:lnTo>
                  <a:lnTo>
                    <a:pt x="1114" y="910"/>
                  </a:lnTo>
                  <a:lnTo>
                    <a:pt x="1114" y="910"/>
                  </a:lnTo>
                  <a:lnTo>
                    <a:pt x="1118" y="856"/>
                  </a:lnTo>
                  <a:lnTo>
                    <a:pt x="1121" y="810"/>
                  </a:lnTo>
                  <a:lnTo>
                    <a:pt x="1122" y="756"/>
                  </a:lnTo>
                  <a:lnTo>
                    <a:pt x="1123" y="699"/>
                  </a:lnTo>
                  <a:lnTo>
                    <a:pt x="1123" y="642"/>
                  </a:lnTo>
                  <a:lnTo>
                    <a:pt x="1122" y="590"/>
                  </a:lnTo>
                  <a:lnTo>
                    <a:pt x="1121" y="567"/>
                  </a:lnTo>
                  <a:lnTo>
                    <a:pt x="1118" y="548"/>
                  </a:lnTo>
                  <a:lnTo>
                    <a:pt x="1118" y="548"/>
                  </a:lnTo>
                  <a:lnTo>
                    <a:pt x="1101" y="418"/>
                  </a:lnTo>
                  <a:lnTo>
                    <a:pt x="1091" y="343"/>
                  </a:lnTo>
                  <a:lnTo>
                    <a:pt x="1084" y="296"/>
                  </a:lnTo>
                  <a:lnTo>
                    <a:pt x="1084" y="296"/>
                  </a:lnTo>
                  <a:lnTo>
                    <a:pt x="1083" y="284"/>
                  </a:lnTo>
                  <a:lnTo>
                    <a:pt x="1083" y="272"/>
                  </a:lnTo>
                  <a:lnTo>
                    <a:pt x="1083" y="259"/>
                  </a:lnTo>
                  <a:lnTo>
                    <a:pt x="1085" y="244"/>
                  </a:lnTo>
                  <a:lnTo>
                    <a:pt x="1087" y="237"/>
                  </a:lnTo>
                  <a:lnTo>
                    <a:pt x="1090" y="231"/>
                  </a:lnTo>
                  <a:lnTo>
                    <a:pt x="1093" y="225"/>
                  </a:lnTo>
                  <a:lnTo>
                    <a:pt x="1096" y="221"/>
                  </a:lnTo>
                  <a:lnTo>
                    <a:pt x="1101" y="217"/>
                  </a:lnTo>
                  <a:lnTo>
                    <a:pt x="1107" y="215"/>
                  </a:lnTo>
                  <a:lnTo>
                    <a:pt x="1107" y="215"/>
                  </a:lnTo>
                  <a:lnTo>
                    <a:pt x="1118" y="210"/>
                  </a:lnTo>
                  <a:lnTo>
                    <a:pt x="1132" y="207"/>
                  </a:lnTo>
                  <a:lnTo>
                    <a:pt x="1138" y="206"/>
                  </a:lnTo>
                  <a:lnTo>
                    <a:pt x="1145" y="206"/>
                  </a:lnTo>
                  <a:lnTo>
                    <a:pt x="1152" y="207"/>
                  </a:lnTo>
                  <a:lnTo>
                    <a:pt x="1159" y="209"/>
                  </a:lnTo>
                  <a:lnTo>
                    <a:pt x="1166" y="213"/>
                  </a:lnTo>
                  <a:lnTo>
                    <a:pt x="1172" y="218"/>
                  </a:lnTo>
                  <a:lnTo>
                    <a:pt x="1179" y="225"/>
                  </a:lnTo>
                  <a:lnTo>
                    <a:pt x="1187" y="236"/>
                  </a:lnTo>
                  <a:lnTo>
                    <a:pt x="1194" y="248"/>
                  </a:lnTo>
                  <a:lnTo>
                    <a:pt x="1201" y="263"/>
                  </a:lnTo>
                  <a:lnTo>
                    <a:pt x="1209" y="282"/>
                  </a:lnTo>
                  <a:lnTo>
                    <a:pt x="1216" y="304"/>
                  </a:lnTo>
                  <a:lnTo>
                    <a:pt x="1216" y="304"/>
                  </a:lnTo>
                  <a:lnTo>
                    <a:pt x="1247" y="395"/>
                  </a:lnTo>
                  <a:lnTo>
                    <a:pt x="1262" y="439"/>
                  </a:lnTo>
                  <a:lnTo>
                    <a:pt x="1276" y="482"/>
                  </a:lnTo>
                  <a:lnTo>
                    <a:pt x="1288" y="526"/>
                  </a:lnTo>
                  <a:lnTo>
                    <a:pt x="1297" y="570"/>
                  </a:lnTo>
                  <a:lnTo>
                    <a:pt x="1301" y="591"/>
                  </a:lnTo>
                  <a:lnTo>
                    <a:pt x="1304" y="614"/>
                  </a:lnTo>
                  <a:lnTo>
                    <a:pt x="1306" y="636"/>
                  </a:lnTo>
                  <a:lnTo>
                    <a:pt x="1308" y="659"/>
                  </a:lnTo>
                  <a:lnTo>
                    <a:pt x="1308" y="659"/>
                  </a:lnTo>
                  <a:lnTo>
                    <a:pt x="1308" y="704"/>
                  </a:lnTo>
                  <a:lnTo>
                    <a:pt x="1307" y="748"/>
                  </a:lnTo>
                  <a:lnTo>
                    <a:pt x="1305" y="788"/>
                  </a:lnTo>
                  <a:lnTo>
                    <a:pt x="1301" y="825"/>
                  </a:lnTo>
                  <a:lnTo>
                    <a:pt x="1296" y="884"/>
                  </a:lnTo>
                  <a:lnTo>
                    <a:pt x="1295" y="905"/>
                  </a:lnTo>
                  <a:lnTo>
                    <a:pt x="1295" y="913"/>
                  </a:lnTo>
                  <a:lnTo>
                    <a:pt x="1296" y="920"/>
                  </a:lnTo>
                  <a:lnTo>
                    <a:pt x="1296" y="920"/>
                  </a:lnTo>
                  <a:lnTo>
                    <a:pt x="1298" y="929"/>
                  </a:lnTo>
                  <a:lnTo>
                    <a:pt x="1303" y="937"/>
                  </a:lnTo>
                  <a:lnTo>
                    <a:pt x="1307" y="944"/>
                  </a:lnTo>
                  <a:lnTo>
                    <a:pt x="1313" y="948"/>
                  </a:lnTo>
                  <a:lnTo>
                    <a:pt x="1318" y="952"/>
                  </a:lnTo>
                  <a:lnTo>
                    <a:pt x="1323" y="955"/>
                  </a:lnTo>
                  <a:lnTo>
                    <a:pt x="1328" y="955"/>
                  </a:lnTo>
                  <a:lnTo>
                    <a:pt x="1331" y="955"/>
                  </a:lnTo>
                  <a:lnTo>
                    <a:pt x="1331" y="955"/>
                  </a:lnTo>
                  <a:lnTo>
                    <a:pt x="1336" y="954"/>
                  </a:lnTo>
                  <a:lnTo>
                    <a:pt x="1342" y="951"/>
                  </a:lnTo>
                  <a:lnTo>
                    <a:pt x="1350" y="946"/>
                  </a:lnTo>
                  <a:lnTo>
                    <a:pt x="1358" y="939"/>
                  </a:lnTo>
                  <a:lnTo>
                    <a:pt x="1367" y="930"/>
                  </a:lnTo>
                  <a:lnTo>
                    <a:pt x="1371" y="924"/>
                  </a:lnTo>
                  <a:lnTo>
                    <a:pt x="1374" y="917"/>
                  </a:lnTo>
                  <a:lnTo>
                    <a:pt x="1378" y="909"/>
                  </a:lnTo>
                  <a:lnTo>
                    <a:pt x="1381" y="901"/>
                  </a:lnTo>
                  <a:lnTo>
                    <a:pt x="1383" y="891"/>
                  </a:lnTo>
                  <a:lnTo>
                    <a:pt x="1384" y="880"/>
                  </a:lnTo>
                  <a:lnTo>
                    <a:pt x="1384" y="880"/>
                  </a:lnTo>
                  <a:lnTo>
                    <a:pt x="1392" y="817"/>
                  </a:lnTo>
                  <a:lnTo>
                    <a:pt x="1399" y="732"/>
                  </a:lnTo>
                  <a:lnTo>
                    <a:pt x="1406" y="648"/>
                  </a:lnTo>
                  <a:lnTo>
                    <a:pt x="1407" y="613"/>
                  </a:lnTo>
                  <a:lnTo>
                    <a:pt x="1407" y="587"/>
                  </a:lnTo>
                  <a:lnTo>
                    <a:pt x="1407" y="587"/>
                  </a:lnTo>
                  <a:lnTo>
                    <a:pt x="1407" y="566"/>
                  </a:lnTo>
                  <a:lnTo>
                    <a:pt x="1410" y="545"/>
                  </a:lnTo>
                  <a:lnTo>
                    <a:pt x="1414" y="525"/>
                  </a:lnTo>
                  <a:lnTo>
                    <a:pt x="1419" y="506"/>
                  </a:lnTo>
                  <a:lnTo>
                    <a:pt x="1426" y="490"/>
                  </a:lnTo>
                  <a:lnTo>
                    <a:pt x="1433" y="477"/>
                  </a:lnTo>
                  <a:lnTo>
                    <a:pt x="1436" y="472"/>
                  </a:lnTo>
                  <a:lnTo>
                    <a:pt x="1440" y="468"/>
                  </a:lnTo>
                  <a:lnTo>
                    <a:pt x="1444" y="466"/>
                  </a:lnTo>
                  <a:lnTo>
                    <a:pt x="1448" y="465"/>
                  </a:lnTo>
                  <a:lnTo>
                    <a:pt x="1448" y="465"/>
                  </a:lnTo>
                  <a:lnTo>
                    <a:pt x="1457" y="462"/>
                  </a:lnTo>
                  <a:lnTo>
                    <a:pt x="1470" y="461"/>
                  </a:lnTo>
                  <a:lnTo>
                    <a:pt x="1470" y="461"/>
                  </a:lnTo>
                  <a:lnTo>
                    <a:pt x="1475" y="462"/>
                  </a:lnTo>
                  <a:lnTo>
                    <a:pt x="1481" y="464"/>
                  </a:lnTo>
                  <a:lnTo>
                    <a:pt x="1488" y="465"/>
                  </a:lnTo>
                  <a:lnTo>
                    <a:pt x="1494" y="468"/>
                  </a:lnTo>
                  <a:lnTo>
                    <a:pt x="1500" y="472"/>
                  </a:lnTo>
                  <a:lnTo>
                    <a:pt x="1507" y="477"/>
                  </a:lnTo>
                  <a:lnTo>
                    <a:pt x="1512" y="484"/>
                  </a:lnTo>
                  <a:lnTo>
                    <a:pt x="1517" y="494"/>
                  </a:lnTo>
                  <a:lnTo>
                    <a:pt x="1517" y="494"/>
                  </a:lnTo>
                  <a:lnTo>
                    <a:pt x="1523" y="504"/>
                  </a:lnTo>
                  <a:lnTo>
                    <a:pt x="1528" y="517"/>
                  </a:lnTo>
                  <a:lnTo>
                    <a:pt x="1533" y="533"/>
                  </a:lnTo>
                  <a:lnTo>
                    <a:pt x="1536" y="550"/>
                  </a:lnTo>
                  <a:lnTo>
                    <a:pt x="1536" y="550"/>
                  </a:ln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9">
              <a:extLst>
                <a:ext uri="{FF2B5EF4-FFF2-40B4-BE49-F238E27FC236}">
                  <a16:creationId xmlns:a16="http://schemas.microsoft.com/office/drawing/2014/main" id="{762C59B6-D26A-480E-9DD1-772E3FA182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8213" y="3854451"/>
              <a:ext cx="693738" cy="955675"/>
            </a:xfrm>
            <a:custGeom>
              <a:avLst/>
              <a:gdLst>
                <a:gd name="T0" fmla="*/ 876 w 876"/>
                <a:gd name="T1" fmla="*/ 0 h 1204"/>
                <a:gd name="T2" fmla="*/ 864 w 876"/>
                <a:gd name="T3" fmla="*/ 112 h 1204"/>
                <a:gd name="T4" fmla="*/ 853 w 876"/>
                <a:gd name="T5" fmla="*/ 187 h 1204"/>
                <a:gd name="T6" fmla="*/ 828 w 876"/>
                <a:gd name="T7" fmla="*/ 306 h 1204"/>
                <a:gd name="T8" fmla="*/ 796 w 876"/>
                <a:gd name="T9" fmla="*/ 487 h 1204"/>
                <a:gd name="T10" fmla="*/ 767 w 876"/>
                <a:gd name="T11" fmla="*/ 665 h 1204"/>
                <a:gd name="T12" fmla="*/ 756 w 876"/>
                <a:gd name="T13" fmla="*/ 761 h 1204"/>
                <a:gd name="T14" fmla="*/ 756 w 876"/>
                <a:gd name="T15" fmla="*/ 780 h 1204"/>
                <a:gd name="T16" fmla="*/ 758 w 876"/>
                <a:gd name="T17" fmla="*/ 832 h 1204"/>
                <a:gd name="T18" fmla="*/ 775 w 876"/>
                <a:gd name="T19" fmla="*/ 990 h 1204"/>
                <a:gd name="T20" fmla="*/ 151 w 876"/>
                <a:gd name="T21" fmla="*/ 1204 h 1204"/>
                <a:gd name="T22" fmla="*/ 148 w 876"/>
                <a:gd name="T23" fmla="*/ 1196 h 1204"/>
                <a:gd name="T24" fmla="*/ 142 w 876"/>
                <a:gd name="T25" fmla="*/ 1186 h 1204"/>
                <a:gd name="T26" fmla="*/ 107 w 876"/>
                <a:gd name="T27" fmla="*/ 1102 h 1204"/>
                <a:gd name="T28" fmla="*/ 71 w 876"/>
                <a:gd name="T29" fmla="*/ 1026 h 1204"/>
                <a:gd name="T30" fmla="*/ 36 w 876"/>
                <a:gd name="T31" fmla="*/ 962 h 1204"/>
                <a:gd name="T32" fmla="*/ 9 w 876"/>
                <a:gd name="T33" fmla="*/ 928 h 1204"/>
                <a:gd name="T34" fmla="*/ 1 w 876"/>
                <a:gd name="T35" fmla="*/ 918 h 1204"/>
                <a:gd name="T36" fmla="*/ 0 w 876"/>
                <a:gd name="T37" fmla="*/ 915 h 1204"/>
                <a:gd name="T38" fmla="*/ 8 w 876"/>
                <a:gd name="T39" fmla="*/ 910 h 1204"/>
                <a:gd name="T40" fmla="*/ 43 w 876"/>
                <a:gd name="T41" fmla="*/ 900 h 1204"/>
                <a:gd name="T42" fmla="*/ 168 w 876"/>
                <a:gd name="T43" fmla="*/ 878 h 1204"/>
                <a:gd name="T44" fmla="*/ 391 w 876"/>
                <a:gd name="T45" fmla="*/ 842 h 1204"/>
                <a:gd name="T46" fmla="*/ 543 w 876"/>
                <a:gd name="T47" fmla="*/ 816 h 1204"/>
                <a:gd name="T48" fmla="*/ 614 w 876"/>
                <a:gd name="T49" fmla="*/ 800 h 1204"/>
                <a:gd name="T50" fmla="*/ 635 w 876"/>
                <a:gd name="T51" fmla="*/ 792 h 1204"/>
                <a:gd name="T52" fmla="*/ 643 w 876"/>
                <a:gd name="T53" fmla="*/ 786 h 1204"/>
                <a:gd name="T54" fmla="*/ 659 w 876"/>
                <a:gd name="T55" fmla="*/ 768 h 1204"/>
                <a:gd name="T56" fmla="*/ 676 w 876"/>
                <a:gd name="T57" fmla="*/ 737 h 1204"/>
                <a:gd name="T58" fmla="*/ 703 w 876"/>
                <a:gd name="T59" fmla="*/ 674 h 1204"/>
                <a:gd name="T60" fmla="*/ 740 w 876"/>
                <a:gd name="T61" fmla="*/ 566 h 1204"/>
                <a:gd name="T62" fmla="*/ 775 w 876"/>
                <a:gd name="T63" fmla="*/ 443 h 1204"/>
                <a:gd name="T64" fmla="*/ 809 w 876"/>
                <a:gd name="T65" fmla="*/ 316 h 1204"/>
                <a:gd name="T66" fmla="*/ 858 w 876"/>
                <a:gd name="T67" fmla="*/ 100 h 1204"/>
                <a:gd name="T68" fmla="*/ 870 w 876"/>
                <a:gd name="T69" fmla="*/ 35 h 1204"/>
                <a:gd name="T70" fmla="*/ 876 w 876"/>
                <a:gd name="T71" fmla="*/ 0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6" h="1204">
                  <a:moveTo>
                    <a:pt x="876" y="0"/>
                  </a:moveTo>
                  <a:lnTo>
                    <a:pt x="876" y="0"/>
                  </a:lnTo>
                  <a:lnTo>
                    <a:pt x="870" y="59"/>
                  </a:lnTo>
                  <a:lnTo>
                    <a:pt x="864" y="112"/>
                  </a:lnTo>
                  <a:lnTo>
                    <a:pt x="858" y="155"/>
                  </a:lnTo>
                  <a:lnTo>
                    <a:pt x="853" y="187"/>
                  </a:lnTo>
                  <a:lnTo>
                    <a:pt x="853" y="187"/>
                  </a:lnTo>
                  <a:lnTo>
                    <a:pt x="828" y="306"/>
                  </a:lnTo>
                  <a:lnTo>
                    <a:pt x="813" y="392"/>
                  </a:lnTo>
                  <a:lnTo>
                    <a:pt x="796" y="487"/>
                  </a:lnTo>
                  <a:lnTo>
                    <a:pt x="781" y="580"/>
                  </a:lnTo>
                  <a:lnTo>
                    <a:pt x="767" y="665"/>
                  </a:lnTo>
                  <a:lnTo>
                    <a:pt x="758" y="735"/>
                  </a:lnTo>
                  <a:lnTo>
                    <a:pt x="756" y="761"/>
                  </a:lnTo>
                  <a:lnTo>
                    <a:pt x="756" y="780"/>
                  </a:lnTo>
                  <a:lnTo>
                    <a:pt x="756" y="780"/>
                  </a:lnTo>
                  <a:lnTo>
                    <a:pt x="757" y="802"/>
                  </a:lnTo>
                  <a:lnTo>
                    <a:pt x="758" y="832"/>
                  </a:lnTo>
                  <a:lnTo>
                    <a:pt x="766" y="906"/>
                  </a:lnTo>
                  <a:lnTo>
                    <a:pt x="775" y="990"/>
                  </a:lnTo>
                  <a:lnTo>
                    <a:pt x="788" y="1075"/>
                  </a:lnTo>
                  <a:lnTo>
                    <a:pt x="151" y="1204"/>
                  </a:lnTo>
                  <a:lnTo>
                    <a:pt x="151" y="1204"/>
                  </a:lnTo>
                  <a:lnTo>
                    <a:pt x="148" y="1196"/>
                  </a:lnTo>
                  <a:lnTo>
                    <a:pt x="142" y="1186"/>
                  </a:lnTo>
                  <a:lnTo>
                    <a:pt x="142" y="1186"/>
                  </a:lnTo>
                  <a:lnTo>
                    <a:pt x="126" y="1143"/>
                  </a:lnTo>
                  <a:lnTo>
                    <a:pt x="107" y="1102"/>
                  </a:lnTo>
                  <a:lnTo>
                    <a:pt x="90" y="1062"/>
                  </a:lnTo>
                  <a:lnTo>
                    <a:pt x="71" y="1026"/>
                  </a:lnTo>
                  <a:lnTo>
                    <a:pt x="54" y="992"/>
                  </a:lnTo>
                  <a:lnTo>
                    <a:pt x="36" y="962"/>
                  </a:lnTo>
                  <a:lnTo>
                    <a:pt x="18" y="938"/>
                  </a:lnTo>
                  <a:lnTo>
                    <a:pt x="9" y="928"/>
                  </a:lnTo>
                  <a:lnTo>
                    <a:pt x="1" y="918"/>
                  </a:lnTo>
                  <a:lnTo>
                    <a:pt x="1" y="918"/>
                  </a:lnTo>
                  <a:lnTo>
                    <a:pt x="0" y="916"/>
                  </a:lnTo>
                  <a:lnTo>
                    <a:pt x="0" y="915"/>
                  </a:lnTo>
                  <a:lnTo>
                    <a:pt x="2" y="913"/>
                  </a:lnTo>
                  <a:lnTo>
                    <a:pt x="8" y="910"/>
                  </a:lnTo>
                  <a:lnTo>
                    <a:pt x="17" y="907"/>
                  </a:lnTo>
                  <a:lnTo>
                    <a:pt x="43" y="900"/>
                  </a:lnTo>
                  <a:lnTo>
                    <a:pt x="77" y="893"/>
                  </a:lnTo>
                  <a:lnTo>
                    <a:pt x="168" y="878"/>
                  </a:lnTo>
                  <a:lnTo>
                    <a:pt x="277" y="861"/>
                  </a:lnTo>
                  <a:lnTo>
                    <a:pt x="391" y="842"/>
                  </a:lnTo>
                  <a:lnTo>
                    <a:pt x="497" y="825"/>
                  </a:lnTo>
                  <a:lnTo>
                    <a:pt x="543" y="816"/>
                  </a:lnTo>
                  <a:lnTo>
                    <a:pt x="583" y="808"/>
                  </a:lnTo>
                  <a:lnTo>
                    <a:pt x="614" y="800"/>
                  </a:lnTo>
                  <a:lnTo>
                    <a:pt x="626" y="795"/>
                  </a:lnTo>
                  <a:lnTo>
                    <a:pt x="635" y="792"/>
                  </a:lnTo>
                  <a:lnTo>
                    <a:pt x="635" y="792"/>
                  </a:lnTo>
                  <a:lnTo>
                    <a:pt x="643" y="786"/>
                  </a:lnTo>
                  <a:lnTo>
                    <a:pt x="651" y="778"/>
                  </a:lnTo>
                  <a:lnTo>
                    <a:pt x="659" y="768"/>
                  </a:lnTo>
                  <a:lnTo>
                    <a:pt x="667" y="753"/>
                  </a:lnTo>
                  <a:lnTo>
                    <a:pt x="676" y="737"/>
                  </a:lnTo>
                  <a:lnTo>
                    <a:pt x="685" y="718"/>
                  </a:lnTo>
                  <a:lnTo>
                    <a:pt x="703" y="674"/>
                  </a:lnTo>
                  <a:lnTo>
                    <a:pt x="721" y="623"/>
                  </a:lnTo>
                  <a:lnTo>
                    <a:pt x="740" y="566"/>
                  </a:lnTo>
                  <a:lnTo>
                    <a:pt x="758" y="506"/>
                  </a:lnTo>
                  <a:lnTo>
                    <a:pt x="775" y="443"/>
                  </a:lnTo>
                  <a:lnTo>
                    <a:pt x="793" y="380"/>
                  </a:lnTo>
                  <a:lnTo>
                    <a:pt x="809" y="316"/>
                  </a:lnTo>
                  <a:lnTo>
                    <a:pt x="838" y="198"/>
                  </a:lnTo>
                  <a:lnTo>
                    <a:pt x="858" y="100"/>
                  </a:lnTo>
                  <a:lnTo>
                    <a:pt x="865" y="63"/>
                  </a:lnTo>
                  <a:lnTo>
                    <a:pt x="870" y="35"/>
                  </a:lnTo>
                  <a:lnTo>
                    <a:pt x="870" y="35"/>
                  </a:lnTo>
                  <a:lnTo>
                    <a:pt x="876" y="0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F4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0">
              <a:extLst>
                <a:ext uri="{FF2B5EF4-FFF2-40B4-BE49-F238E27FC236}">
                  <a16:creationId xmlns:a16="http://schemas.microsoft.com/office/drawing/2014/main" id="{7CDE5891-8BE0-4DFA-8073-19983C1980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3275" y="4449763"/>
              <a:ext cx="817563" cy="292100"/>
            </a:xfrm>
            <a:custGeom>
              <a:avLst/>
              <a:gdLst>
                <a:gd name="T0" fmla="*/ 1029 w 1029"/>
                <a:gd name="T1" fmla="*/ 201 h 369"/>
                <a:gd name="T2" fmla="*/ 1006 w 1029"/>
                <a:gd name="T3" fmla="*/ 26 h 369"/>
                <a:gd name="T4" fmla="*/ 1006 w 1029"/>
                <a:gd name="T5" fmla="*/ 26 h 369"/>
                <a:gd name="T6" fmla="*/ 1004 w 1029"/>
                <a:gd name="T7" fmla="*/ 20 h 369"/>
                <a:gd name="T8" fmla="*/ 1002 w 1029"/>
                <a:gd name="T9" fmla="*/ 14 h 369"/>
                <a:gd name="T10" fmla="*/ 999 w 1029"/>
                <a:gd name="T11" fmla="*/ 9 h 369"/>
                <a:gd name="T12" fmla="*/ 994 w 1029"/>
                <a:gd name="T13" fmla="*/ 6 h 369"/>
                <a:gd name="T14" fmla="*/ 994 w 1029"/>
                <a:gd name="T15" fmla="*/ 6 h 369"/>
                <a:gd name="T16" fmla="*/ 989 w 1029"/>
                <a:gd name="T17" fmla="*/ 2 h 369"/>
                <a:gd name="T18" fmla="*/ 984 w 1029"/>
                <a:gd name="T19" fmla="*/ 1 h 369"/>
                <a:gd name="T20" fmla="*/ 978 w 1029"/>
                <a:gd name="T21" fmla="*/ 0 h 369"/>
                <a:gd name="T22" fmla="*/ 972 w 1029"/>
                <a:gd name="T23" fmla="*/ 1 h 369"/>
                <a:gd name="T24" fmla="*/ 4 w 1029"/>
                <a:gd name="T25" fmla="*/ 187 h 369"/>
                <a:gd name="T26" fmla="*/ 4 w 1029"/>
                <a:gd name="T27" fmla="*/ 187 h 369"/>
                <a:gd name="T28" fmla="*/ 2 w 1029"/>
                <a:gd name="T29" fmla="*/ 187 h 369"/>
                <a:gd name="T30" fmla="*/ 0 w 1029"/>
                <a:gd name="T31" fmla="*/ 189 h 369"/>
                <a:gd name="T32" fmla="*/ 0 w 1029"/>
                <a:gd name="T33" fmla="*/ 191 h 369"/>
                <a:gd name="T34" fmla="*/ 0 w 1029"/>
                <a:gd name="T35" fmla="*/ 194 h 369"/>
                <a:gd name="T36" fmla="*/ 31 w 1029"/>
                <a:gd name="T37" fmla="*/ 369 h 369"/>
                <a:gd name="T38" fmla="*/ 1029 w 1029"/>
                <a:gd name="T39" fmla="*/ 201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9" h="369">
                  <a:moveTo>
                    <a:pt x="1029" y="201"/>
                  </a:moveTo>
                  <a:lnTo>
                    <a:pt x="1006" y="26"/>
                  </a:lnTo>
                  <a:lnTo>
                    <a:pt x="1006" y="26"/>
                  </a:lnTo>
                  <a:lnTo>
                    <a:pt x="1004" y="20"/>
                  </a:lnTo>
                  <a:lnTo>
                    <a:pt x="1002" y="14"/>
                  </a:lnTo>
                  <a:lnTo>
                    <a:pt x="999" y="9"/>
                  </a:lnTo>
                  <a:lnTo>
                    <a:pt x="994" y="6"/>
                  </a:lnTo>
                  <a:lnTo>
                    <a:pt x="994" y="6"/>
                  </a:lnTo>
                  <a:lnTo>
                    <a:pt x="989" y="2"/>
                  </a:lnTo>
                  <a:lnTo>
                    <a:pt x="984" y="1"/>
                  </a:lnTo>
                  <a:lnTo>
                    <a:pt x="978" y="0"/>
                  </a:lnTo>
                  <a:lnTo>
                    <a:pt x="972" y="1"/>
                  </a:lnTo>
                  <a:lnTo>
                    <a:pt x="4" y="187"/>
                  </a:lnTo>
                  <a:lnTo>
                    <a:pt x="4" y="187"/>
                  </a:lnTo>
                  <a:lnTo>
                    <a:pt x="2" y="187"/>
                  </a:lnTo>
                  <a:lnTo>
                    <a:pt x="0" y="189"/>
                  </a:lnTo>
                  <a:lnTo>
                    <a:pt x="0" y="191"/>
                  </a:lnTo>
                  <a:lnTo>
                    <a:pt x="0" y="194"/>
                  </a:lnTo>
                  <a:lnTo>
                    <a:pt x="31" y="369"/>
                  </a:lnTo>
                  <a:lnTo>
                    <a:pt x="1029" y="201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E7E9E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81">
              <a:extLst>
                <a:ext uri="{FF2B5EF4-FFF2-40B4-BE49-F238E27FC236}">
                  <a16:creationId xmlns:a16="http://schemas.microsoft.com/office/drawing/2014/main" id="{55A2E091-A935-4AA4-A10E-7B306DC4D3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7400" y="4506913"/>
              <a:ext cx="995363" cy="635000"/>
            </a:xfrm>
            <a:custGeom>
              <a:avLst/>
              <a:gdLst>
                <a:gd name="T0" fmla="*/ 1255 w 1255"/>
                <a:gd name="T1" fmla="*/ 800 h 800"/>
                <a:gd name="T2" fmla="*/ 116 w 1255"/>
                <a:gd name="T3" fmla="*/ 800 h 800"/>
                <a:gd name="T4" fmla="*/ 0 w 1255"/>
                <a:gd name="T5" fmla="*/ 184 h 800"/>
                <a:gd name="T6" fmla="*/ 31 w 1255"/>
                <a:gd name="T7" fmla="*/ 178 h 800"/>
                <a:gd name="T8" fmla="*/ 228 w 1255"/>
                <a:gd name="T9" fmla="*/ 145 h 800"/>
                <a:gd name="T10" fmla="*/ 947 w 1255"/>
                <a:gd name="T11" fmla="*/ 23 h 800"/>
                <a:gd name="T12" fmla="*/ 948 w 1255"/>
                <a:gd name="T13" fmla="*/ 23 h 800"/>
                <a:gd name="T14" fmla="*/ 1033 w 1255"/>
                <a:gd name="T15" fmla="*/ 8 h 800"/>
                <a:gd name="T16" fmla="*/ 1081 w 1255"/>
                <a:gd name="T17" fmla="*/ 0 h 800"/>
                <a:gd name="T18" fmla="*/ 1081 w 1255"/>
                <a:gd name="T19" fmla="*/ 0 h 800"/>
                <a:gd name="T20" fmla="*/ 1086 w 1255"/>
                <a:gd name="T21" fmla="*/ 0 h 800"/>
                <a:gd name="T22" fmla="*/ 1092 w 1255"/>
                <a:gd name="T23" fmla="*/ 0 h 800"/>
                <a:gd name="T24" fmla="*/ 1097 w 1255"/>
                <a:gd name="T25" fmla="*/ 2 h 800"/>
                <a:gd name="T26" fmla="*/ 1101 w 1255"/>
                <a:gd name="T27" fmla="*/ 4 h 800"/>
                <a:gd name="T28" fmla="*/ 1106 w 1255"/>
                <a:gd name="T29" fmla="*/ 8 h 800"/>
                <a:gd name="T30" fmla="*/ 1110 w 1255"/>
                <a:gd name="T31" fmla="*/ 12 h 800"/>
                <a:gd name="T32" fmla="*/ 1112 w 1255"/>
                <a:gd name="T33" fmla="*/ 17 h 800"/>
                <a:gd name="T34" fmla="*/ 1114 w 1255"/>
                <a:gd name="T35" fmla="*/ 23 h 800"/>
                <a:gd name="T36" fmla="*/ 1255 w 1255"/>
                <a:gd name="T37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5" h="800">
                  <a:moveTo>
                    <a:pt x="1255" y="800"/>
                  </a:moveTo>
                  <a:lnTo>
                    <a:pt x="116" y="800"/>
                  </a:lnTo>
                  <a:lnTo>
                    <a:pt x="0" y="184"/>
                  </a:lnTo>
                  <a:lnTo>
                    <a:pt x="31" y="178"/>
                  </a:lnTo>
                  <a:lnTo>
                    <a:pt x="228" y="145"/>
                  </a:lnTo>
                  <a:lnTo>
                    <a:pt x="947" y="23"/>
                  </a:lnTo>
                  <a:lnTo>
                    <a:pt x="948" y="23"/>
                  </a:lnTo>
                  <a:lnTo>
                    <a:pt x="1033" y="8"/>
                  </a:lnTo>
                  <a:lnTo>
                    <a:pt x="1081" y="0"/>
                  </a:lnTo>
                  <a:lnTo>
                    <a:pt x="1081" y="0"/>
                  </a:lnTo>
                  <a:lnTo>
                    <a:pt x="1086" y="0"/>
                  </a:lnTo>
                  <a:lnTo>
                    <a:pt x="1092" y="0"/>
                  </a:lnTo>
                  <a:lnTo>
                    <a:pt x="1097" y="2"/>
                  </a:lnTo>
                  <a:lnTo>
                    <a:pt x="1101" y="4"/>
                  </a:lnTo>
                  <a:lnTo>
                    <a:pt x="1106" y="8"/>
                  </a:lnTo>
                  <a:lnTo>
                    <a:pt x="1110" y="12"/>
                  </a:lnTo>
                  <a:lnTo>
                    <a:pt x="1112" y="17"/>
                  </a:lnTo>
                  <a:lnTo>
                    <a:pt x="1114" y="23"/>
                  </a:lnTo>
                  <a:lnTo>
                    <a:pt x="1255" y="800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2">
              <a:extLst>
                <a:ext uri="{FF2B5EF4-FFF2-40B4-BE49-F238E27FC236}">
                  <a16:creationId xmlns:a16="http://schemas.microsoft.com/office/drawing/2014/main" id="{A00CE3BE-18B0-44AB-81E2-18D25580E6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09950" y="3171826"/>
              <a:ext cx="85725" cy="92075"/>
            </a:xfrm>
            <a:custGeom>
              <a:avLst/>
              <a:gdLst>
                <a:gd name="T0" fmla="*/ 94 w 108"/>
                <a:gd name="T1" fmla="*/ 5 h 118"/>
                <a:gd name="T2" fmla="*/ 94 w 108"/>
                <a:gd name="T3" fmla="*/ 5 h 118"/>
                <a:gd name="T4" fmla="*/ 98 w 108"/>
                <a:gd name="T5" fmla="*/ 8 h 118"/>
                <a:gd name="T6" fmla="*/ 101 w 108"/>
                <a:gd name="T7" fmla="*/ 11 h 118"/>
                <a:gd name="T8" fmla="*/ 103 w 108"/>
                <a:gd name="T9" fmla="*/ 15 h 118"/>
                <a:gd name="T10" fmla="*/ 105 w 108"/>
                <a:gd name="T11" fmla="*/ 20 h 118"/>
                <a:gd name="T12" fmla="*/ 105 w 108"/>
                <a:gd name="T13" fmla="*/ 20 h 118"/>
                <a:gd name="T14" fmla="*/ 108 w 108"/>
                <a:gd name="T15" fmla="*/ 74 h 118"/>
                <a:gd name="T16" fmla="*/ 108 w 108"/>
                <a:gd name="T17" fmla="*/ 74 h 118"/>
                <a:gd name="T18" fmla="*/ 108 w 108"/>
                <a:gd name="T19" fmla="*/ 79 h 118"/>
                <a:gd name="T20" fmla="*/ 107 w 108"/>
                <a:gd name="T21" fmla="*/ 84 h 118"/>
                <a:gd name="T22" fmla="*/ 106 w 108"/>
                <a:gd name="T23" fmla="*/ 89 h 118"/>
                <a:gd name="T24" fmla="*/ 103 w 108"/>
                <a:gd name="T25" fmla="*/ 94 h 118"/>
                <a:gd name="T26" fmla="*/ 101 w 108"/>
                <a:gd name="T27" fmla="*/ 97 h 118"/>
                <a:gd name="T28" fmla="*/ 98 w 108"/>
                <a:gd name="T29" fmla="*/ 101 h 118"/>
                <a:gd name="T30" fmla="*/ 90 w 108"/>
                <a:gd name="T31" fmla="*/ 106 h 118"/>
                <a:gd name="T32" fmla="*/ 79 w 108"/>
                <a:gd name="T33" fmla="*/ 111 h 118"/>
                <a:gd name="T34" fmla="*/ 68 w 108"/>
                <a:gd name="T35" fmla="*/ 113 h 118"/>
                <a:gd name="T36" fmla="*/ 54 w 108"/>
                <a:gd name="T37" fmla="*/ 116 h 118"/>
                <a:gd name="T38" fmla="*/ 38 w 108"/>
                <a:gd name="T39" fmla="*/ 118 h 118"/>
                <a:gd name="T40" fmla="*/ 38 w 108"/>
                <a:gd name="T41" fmla="*/ 118 h 118"/>
                <a:gd name="T42" fmla="*/ 32 w 108"/>
                <a:gd name="T43" fmla="*/ 117 h 118"/>
                <a:gd name="T44" fmla="*/ 26 w 108"/>
                <a:gd name="T45" fmla="*/ 116 h 118"/>
                <a:gd name="T46" fmla="*/ 22 w 108"/>
                <a:gd name="T47" fmla="*/ 113 h 118"/>
                <a:gd name="T48" fmla="*/ 17 w 108"/>
                <a:gd name="T49" fmla="*/ 109 h 118"/>
                <a:gd name="T50" fmla="*/ 14 w 108"/>
                <a:gd name="T51" fmla="*/ 104 h 118"/>
                <a:gd name="T52" fmla="*/ 10 w 108"/>
                <a:gd name="T53" fmla="*/ 99 h 118"/>
                <a:gd name="T54" fmla="*/ 6 w 108"/>
                <a:gd name="T55" fmla="*/ 87 h 118"/>
                <a:gd name="T56" fmla="*/ 2 w 108"/>
                <a:gd name="T57" fmla="*/ 73 h 118"/>
                <a:gd name="T58" fmla="*/ 1 w 108"/>
                <a:gd name="T59" fmla="*/ 60 h 118"/>
                <a:gd name="T60" fmla="*/ 0 w 108"/>
                <a:gd name="T61" fmla="*/ 38 h 118"/>
                <a:gd name="T62" fmla="*/ 0 w 108"/>
                <a:gd name="T63" fmla="*/ 38 h 118"/>
                <a:gd name="T64" fmla="*/ 1 w 108"/>
                <a:gd name="T65" fmla="*/ 33 h 118"/>
                <a:gd name="T66" fmla="*/ 4 w 108"/>
                <a:gd name="T67" fmla="*/ 27 h 118"/>
                <a:gd name="T68" fmla="*/ 4 w 108"/>
                <a:gd name="T69" fmla="*/ 27 h 118"/>
                <a:gd name="T70" fmla="*/ 10 w 108"/>
                <a:gd name="T71" fmla="*/ 20 h 118"/>
                <a:gd name="T72" fmla="*/ 18 w 108"/>
                <a:gd name="T73" fmla="*/ 14 h 118"/>
                <a:gd name="T74" fmla="*/ 26 w 108"/>
                <a:gd name="T75" fmla="*/ 10 h 118"/>
                <a:gd name="T76" fmla="*/ 34 w 108"/>
                <a:gd name="T77" fmla="*/ 6 h 118"/>
                <a:gd name="T78" fmla="*/ 44 w 108"/>
                <a:gd name="T79" fmla="*/ 3 h 118"/>
                <a:gd name="T80" fmla="*/ 54 w 108"/>
                <a:gd name="T81" fmla="*/ 2 h 118"/>
                <a:gd name="T82" fmla="*/ 64 w 108"/>
                <a:gd name="T83" fmla="*/ 0 h 118"/>
                <a:gd name="T84" fmla="*/ 76 w 108"/>
                <a:gd name="T85" fmla="*/ 0 h 118"/>
                <a:gd name="T86" fmla="*/ 76 w 108"/>
                <a:gd name="T87" fmla="*/ 0 h 118"/>
                <a:gd name="T88" fmla="*/ 86 w 108"/>
                <a:gd name="T89" fmla="*/ 3 h 118"/>
                <a:gd name="T90" fmla="*/ 94 w 108"/>
                <a:gd name="T91" fmla="*/ 5 h 118"/>
                <a:gd name="T92" fmla="*/ 94 w 108"/>
                <a:gd name="T93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8" h="118">
                  <a:moveTo>
                    <a:pt x="94" y="5"/>
                  </a:moveTo>
                  <a:lnTo>
                    <a:pt x="94" y="5"/>
                  </a:lnTo>
                  <a:lnTo>
                    <a:pt x="98" y="8"/>
                  </a:lnTo>
                  <a:lnTo>
                    <a:pt x="101" y="11"/>
                  </a:lnTo>
                  <a:lnTo>
                    <a:pt x="103" y="15"/>
                  </a:lnTo>
                  <a:lnTo>
                    <a:pt x="105" y="20"/>
                  </a:lnTo>
                  <a:lnTo>
                    <a:pt x="105" y="20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8" y="79"/>
                  </a:lnTo>
                  <a:lnTo>
                    <a:pt x="107" y="84"/>
                  </a:lnTo>
                  <a:lnTo>
                    <a:pt x="106" y="89"/>
                  </a:lnTo>
                  <a:lnTo>
                    <a:pt x="103" y="94"/>
                  </a:lnTo>
                  <a:lnTo>
                    <a:pt x="101" y="97"/>
                  </a:lnTo>
                  <a:lnTo>
                    <a:pt x="98" y="101"/>
                  </a:lnTo>
                  <a:lnTo>
                    <a:pt x="90" y="106"/>
                  </a:lnTo>
                  <a:lnTo>
                    <a:pt x="79" y="111"/>
                  </a:lnTo>
                  <a:lnTo>
                    <a:pt x="68" y="113"/>
                  </a:lnTo>
                  <a:lnTo>
                    <a:pt x="54" y="116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32" y="117"/>
                  </a:lnTo>
                  <a:lnTo>
                    <a:pt x="26" y="116"/>
                  </a:lnTo>
                  <a:lnTo>
                    <a:pt x="22" y="113"/>
                  </a:lnTo>
                  <a:lnTo>
                    <a:pt x="17" y="109"/>
                  </a:lnTo>
                  <a:lnTo>
                    <a:pt x="14" y="104"/>
                  </a:lnTo>
                  <a:lnTo>
                    <a:pt x="10" y="99"/>
                  </a:lnTo>
                  <a:lnTo>
                    <a:pt x="6" y="87"/>
                  </a:lnTo>
                  <a:lnTo>
                    <a:pt x="2" y="73"/>
                  </a:lnTo>
                  <a:lnTo>
                    <a:pt x="1" y="6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10" y="20"/>
                  </a:lnTo>
                  <a:lnTo>
                    <a:pt x="18" y="14"/>
                  </a:lnTo>
                  <a:lnTo>
                    <a:pt x="26" y="10"/>
                  </a:lnTo>
                  <a:lnTo>
                    <a:pt x="34" y="6"/>
                  </a:lnTo>
                  <a:lnTo>
                    <a:pt x="44" y="3"/>
                  </a:lnTo>
                  <a:lnTo>
                    <a:pt x="54" y="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6" y="3"/>
                  </a:lnTo>
                  <a:lnTo>
                    <a:pt x="94" y="5"/>
                  </a:lnTo>
                  <a:lnTo>
                    <a:pt x="94" y="5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3">
              <a:extLst>
                <a:ext uri="{FF2B5EF4-FFF2-40B4-BE49-F238E27FC236}">
                  <a16:creationId xmlns:a16="http://schemas.microsoft.com/office/drawing/2014/main" id="{7D948A61-EFA8-4540-8612-844A3DE3D2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7513" y="3830638"/>
              <a:ext cx="41275" cy="84138"/>
            </a:xfrm>
            <a:custGeom>
              <a:avLst/>
              <a:gdLst>
                <a:gd name="T0" fmla="*/ 47 w 50"/>
                <a:gd name="T1" fmla="*/ 18 h 107"/>
                <a:gd name="T2" fmla="*/ 47 w 50"/>
                <a:gd name="T3" fmla="*/ 18 h 107"/>
                <a:gd name="T4" fmla="*/ 50 w 50"/>
                <a:gd name="T5" fmla="*/ 72 h 107"/>
                <a:gd name="T6" fmla="*/ 50 w 50"/>
                <a:gd name="T7" fmla="*/ 72 h 107"/>
                <a:gd name="T8" fmla="*/ 50 w 50"/>
                <a:gd name="T9" fmla="*/ 78 h 107"/>
                <a:gd name="T10" fmla="*/ 49 w 50"/>
                <a:gd name="T11" fmla="*/ 84 h 107"/>
                <a:gd name="T12" fmla="*/ 48 w 50"/>
                <a:gd name="T13" fmla="*/ 88 h 107"/>
                <a:gd name="T14" fmla="*/ 46 w 50"/>
                <a:gd name="T15" fmla="*/ 93 h 107"/>
                <a:gd name="T16" fmla="*/ 42 w 50"/>
                <a:gd name="T17" fmla="*/ 97 h 107"/>
                <a:gd name="T18" fmla="*/ 39 w 50"/>
                <a:gd name="T19" fmla="*/ 101 h 107"/>
                <a:gd name="T20" fmla="*/ 30 w 50"/>
                <a:gd name="T21" fmla="*/ 107 h 107"/>
                <a:gd name="T22" fmla="*/ 30 w 50"/>
                <a:gd name="T23" fmla="*/ 107 h 107"/>
                <a:gd name="T24" fmla="*/ 18 w 50"/>
                <a:gd name="T25" fmla="*/ 77 h 107"/>
                <a:gd name="T26" fmla="*/ 8 w 50"/>
                <a:gd name="T27" fmla="*/ 47 h 107"/>
                <a:gd name="T28" fmla="*/ 4 w 50"/>
                <a:gd name="T29" fmla="*/ 33 h 107"/>
                <a:gd name="T30" fmla="*/ 1 w 50"/>
                <a:gd name="T31" fmla="*/ 21 h 107"/>
                <a:gd name="T32" fmla="*/ 0 w 50"/>
                <a:gd name="T33" fmla="*/ 12 h 107"/>
                <a:gd name="T34" fmla="*/ 0 w 50"/>
                <a:gd name="T35" fmla="*/ 5 h 107"/>
                <a:gd name="T36" fmla="*/ 0 w 50"/>
                <a:gd name="T37" fmla="*/ 5 h 107"/>
                <a:gd name="T38" fmla="*/ 2 w 50"/>
                <a:gd name="T39" fmla="*/ 0 h 107"/>
                <a:gd name="T40" fmla="*/ 2 w 50"/>
                <a:gd name="T41" fmla="*/ 0 h 107"/>
                <a:gd name="T42" fmla="*/ 18 w 50"/>
                <a:gd name="T43" fmla="*/ 0 h 107"/>
                <a:gd name="T44" fmla="*/ 18 w 50"/>
                <a:gd name="T45" fmla="*/ 0 h 107"/>
                <a:gd name="T46" fmla="*/ 29 w 50"/>
                <a:gd name="T47" fmla="*/ 1 h 107"/>
                <a:gd name="T48" fmla="*/ 37 w 50"/>
                <a:gd name="T49" fmla="*/ 4 h 107"/>
                <a:gd name="T50" fmla="*/ 37 w 50"/>
                <a:gd name="T51" fmla="*/ 4 h 107"/>
                <a:gd name="T52" fmla="*/ 40 w 50"/>
                <a:gd name="T53" fmla="*/ 7 h 107"/>
                <a:gd name="T54" fmla="*/ 43 w 50"/>
                <a:gd name="T55" fmla="*/ 10 h 107"/>
                <a:gd name="T56" fmla="*/ 46 w 50"/>
                <a:gd name="T57" fmla="*/ 13 h 107"/>
                <a:gd name="T58" fmla="*/ 47 w 50"/>
                <a:gd name="T59" fmla="*/ 18 h 107"/>
                <a:gd name="T60" fmla="*/ 47 w 50"/>
                <a:gd name="T61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107">
                  <a:moveTo>
                    <a:pt x="47" y="18"/>
                  </a:moveTo>
                  <a:lnTo>
                    <a:pt x="47" y="18"/>
                  </a:lnTo>
                  <a:lnTo>
                    <a:pt x="50" y="72"/>
                  </a:lnTo>
                  <a:lnTo>
                    <a:pt x="50" y="72"/>
                  </a:lnTo>
                  <a:lnTo>
                    <a:pt x="50" y="78"/>
                  </a:lnTo>
                  <a:lnTo>
                    <a:pt x="49" y="84"/>
                  </a:lnTo>
                  <a:lnTo>
                    <a:pt x="48" y="88"/>
                  </a:lnTo>
                  <a:lnTo>
                    <a:pt x="46" y="93"/>
                  </a:lnTo>
                  <a:lnTo>
                    <a:pt x="42" y="97"/>
                  </a:lnTo>
                  <a:lnTo>
                    <a:pt x="39" y="101"/>
                  </a:lnTo>
                  <a:lnTo>
                    <a:pt x="30" y="107"/>
                  </a:lnTo>
                  <a:lnTo>
                    <a:pt x="30" y="107"/>
                  </a:lnTo>
                  <a:lnTo>
                    <a:pt x="18" y="77"/>
                  </a:lnTo>
                  <a:lnTo>
                    <a:pt x="8" y="47"/>
                  </a:lnTo>
                  <a:lnTo>
                    <a:pt x="4" y="33"/>
                  </a:lnTo>
                  <a:lnTo>
                    <a:pt x="1" y="21"/>
                  </a:lnTo>
                  <a:lnTo>
                    <a:pt x="0" y="1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9" y="1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40" y="7"/>
                  </a:lnTo>
                  <a:lnTo>
                    <a:pt x="43" y="10"/>
                  </a:lnTo>
                  <a:lnTo>
                    <a:pt x="46" y="13"/>
                  </a:lnTo>
                  <a:lnTo>
                    <a:pt x="47" y="18"/>
                  </a:lnTo>
                  <a:lnTo>
                    <a:pt x="47" y="18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84">
              <a:extLst>
                <a:ext uri="{FF2B5EF4-FFF2-40B4-BE49-F238E27FC236}">
                  <a16:creationId xmlns:a16="http://schemas.microsoft.com/office/drawing/2014/main" id="{26801C0E-DEE6-473C-9F49-5491A8615E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125" y="3130551"/>
              <a:ext cx="85725" cy="93663"/>
            </a:xfrm>
            <a:custGeom>
              <a:avLst/>
              <a:gdLst>
                <a:gd name="T0" fmla="*/ 94 w 108"/>
                <a:gd name="T1" fmla="*/ 5 h 117"/>
                <a:gd name="T2" fmla="*/ 94 w 108"/>
                <a:gd name="T3" fmla="*/ 5 h 117"/>
                <a:gd name="T4" fmla="*/ 98 w 108"/>
                <a:gd name="T5" fmla="*/ 8 h 117"/>
                <a:gd name="T6" fmla="*/ 101 w 108"/>
                <a:gd name="T7" fmla="*/ 11 h 117"/>
                <a:gd name="T8" fmla="*/ 103 w 108"/>
                <a:gd name="T9" fmla="*/ 15 h 117"/>
                <a:gd name="T10" fmla="*/ 103 w 108"/>
                <a:gd name="T11" fmla="*/ 19 h 117"/>
                <a:gd name="T12" fmla="*/ 103 w 108"/>
                <a:gd name="T13" fmla="*/ 19 h 117"/>
                <a:gd name="T14" fmla="*/ 108 w 108"/>
                <a:gd name="T15" fmla="*/ 73 h 117"/>
                <a:gd name="T16" fmla="*/ 108 w 108"/>
                <a:gd name="T17" fmla="*/ 73 h 117"/>
                <a:gd name="T18" fmla="*/ 108 w 108"/>
                <a:gd name="T19" fmla="*/ 79 h 117"/>
                <a:gd name="T20" fmla="*/ 107 w 108"/>
                <a:gd name="T21" fmla="*/ 84 h 117"/>
                <a:gd name="T22" fmla="*/ 106 w 108"/>
                <a:gd name="T23" fmla="*/ 88 h 117"/>
                <a:gd name="T24" fmla="*/ 103 w 108"/>
                <a:gd name="T25" fmla="*/ 93 h 117"/>
                <a:gd name="T26" fmla="*/ 101 w 108"/>
                <a:gd name="T27" fmla="*/ 96 h 117"/>
                <a:gd name="T28" fmla="*/ 98 w 108"/>
                <a:gd name="T29" fmla="*/ 100 h 117"/>
                <a:gd name="T30" fmla="*/ 90 w 108"/>
                <a:gd name="T31" fmla="*/ 106 h 117"/>
                <a:gd name="T32" fmla="*/ 79 w 108"/>
                <a:gd name="T33" fmla="*/ 110 h 117"/>
                <a:gd name="T34" fmla="*/ 68 w 108"/>
                <a:gd name="T35" fmla="*/ 114 h 117"/>
                <a:gd name="T36" fmla="*/ 54 w 108"/>
                <a:gd name="T37" fmla="*/ 116 h 117"/>
                <a:gd name="T38" fmla="*/ 38 w 108"/>
                <a:gd name="T39" fmla="*/ 117 h 117"/>
                <a:gd name="T40" fmla="*/ 38 w 108"/>
                <a:gd name="T41" fmla="*/ 117 h 117"/>
                <a:gd name="T42" fmla="*/ 32 w 108"/>
                <a:gd name="T43" fmla="*/ 117 h 117"/>
                <a:gd name="T44" fmla="*/ 26 w 108"/>
                <a:gd name="T45" fmla="*/ 115 h 117"/>
                <a:gd name="T46" fmla="*/ 20 w 108"/>
                <a:gd name="T47" fmla="*/ 112 h 117"/>
                <a:gd name="T48" fmla="*/ 17 w 108"/>
                <a:gd name="T49" fmla="*/ 109 h 117"/>
                <a:gd name="T50" fmla="*/ 13 w 108"/>
                <a:gd name="T51" fmla="*/ 104 h 117"/>
                <a:gd name="T52" fmla="*/ 10 w 108"/>
                <a:gd name="T53" fmla="*/ 99 h 117"/>
                <a:gd name="T54" fmla="*/ 5 w 108"/>
                <a:gd name="T55" fmla="*/ 86 h 117"/>
                <a:gd name="T56" fmla="*/ 2 w 108"/>
                <a:gd name="T57" fmla="*/ 72 h 117"/>
                <a:gd name="T58" fmla="*/ 0 w 108"/>
                <a:gd name="T59" fmla="*/ 59 h 117"/>
                <a:gd name="T60" fmla="*/ 0 w 108"/>
                <a:gd name="T61" fmla="*/ 39 h 117"/>
                <a:gd name="T62" fmla="*/ 0 w 108"/>
                <a:gd name="T63" fmla="*/ 39 h 117"/>
                <a:gd name="T64" fmla="*/ 1 w 108"/>
                <a:gd name="T65" fmla="*/ 32 h 117"/>
                <a:gd name="T66" fmla="*/ 3 w 108"/>
                <a:gd name="T67" fmla="*/ 27 h 117"/>
                <a:gd name="T68" fmla="*/ 3 w 108"/>
                <a:gd name="T69" fmla="*/ 27 h 117"/>
                <a:gd name="T70" fmla="*/ 10 w 108"/>
                <a:gd name="T71" fmla="*/ 20 h 117"/>
                <a:gd name="T72" fmla="*/ 17 w 108"/>
                <a:gd name="T73" fmla="*/ 15 h 117"/>
                <a:gd name="T74" fmla="*/ 25 w 108"/>
                <a:gd name="T75" fmla="*/ 10 h 117"/>
                <a:gd name="T76" fmla="*/ 34 w 108"/>
                <a:gd name="T77" fmla="*/ 5 h 117"/>
                <a:gd name="T78" fmla="*/ 43 w 108"/>
                <a:gd name="T79" fmla="*/ 3 h 117"/>
                <a:gd name="T80" fmla="*/ 54 w 108"/>
                <a:gd name="T81" fmla="*/ 1 h 117"/>
                <a:gd name="T82" fmla="*/ 64 w 108"/>
                <a:gd name="T83" fmla="*/ 0 h 117"/>
                <a:gd name="T84" fmla="*/ 76 w 108"/>
                <a:gd name="T85" fmla="*/ 1 h 117"/>
                <a:gd name="T86" fmla="*/ 76 w 108"/>
                <a:gd name="T87" fmla="*/ 1 h 117"/>
                <a:gd name="T88" fmla="*/ 85 w 108"/>
                <a:gd name="T89" fmla="*/ 2 h 117"/>
                <a:gd name="T90" fmla="*/ 94 w 108"/>
                <a:gd name="T91" fmla="*/ 5 h 117"/>
                <a:gd name="T92" fmla="*/ 94 w 108"/>
                <a:gd name="T93" fmla="*/ 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8" h="117">
                  <a:moveTo>
                    <a:pt x="94" y="5"/>
                  </a:moveTo>
                  <a:lnTo>
                    <a:pt x="94" y="5"/>
                  </a:lnTo>
                  <a:lnTo>
                    <a:pt x="98" y="8"/>
                  </a:lnTo>
                  <a:lnTo>
                    <a:pt x="101" y="11"/>
                  </a:lnTo>
                  <a:lnTo>
                    <a:pt x="103" y="15"/>
                  </a:lnTo>
                  <a:lnTo>
                    <a:pt x="103" y="19"/>
                  </a:lnTo>
                  <a:lnTo>
                    <a:pt x="103" y="19"/>
                  </a:lnTo>
                  <a:lnTo>
                    <a:pt x="108" y="73"/>
                  </a:lnTo>
                  <a:lnTo>
                    <a:pt x="108" y="73"/>
                  </a:lnTo>
                  <a:lnTo>
                    <a:pt x="108" y="79"/>
                  </a:lnTo>
                  <a:lnTo>
                    <a:pt x="107" y="84"/>
                  </a:lnTo>
                  <a:lnTo>
                    <a:pt x="106" y="88"/>
                  </a:lnTo>
                  <a:lnTo>
                    <a:pt x="103" y="93"/>
                  </a:lnTo>
                  <a:lnTo>
                    <a:pt x="101" y="96"/>
                  </a:lnTo>
                  <a:lnTo>
                    <a:pt x="98" y="100"/>
                  </a:lnTo>
                  <a:lnTo>
                    <a:pt x="90" y="106"/>
                  </a:lnTo>
                  <a:lnTo>
                    <a:pt x="79" y="110"/>
                  </a:lnTo>
                  <a:lnTo>
                    <a:pt x="68" y="114"/>
                  </a:lnTo>
                  <a:lnTo>
                    <a:pt x="54" y="116"/>
                  </a:lnTo>
                  <a:lnTo>
                    <a:pt x="38" y="117"/>
                  </a:lnTo>
                  <a:lnTo>
                    <a:pt x="38" y="117"/>
                  </a:lnTo>
                  <a:lnTo>
                    <a:pt x="32" y="117"/>
                  </a:lnTo>
                  <a:lnTo>
                    <a:pt x="26" y="115"/>
                  </a:lnTo>
                  <a:lnTo>
                    <a:pt x="20" y="112"/>
                  </a:lnTo>
                  <a:lnTo>
                    <a:pt x="17" y="109"/>
                  </a:lnTo>
                  <a:lnTo>
                    <a:pt x="13" y="104"/>
                  </a:lnTo>
                  <a:lnTo>
                    <a:pt x="10" y="99"/>
                  </a:lnTo>
                  <a:lnTo>
                    <a:pt x="5" y="86"/>
                  </a:lnTo>
                  <a:lnTo>
                    <a:pt x="2" y="72"/>
                  </a:lnTo>
                  <a:lnTo>
                    <a:pt x="0" y="5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" y="32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0" y="20"/>
                  </a:lnTo>
                  <a:lnTo>
                    <a:pt x="17" y="15"/>
                  </a:lnTo>
                  <a:lnTo>
                    <a:pt x="25" y="10"/>
                  </a:lnTo>
                  <a:lnTo>
                    <a:pt x="34" y="5"/>
                  </a:lnTo>
                  <a:lnTo>
                    <a:pt x="43" y="3"/>
                  </a:lnTo>
                  <a:lnTo>
                    <a:pt x="54" y="1"/>
                  </a:lnTo>
                  <a:lnTo>
                    <a:pt x="64" y="0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85" y="2"/>
                  </a:lnTo>
                  <a:lnTo>
                    <a:pt x="94" y="5"/>
                  </a:lnTo>
                  <a:lnTo>
                    <a:pt x="94" y="5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85">
              <a:extLst>
                <a:ext uri="{FF2B5EF4-FFF2-40B4-BE49-F238E27FC236}">
                  <a16:creationId xmlns:a16="http://schemas.microsoft.com/office/drawing/2014/main" id="{7866B437-C928-47F5-9266-1950F94C7F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7463" y="3290888"/>
              <a:ext cx="65088" cy="69850"/>
            </a:xfrm>
            <a:custGeom>
              <a:avLst/>
              <a:gdLst>
                <a:gd name="T0" fmla="*/ 72 w 82"/>
                <a:gd name="T1" fmla="*/ 4 h 88"/>
                <a:gd name="T2" fmla="*/ 72 w 82"/>
                <a:gd name="T3" fmla="*/ 4 h 88"/>
                <a:gd name="T4" fmla="*/ 74 w 82"/>
                <a:gd name="T5" fmla="*/ 6 h 88"/>
                <a:gd name="T6" fmla="*/ 76 w 82"/>
                <a:gd name="T7" fmla="*/ 8 h 88"/>
                <a:gd name="T8" fmla="*/ 79 w 82"/>
                <a:gd name="T9" fmla="*/ 11 h 88"/>
                <a:gd name="T10" fmla="*/ 79 w 82"/>
                <a:gd name="T11" fmla="*/ 14 h 88"/>
                <a:gd name="T12" fmla="*/ 79 w 82"/>
                <a:gd name="T13" fmla="*/ 14 h 88"/>
                <a:gd name="T14" fmla="*/ 82 w 82"/>
                <a:gd name="T15" fmla="*/ 54 h 88"/>
                <a:gd name="T16" fmla="*/ 82 w 82"/>
                <a:gd name="T17" fmla="*/ 54 h 88"/>
                <a:gd name="T18" fmla="*/ 81 w 82"/>
                <a:gd name="T19" fmla="*/ 62 h 88"/>
                <a:gd name="T20" fmla="*/ 79 w 82"/>
                <a:gd name="T21" fmla="*/ 69 h 88"/>
                <a:gd name="T22" fmla="*/ 74 w 82"/>
                <a:gd name="T23" fmla="*/ 75 h 88"/>
                <a:gd name="T24" fmla="*/ 68 w 82"/>
                <a:gd name="T25" fmla="*/ 80 h 88"/>
                <a:gd name="T26" fmla="*/ 60 w 82"/>
                <a:gd name="T27" fmla="*/ 83 h 88"/>
                <a:gd name="T28" fmla="*/ 51 w 82"/>
                <a:gd name="T29" fmla="*/ 85 h 88"/>
                <a:gd name="T30" fmla="*/ 41 w 82"/>
                <a:gd name="T31" fmla="*/ 87 h 88"/>
                <a:gd name="T32" fmla="*/ 29 w 82"/>
                <a:gd name="T33" fmla="*/ 88 h 88"/>
                <a:gd name="T34" fmla="*/ 29 w 82"/>
                <a:gd name="T35" fmla="*/ 88 h 88"/>
                <a:gd name="T36" fmla="*/ 24 w 82"/>
                <a:gd name="T37" fmla="*/ 88 h 88"/>
                <a:gd name="T38" fmla="*/ 20 w 82"/>
                <a:gd name="T39" fmla="*/ 87 h 88"/>
                <a:gd name="T40" fmla="*/ 16 w 82"/>
                <a:gd name="T41" fmla="*/ 84 h 88"/>
                <a:gd name="T42" fmla="*/ 13 w 82"/>
                <a:gd name="T43" fmla="*/ 82 h 88"/>
                <a:gd name="T44" fmla="*/ 8 w 82"/>
                <a:gd name="T45" fmla="*/ 74 h 88"/>
                <a:gd name="T46" fmla="*/ 5 w 82"/>
                <a:gd name="T47" fmla="*/ 65 h 88"/>
                <a:gd name="T48" fmla="*/ 3 w 82"/>
                <a:gd name="T49" fmla="*/ 54 h 88"/>
                <a:gd name="T50" fmla="*/ 1 w 82"/>
                <a:gd name="T51" fmla="*/ 44 h 88"/>
                <a:gd name="T52" fmla="*/ 0 w 82"/>
                <a:gd name="T53" fmla="*/ 29 h 88"/>
                <a:gd name="T54" fmla="*/ 0 w 82"/>
                <a:gd name="T55" fmla="*/ 29 h 88"/>
                <a:gd name="T56" fmla="*/ 1 w 82"/>
                <a:gd name="T57" fmla="*/ 24 h 88"/>
                <a:gd name="T58" fmla="*/ 4 w 82"/>
                <a:gd name="T59" fmla="*/ 20 h 88"/>
                <a:gd name="T60" fmla="*/ 4 w 82"/>
                <a:gd name="T61" fmla="*/ 20 h 88"/>
                <a:gd name="T62" fmla="*/ 8 w 82"/>
                <a:gd name="T63" fmla="*/ 15 h 88"/>
                <a:gd name="T64" fmla="*/ 14 w 82"/>
                <a:gd name="T65" fmla="*/ 11 h 88"/>
                <a:gd name="T66" fmla="*/ 20 w 82"/>
                <a:gd name="T67" fmla="*/ 7 h 88"/>
                <a:gd name="T68" fmla="*/ 27 w 82"/>
                <a:gd name="T69" fmla="*/ 4 h 88"/>
                <a:gd name="T70" fmla="*/ 34 w 82"/>
                <a:gd name="T71" fmla="*/ 3 h 88"/>
                <a:gd name="T72" fmla="*/ 41 w 82"/>
                <a:gd name="T73" fmla="*/ 0 h 88"/>
                <a:gd name="T74" fmla="*/ 49 w 82"/>
                <a:gd name="T75" fmla="*/ 0 h 88"/>
                <a:gd name="T76" fmla="*/ 58 w 82"/>
                <a:gd name="T77" fmla="*/ 0 h 88"/>
                <a:gd name="T78" fmla="*/ 58 w 82"/>
                <a:gd name="T79" fmla="*/ 0 h 88"/>
                <a:gd name="T80" fmla="*/ 65 w 82"/>
                <a:gd name="T81" fmla="*/ 1 h 88"/>
                <a:gd name="T82" fmla="*/ 72 w 82"/>
                <a:gd name="T83" fmla="*/ 4 h 88"/>
                <a:gd name="T84" fmla="*/ 72 w 82"/>
                <a:gd name="T85" fmla="*/ 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" h="88">
                  <a:moveTo>
                    <a:pt x="72" y="4"/>
                  </a:moveTo>
                  <a:lnTo>
                    <a:pt x="72" y="4"/>
                  </a:lnTo>
                  <a:lnTo>
                    <a:pt x="74" y="6"/>
                  </a:lnTo>
                  <a:lnTo>
                    <a:pt x="76" y="8"/>
                  </a:lnTo>
                  <a:lnTo>
                    <a:pt x="79" y="11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1" y="62"/>
                  </a:lnTo>
                  <a:lnTo>
                    <a:pt x="79" y="69"/>
                  </a:lnTo>
                  <a:lnTo>
                    <a:pt x="74" y="75"/>
                  </a:lnTo>
                  <a:lnTo>
                    <a:pt x="68" y="80"/>
                  </a:lnTo>
                  <a:lnTo>
                    <a:pt x="60" y="83"/>
                  </a:lnTo>
                  <a:lnTo>
                    <a:pt x="51" y="85"/>
                  </a:lnTo>
                  <a:lnTo>
                    <a:pt x="41" y="87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24" y="88"/>
                  </a:lnTo>
                  <a:lnTo>
                    <a:pt x="20" y="87"/>
                  </a:lnTo>
                  <a:lnTo>
                    <a:pt x="16" y="84"/>
                  </a:lnTo>
                  <a:lnTo>
                    <a:pt x="13" y="82"/>
                  </a:lnTo>
                  <a:lnTo>
                    <a:pt x="8" y="74"/>
                  </a:lnTo>
                  <a:lnTo>
                    <a:pt x="5" y="65"/>
                  </a:lnTo>
                  <a:lnTo>
                    <a:pt x="3" y="54"/>
                  </a:lnTo>
                  <a:lnTo>
                    <a:pt x="1" y="4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15"/>
                  </a:lnTo>
                  <a:lnTo>
                    <a:pt x="14" y="11"/>
                  </a:lnTo>
                  <a:lnTo>
                    <a:pt x="20" y="7"/>
                  </a:lnTo>
                  <a:lnTo>
                    <a:pt x="27" y="4"/>
                  </a:lnTo>
                  <a:lnTo>
                    <a:pt x="34" y="3"/>
                  </a:lnTo>
                  <a:lnTo>
                    <a:pt x="41" y="0"/>
                  </a:lnTo>
                  <a:lnTo>
                    <a:pt x="49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5" y="1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86">
              <a:extLst>
                <a:ext uri="{FF2B5EF4-FFF2-40B4-BE49-F238E27FC236}">
                  <a16:creationId xmlns:a16="http://schemas.microsoft.com/office/drawing/2014/main" id="{B8278E07-6AA9-44F2-8A31-8835E90A8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5750" y="3490913"/>
              <a:ext cx="63500" cy="66675"/>
            </a:xfrm>
            <a:custGeom>
              <a:avLst/>
              <a:gdLst>
                <a:gd name="T0" fmla="*/ 25 w 79"/>
                <a:gd name="T1" fmla="*/ 85 h 85"/>
                <a:gd name="T2" fmla="*/ 25 w 79"/>
                <a:gd name="T3" fmla="*/ 85 h 85"/>
                <a:gd name="T4" fmla="*/ 20 w 79"/>
                <a:gd name="T5" fmla="*/ 84 h 85"/>
                <a:gd name="T6" fmla="*/ 16 w 79"/>
                <a:gd name="T7" fmla="*/ 83 h 85"/>
                <a:gd name="T8" fmla="*/ 13 w 79"/>
                <a:gd name="T9" fmla="*/ 81 h 85"/>
                <a:gd name="T10" fmla="*/ 9 w 79"/>
                <a:gd name="T11" fmla="*/ 77 h 85"/>
                <a:gd name="T12" fmla="*/ 5 w 79"/>
                <a:gd name="T13" fmla="*/ 69 h 85"/>
                <a:gd name="T14" fmla="*/ 2 w 79"/>
                <a:gd name="T15" fmla="*/ 60 h 85"/>
                <a:gd name="T16" fmla="*/ 0 w 79"/>
                <a:gd name="T17" fmla="*/ 50 h 85"/>
                <a:gd name="T18" fmla="*/ 0 w 79"/>
                <a:gd name="T19" fmla="*/ 41 h 85"/>
                <a:gd name="T20" fmla="*/ 0 w 79"/>
                <a:gd name="T21" fmla="*/ 24 h 85"/>
                <a:gd name="T22" fmla="*/ 0 w 79"/>
                <a:gd name="T23" fmla="*/ 24 h 85"/>
                <a:gd name="T24" fmla="*/ 1 w 79"/>
                <a:gd name="T25" fmla="*/ 20 h 85"/>
                <a:gd name="T26" fmla="*/ 3 w 79"/>
                <a:gd name="T27" fmla="*/ 15 h 85"/>
                <a:gd name="T28" fmla="*/ 3 w 79"/>
                <a:gd name="T29" fmla="*/ 15 h 85"/>
                <a:gd name="T30" fmla="*/ 10 w 79"/>
                <a:gd name="T31" fmla="*/ 11 h 85"/>
                <a:gd name="T32" fmla="*/ 16 w 79"/>
                <a:gd name="T33" fmla="*/ 6 h 85"/>
                <a:gd name="T34" fmla="*/ 24 w 79"/>
                <a:gd name="T35" fmla="*/ 3 h 85"/>
                <a:gd name="T36" fmla="*/ 32 w 79"/>
                <a:gd name="T37" fmla="*/ 0 h 85"/>
                <a:gd name="T38" fmla="*/ 32 w 79"/>
                <a:gd name="T39" fmla="*/ 0 h 85"/>
                <a:gd name="T40" fmla="*/ 39 w 79"/>
                <a:gd name="T41" fmla="*/ 1 h 85"/>
                <a:gd name="T42" fmla="*/ 47 w 79"/>
                <a:gd name="T43" fmla="*/ 3 h 85"/>
                <a:gd name="T44" fmla="*/ 55 w 79"/>
                <a:gd name="T45" fmla="*/ 6 h 85"/>
                <a:gd name="T46" fmla="*/ 62 w 79"/>
                <a:gd name="T47" fmla="*/ 12 h 85"/>
                <a:gd name="T48" fmla="*/ 62 w 79"/>
                <a:gd name="T49" fmla="*/ 12 h 85"/>
                <a:gd name="T50" fmla="*/ 70 w 79"/>
                <a:gd name="T51" fmla="*/ 19 h 85"/>
                <a:gd name="T52" fmla="*/ 75 w 79"/>
                <a:gd name="T53" fmla="*/ 27 h 85"/>
                <a:gd name="T54" fmla="*/ 78 w 79"/>
                <a:gd name="T55" fmla="*/ 36 h 85"/>
                <a:gd name="T56" fmla="*/ 79 w 79"/>
                <a:gd name="T57" fmla="*/ 46 h 85"/>
                <a:gd name="T58" fmla="*/ 79 w 79"/>
                <a:gd name="T59" fmla="*/ 46 h 85"/>
                <a:gd name="T60" fmla="*/ 79 w 79"/>
                <a:gd name="T61" fmla="*/ 56 h 85"/>
                <a:gd name="T62" fmla="*/ 79 w 79"/>
                <a:gd name="T63" fmla="*/ 56 h 85"/>
                <a:gd name="T64" fmla="*/ 78 w 79"/>
                <a:gd name="T65" fmla="*/ 64 h 85"/>
                <a:gd name="T66" fmla="*/ 75 w 79"/>
                <a:gd name="T67" fmla="*/ 70 h 85"/>
                <a:gd name="T68" fmla="*/ 70 w 79"/>
                <a:gd name="T69" fmla="*/ 75 h 85"/>
                <a:gd name="T70" fmla="*/ 64 w 79"/>
                <a:gd name="T71" fmla="*/ 80 h 85"/>
                <a:gd name="T72" fmla="*/ 56 w 79"/>
                <a:gd name="T73" fmla="*/ 82 h 85"/>
                <a:gd name="T74" fmla="*/ 47 w 79"/>
                <a:gd name="T75" fmla="*/ 84 h 85"/>
                <a:gd name="T76" fmla="*/ 37 w 79"/>
                <a:gd name="T77" fmla="*/ 84 h 85"/>
                <a:gd name="T78" fmla="*/ 25 w 79"/>
                <a:gd name="T79" fmla="*/ 85 h 85"/>
                <a:gd name="T80" fmla="*/ 25 w 79"/>
                <a:gd name="T8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85">
                  <a:moveTo>
                    <a:pt x="25" y="85"/>
                  </a:moveTo>
                  <a:lnTo>
                    <a:pt x="25" y="85"/>
                  </a:lnTo>
                  <a:lnTo>
                    <a:pt x="20" y="84"/>
                  </a:lnTo>
                  <a:lnTo>
                    <a:pt x="16" y="83"/>
                  </a:lnTo>
                  <a:lnTo>
                    <a:pt x="13" y="81"/>
                  </a:lnTo>
                  <a:lnTo>
                    <a:pt x="9" y="77"/>
                  </a:lnTo>
                  <a:lnTo>
                    <a:pt x="5" y="69"/>
                  </a:lnTo>
                  <a:lnTo>
                    <a:pt x="2" y="60"/>
                  </a:lnTo>
                  <a:lnTo>
                    <a:pt x="0" y="50"/>
                  </a:lnTo>
                  <a:lnTo>
                    <a:pt x="0" y="4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0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0" y="11"/>
                  </a:lnTo>
                  <a:lnTo>
                    <a:pt x="16" y="6"/>
                  </a:lnTo>
                  <a:lnTo>
                    <a:pt x="24" y="3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9" y="1"/>
                  </a:lnTo>
                  <a:lnTo>
                    <a:pt x="47" y="3"/>
                  </a:lnTo>
                  <a:lnTo>
                    <a:pt x="55" y="6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70" y="19"/>
                  </a:lnTo>
                  <a:lnTo>
                    <a:pt x="75" y="27"/>
                  </a:lnTo>
                  <a:lnTo>
                    <a:pt x="78" y="36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79" y="56"/>
                  </a:lnTo>
                  <a:lnTo>
                    <a:pt x="79" y="56"/>
                  </a:lnTo>
                  <a:lnTo>
                    <a:pt x="78" y="64"/>
                  </a:lnTo>
                  <a:lnTo>
                    <a:pt x="75" y="70"/>
                  </a:lnTo>
                  <a:lnTo>
                    <a:pt x="70" y="75"/>
                  </a:lnTo>
                  <a:lnTo>
                    <a:pt x="64" y="80"/>
                  </a:lnTo>
                  <a:lnTo>
                    <a:pt x="56" y="82"/>
                  </a:lnTo>
                  <a:lnTo>
                    <a:pt x="47" y="84"/>
                  </a:lnTo>
                  <a:lnTo>
                    <a:pt x="37" y="84"/>
                  </a:lnTo>
                  <a:lnTo>
                    <a:pt x="25" y="85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87">
              <a:extLst>
                <a:ext uri="{FF2B5EF4-FFF2-40B4-BE49-F238E27FC236}">
                  <a16:creationId xmlns:a16="http://schemas.microsoft.com/office/drawing/2014/main" id="{5748C95D-DC17-4567-A034-F33251CFD6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95463" y="2798763"/>
              <a:ext cx="1217613" cy="1695450"/>
            </a:xfrm>
            <a:custGeom>
              <a:avLst/>
              <a:gdLst>
                <a:gd name="T0" fmla="*/ 0 w 1533"/>
                <a:gd name="T1" fmla="*/ 708 h 2136"/>
                <a:gd name="T2" fmla="*/ 15 w 1533"/>
                <a:gd name="T3" fmla="*/ 1033 h 2136"/>
                <a:gd name="T4" fmla="*/ 80 w 1533"/>
                <a:gd name="T5" fmla="*/ 1490 h 2136"/>
                <a:gd name="T6" fmla="*/ 93 w 1533"/>
                <a:gd name="T7" fmla="*/ 1742 h 2136"/>
                <a:gd name="T8" fmla="*/ 695 w 1533"/>
                <a:gd name="T9" fmla="*/ 2117 h 2136"/>
                <a:gd name="T10" fmla="*/ 828 w 1533"/>
                <a:gd name="T11" fmla="*/ 1873 h 2136"/>
                <a:gd name="T12" fmla="*/ 950 w 1533"/>
                <a:gd name="T13" fmla="*/ 1757 h 2136"/>
                <a:gd name="T14" fmla="*/ 1203 w 1533"/>
                <a:gd name="T15" fmla="*/ 1500 h 2136"/>
                <a:gd name="T16" fmla="*/ 1255 w 1533"/>
                <a:gd name="T17" fmla="*/ 1432 h 2136"/>
                <a:gd name="T18" fmla="*/ 1405 w 1533"/>
                <a:gd name="T19" fmla="*/ 1287 h 2136"/>
                <a:gd name="T20" fmla="*/ 1460 w 1533"/>
                <a:gd name="T21" fmla="*/ 1130 h 2136"/>
                <a:gd name="T22" fmla="*/ 1501 w 1533"/>
                <a:gd name="T23" fmla="*/ 1035 h 2136"/>
                <a:gd name="T24" fmla="*/ 1533 w 1533"/>
                <a:gd name="T25" fmla="*/ 935 h 2136"/>
                <a:gd name="T26" fmla="*/ 1502 w 1533"/>
                <a:gd name="T27" fmla="*/ 901 h 2136"/>
                <a:gd name="T28" fmla="*/ 1443 w 1533"/>
                <a:gd name="T29" fmla="*/ 908 h 2136"/>
                <a:gd name="T30" fmla="*/ 1338 w 1533"/>
                <a:gd name="T31" fmla="*/ 997 h 2136"/>
                <a:gd name="T32" fmla="*/ 1277 w 1533"/>
                <a:gd name="T33" fmla="*/ 1118 h 2136"/>
                <a:gd name="T34" fmla="*/ 1228 w 1533"/>
                <a:gd name="T35" fmla="*/ 1177 h 2136"/>
                <a:gd name="T36" fmla="*/ 1110 w 1533"/>
                <a:gd name="T37" fmla="*/ 1263 h 2136"/>
                <a:gd name="T38" fmla="*/ 1014 w 1533"/>
                <a:gd name="T39" fmla="*/ 1334 h 2136"/>
                <a:gd name="T40" fmla="*/ 986 w 1533"/>
                <a:gd name="T41" fmla="*/ 1285 h 2136"/>
                <a:gd name="T42" fmla="*/ 945 w 1533"/>
                <a:gd name="T43" fmla="*/ 1076 h 2136"/>
                <a:gd name="T44" fmla="*/ 966 w 1533"/>
                <a:gd name="T45" fmla="*/ 718 h 2136"/>
                <a:gd name="T46" fmla="*/ 997 w 1533"/>
                <a:gd name="T47" fmla="*/ 349 h 2136"/>
                <a:gd name="T48" fmla="*/ 1008 w 1533"/>
                <a:gd name="T49" fmla="*/ 175 h 2136"/>
                <a:gd name="T50" fmla="*/ 980 w 1533"/>
                <a:gd name="T51" fmla="*/ 86 h 2136"/>
                <a:gd name="T52" fmla="*/ 934 w 1533"/>
                <a:gd name="T53" fmla="*/ 64 h 2136"/>
                <a:gd name="T54" fmla="*/ 883 w 1533"/>
                <a:gd name="T55" fmla="*/ 96 h 2136"/>
                <a:gd name="T56" fmla="*/ 811 w 1533"/>
                <a:gd name="T57" fmla="*/ 366 h 2136"/>
                <a:gd name="T58" fmla="*/ 724 w 1533"/>
                <a:gd name="T59" fmla="*/ 805 h 2136"/>
                <a:gd name="T60" fmla="*/ 696 w 1533"/>
                <a:gd name="T61" fmla="*/ 957 h 2136"/>
                <a:gd name="T62" fmla="*/ 662 w 1533"/>
                <a:gd name="T63" fmla="*/ 890 h 2136"/>
                <a:gd name="T64" fmla="*/ 645 w 1533"/>
                <a:gd name="T65" fmla="*/ 706 h 2136"/>
                <a:gd name="T66" fmla="*/ 655 w 1533"/>
                <a:gd name="T67" fmla="*/ 464 h 2136"/>
                <a:gd name="T68" fmla="*/ 684 w 1533"/>
                <a:gd name="T69" fmla="*/ 147 h 2136"/>
                <a:gd name="T70" fmla="*/ 670 w 1533"/>
                <a:gd name="T71" fmla="*/ 31 h 2136"/>
                <a:gd name="T72" fmla="*/ 617 w 1533"/>
                <a:gd name="T73" fmla="*/ 0 h 2136"/>
                <a:gd name="T74" fmla="*/ 564 w 1533"/>
                <a:gd name="T75" fmla="*/ 22 h 2136"/>
                <a:gd name="T76" fmla="*/ 502 w 1533"/>
                <a:gd name="T77" fmla="*/ 263 h 2136"/>
                <a:gd name="T78" fmla="*/ 438 w 1533"/>
                <a:gd name="T79" fmla="*/ 670 h 2136"/>
                <a:gd name="T80" fmla="*/ 442 w 1533"/>
                <a:gd name="T81" fmla="*/ 898 h 2136"/>
                <a:gd name="T82" fmla="*/ 423 w 1533"/>
                <a:gd name="T83" fmla="*/ 916 h 2136"/>
                <a:gd name="T84" fmla="*/ 418 w 1533"/>
                <a:gd name="T85" fmla="*/ 692 h 2136"/>
                <a:gd name="T86" fmla="*/ 463 w 1533"/>
                <a:gd name="T87" fmla="*/ 337 h 2136"/>
                <a:gd name="T88" fmla="*/ 471 w 1533"/>
                <a:gd name="T89" fmla="*/ 232 h 2136"/>
                <a:gd name="T90" fmla="*/ 440 w 1533"/>
                <a:gd name="T91" fmla="*/ 205 h 2136"/>
                <a:gd name="T92" fmla="*/ 385 w 1533"/>
                <a:gd name="T93" fmla="*/ 209 h 2136"/>
                <a:gd name="T94" fmla="*/ 338 w 1533"/>
                <a:gd name="T95" fmla="*/ 295 h 2136"/>
                <a:gd name="T96" fmla="*/ 240 w 1533"/>
                <a:gd name="T97" fmla="*/ 601 h 2136"/>
                <a:gd name="T98" fmla="*/ 236 w 1533"/>
                <a:gd name="T99" fmla="*/ 813 h 2136"/>
                <a:gd name="T100" fmla="*/ 230 w 1533"/>
                <a:gd name="T101" fmla="*/ 923 h 2136"/>
                <a:gd name="T102" fmla="*/ 201 w 1533"/>
                <a:gd name="T103" fmla="*/ 942 h 2136"/>
                <a:gd name="T104" fmla="*/ 159 w 1533"/>
                <a:gd name="T105" fmla="*/ 901 h 2136"/>
                <a:gd name="T106" fmla="*/ 140 w 1533"/>
                <a:gd name="T107" fmla="*/ 716 h 2136"/>
                <a:gd name="T108" fmla="*/ 133 w 1533"/>
                <a:gd name="T109" fmla="*/ 509 h 2136"/>
                <a:gd name="T110" fmla="*/ 102 w 1533"/>
                <a:gd name="T111" fmla="*/ 447 h 2136"/>
                <a:gd name="T112" fmla="*/ 62 w 1533"/>
                <a:gd name="T113" fmla="*/ 445 h 2136"/>
                <a:gd name="T114" fmla="*/ 25 w 1533"/>
                <a:gd name="T115" fmla="*/ 483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33" h="2136">
                  <a:moveTo>
                    <a:pt x="10" y="529"/>
                  </a:moveTo>
                  <a:lnTo>
                    <a:pt x="10" y="529"/>
                  </a:lnTo>
                  <a:lnTo>
                    <a:pt x="8" y="544"/>
                  </a:lnTo>
                  <a:lnTo>
                    <a:pt x="5" y="562"/>
                  </a:lnTo>
                  <a:lnTo>
                    <a:pt x="2" y="603"/>
                  </a:lnTo>
                  <a:lnTo>
                    <a:pt x="0" y="653"/>
                  </a:lnTo>
                  <a:lnTo>
                    <a:pt x="0" y="708"/>
                  </a:lnTo>
                  <a:lnTo>
                    <a:pt x="0" y="765"/>
                  </a:lnTo>
                  <a:lnTo>
                    <a:pt x="2" y="825"/>
                  </a:lnTo>
                  <a:lnTo>
                    <a:pt x="4" y="885"/>
                  </a:lnTo>
                  <a:lnTo>
                    <a:pt x="8" y="942"/>
                  </a:lnTo>
                  <a:lnTo>
                    <a:pt x="8" y="942"/>
                  </a:lnTo>
                  <a:lnTo>
                    <a:pt x="11" y="990"/>
                  </a:lnTo>
                  <a:lnTo>
                    <a:pt x="15" y="1033"/>
                  </a:lnTo>
                  <a:lnTo>
                    <a:pt x="19" y="1067"/>
                  </a:lnTo>
                  <a:lnTo>
                    <a:pt x="23" y="1094"/>
                  </a:lnTo>
                  <a:lnTo>
                    <a:pt x="23" y="1094"/>
                  </a:lnTo>
                  <a:lnTo>
                    <a:pt x="42" y="1213"/>
                  </a:lnTo>
                  <a:lnTo>
                    <a:pt x="55" y="1301"/>
                  </a:lnTo>
                  <a:lnTo>
                    <a:pt x="67" y="1395"/>
                  </a:lnTo>
                  <a:lnTo>
                    <a:pt x="80" y="1490"/>
                  </a:lnTo>
                  <a:lnTo>
                    <a:pt x="91" y="1575"/>
                  </a:lnTo>
                  <a:lnTo>
                    <a:pt x="96" y="1645"/>
                  </a:lnTo>
                  <a:lnTo>
                    <a:pt x="99" y="1671"/>
                  </a:lnTo>
                  <a:lnTo>
                    <a:pt x="99" y="1690"/>
                  </a:lnTo>
                  <a:lnTo>
                    <a:pt x="99" y="1690"/>
                  </a:lnTo>
                  <a:lnTo>
                    <a:pt x="96" y="1713"/>
                  </a:lnTo>
                  <a:lnTo>
                    <a:pt x="93" y="1742"/>
                  </a:lnTo>
                  <a:lnTo>
                    <a:pt x="84" y="1816"/>
                  </a:lnTo>
                  <a:lnTo>
                    <a:pt x="70" y="1900"/>
                  </a:lnTo>
                  <a:lnTo>
                    <a:pt x="56" y="1984"/>
                  </a:lnTo>
                  <a:lnTo>
                    <a:pt x="687" y="2136"/>
                  </a:lnTo>
                  <a:lnTo>
                    <a:pt x="687" y="2136"/>
                  </a:lnTo>
                  <a:lnTo>
                    <a:pt x="695" y="2117"/>
                  </a:lnTo>
                  <a:lnTo>
                    <a:pt x="695" y="2117"/>
                  </a:lnTo>
                  <a:lnTo>
                    <a:pt x="714" y="2075"/>
                  </a:lnTo>
                  <a:lnTo>
                    <a:pt x="732" y="2034"/>
                  </a:lnTo>
                  <a:lnTo>
                    <a:pt x="751" y="1995"/>
                  </a:lnTo>
                  <a:lnTo>
                    <a:pt x="770" y="1960"/>
                  </a:lnTo>
                  <a:lnTo>
                    <a:pt x="790" y="1926"/>
                  </a:lnTo>
                  <a:lnTo>
                    <a:pt x="808" y="1897"/>
                  </a:lnTo>
                  <a:lnTo>
                    <a:pt x="828" y="1873"/>
                  </a:lnTo>
                  <a:lnTo>
                    <a:pt x="837" y="1863"/>
                  </a:lnTo>
                  <a:lnTo>
                    <a:pt x="845" y="1854"/>
                  </a:lnTo>
                  <a:lnTo>
                    <a:pt x="845" y="1854"/>
                  </a:lnTo>
                  <a:lnTo>
                    <a:pt x="893" y="1810"/>
                  </a:lnTo>
                  <a:lnTo>
                    <a:pt x="950" y="1757"/>
                  </a:lnTo>
                  <a:lnTo>
                    <a:pt x="950" y="1757"/>
                  </a:lnTo>
                  <a:lnTo>
                    <a:pt x="950" y="1757"/>
                  </a:lnTo>
                  <a:lnTo>
                    <a:pt x="950" y="1757"/>
                  </a:lnTo>
                  <a:lnTo>
                    <a:pt x="1058" y="1653"/>
                  </a:lnTo>
                  <a:lnTo>
                    <a:pt x="1130" y="1584"/>
                  </a:lnTo>
                  <a:lnTo>
                    <a:pt x="1130" y="1584"/>
                  </a:lnTo>
                  <a:lnTo>
                    <a:pt x="1158" y="1555"/>
                  </a:lnTo>
                  <a:lnTo>
                    <a:pt x="1184" y="1527"/>
                  </a:lnTo>
                  <a:lnTo>
                    <a:pt x="1203" y="1500"/>
                  </a:lnTo>
                  <a:lnTo>
                    <a:pt x="1211" y="1489"/>
                  </a:lnTo>
                  <a:lnTo>
                    <a:pt x="1217" y="1479"/>
                  </a:lnTo>
                  <a:lnTo>
                    <a:pt x="1217" y="1479"/>
                  </a:lnTo>
                  <a:lnTo>
                    <a:pt x="1223" y="1469"/>
                  </a:lnTo>
                  <a:lnTo>
                    <a:pt x="1231" y="1458"/>
                  </a:lnTo>
                  <a:lnTo>
                    <a:pt x="1243" y="1445"/>
                  </a:lnTo>
                  <a:lnTo>
                    <a:pt x="1255" y="1432"/>
                  </a:lnTo>
                  <a:lnTo>
                    <a:pt x="1285" y="1403"/>
                  </a:lnTo>
                  <a:lnTo>
                    <a:pt x="1317" y="1373"/>
                  </a:lnTo>
                  <a:lnTo>
                    <a:pt x="1317" y="1373"/>
                  </a:lnTo>
                  <a:lnTo>
                    <a:pt x="1357" y="1337"/>
                  </a:lnTo>
                  <a:lnTo>
                    <a:pt x="1385" y="1308"/>
                  </a:lnTo>
                  <a:lnTo>
                    <a:pt x="1405" y="1287"/>
                  </a:lnTo>
                  <a:lnTo>
                    <a:pt x="1405" y="1287"/>
                  </a:lnTo>
                  <a:lnTo>
                    <a:pt x="1411" y="1278"/>
                  </a:lnTo>
                  <a:lnTo>
                    <a:pt x="1416" y="1268"/>
                  </a:lnTo>
                  <a:lnTo>
                    <a:pt x="1422" y="1257"/>
                  </a:lnTo>
                  <a:lnTo>
                    <a:pt x="1427" y="1244"/>
                  </a:lnTo>
                  <a:lnTo>
                    <a:pt x="1436" y="1218"/>
                  </a:lnTo>
                  <a:lnTo>
                    <a:pt x="1444" y="1189"/>
                  </a:lnTo>
                  <a:lnTo>
                    <a:pt x="1460" y="1130"/>
                  </a:lnTo>
                  <a:lnTo>
                    <a:pt x="1469" y="1104"/>
                  </a:lnTo>
                  <a:lnTo>
                    <a:pt x="1474" y="1092"/>
                  </a:lnTo>
                  <a:lnTo>
                    <a:pt x="1479" y="1081"/>
                  </a:lnTo>
                  <a:lnTo>
                    <a:pt x="1479" y="1081"/>
                  </a:lnTo>
                  <a:lnTo>
                    <a:pt x="1487" y="1065"/>
                  </a:lnTo>
                  <a:lnTo>
                    <a:pt x="1501" y="1035"/>
                  </a:lnTo>
                  <a:lnTo>
                    <a:pt x="1501" y="1035"/>
                  </a:lnTo>
                  <a:lnTo>
                    <a:pt x="1513" y="1006"/>
                  </a:lnTo>
                  <a:lnTo>
                    <a:pt x="1524" y="976"/>
                  </a:lnTo>
                  <a:lnTo>
                    <a:pt x="1528" y="964"/>
                  </a:lnTo>
                  <a:lnTo>
                    <a:pt x="1532" y="951"/>
                  </a:lnTo>
                  <a:lnTo>
                    <a:pt x="1533" y="942"/>
                  </a:lnTo>
                  <a:lnTo>
                    <a:pt x="1533" y="935"/>
                  </a:lnTo>
                  <a:lnTo>
                    <a:pt x="1533" y="935"/>
                  </a:lnTo>
                  <a:lnTo>
                    <a:pt x="1531" y="929"/>
                  </a:lnTo>
                  <a:lnTo>
                    <a:pt x="1531" y="929"/>
                  </a:lnTo>
                  <a:lnTo>
                    <a:pt x="1526" y="920"/>
                  </a:lnTo>
                  <a:lnTo>
                    <a:pt x="1518" y="912"/>
                  </a:lnTo>
                  <a:lnTo>
                    <a:pt x="1513" y="908"/>
                  </a:lnTo>
                  <a:lnTo>
                    <a:pt x="1509" y="905"/>
                  </a:lnTo>
                  <a:lnTo>
                    <a:pt x="1502" y="901"/>
                  </a:lnTo>
                  <a:lnTo>
                    <a:pt x="1496" y="899"/>
                  </a:lnTo>
                  <a:lnTo>
                    <a:pt x="1488" y="898"/>
                  </a:lnTo>
                  <a:lnTo>
                    <a:pt x="1481" y="898"/>
                  </a:lnTo>
                  <a:lnTo>
                    <a:pt x="1472" y="899"/>
                  </a:lnTo>
                  <a:lnTo>
                    <a:pt x="1463" y="900"/>
                  </a:lnTo>
                  <a:lnTo>
                    <a:pt x="1453" y="904"/>
                  </a:lnTo>
                  <a:lnTo>
                    <a:pt x="1443" y="908"/>
                  </a:lnTo>
                  <a:lnTo>
                    <a:pt x="1433" y="914"/>
                  </a:lnTo>
                  <a:lnTo>
                    <a:pt x="1422" y="922"/>
                  </a:lnTo>
                  <a:lnTo>
                    <a:pt x="1422" y="922"/>
                  </a:lnTo>
                  <a:lnTo>
                    <a:pt x="1398" y="940"/>
                  </a:lnTo>
                  <a:lnTo>
                    <a:pt x="1376" y="959"/>
                  </a:lnTo>
                  <a:lnTo>
                    <a:pt x="1357" y="977"/>
                  </a:lnTo>
                  <a:lnTo>
                    <a:pt x="1338" y="997"/>
                  </a:lnTo>
                  <a:lnTo>
                    <a:pt x="1323" y="1016"/>
                  </a:lnTo>
                  <a:lnTo>
                    <a:pt x="1311" y="1037"/>
                  </a:lnTo>
                  <a:lnTo>
                    <a:pt x="1299" y="1059"/>
                  </a:lnTo>
                  <a:lnTo>
                    <a:pt x="1291" y="1081"/>
                  </a:lnTo>
                  <a:lnTo>
                    <a:pt x="1291" y="1081"/>
                  </a:lnTo>
                  <a:lnTo>
                    <a:pt x="1284" y="1102"/>
                  </a:lnTo>
                  <a:lnTo>
                    <a:pt x="1277" y="1118"/>
                  </a:lnTo>
                  <a:lnTo>
                    <a:pt x="1270" y="1132"/>
                  </a:lnTo>
                  <a:lnTo>
                    <a:pt x="1264" y="1142"/>
                  </a:lnTo>
                  <a:lnTo>
                    <a:pt x="1258" y="1149"/>
                  </a:lnTo>
                  <a:lnTo>
                    <a:pt x="1253" y="1155"/>
                  </a:lnTo>
                  <a:lnTo>
                    <a:pt x="1243" y="1163"/>
                  </a:lnTo>
                  <a:lnTo>
                    <a:pt x="1243" y="1163"/>
                  </a:lnTo>
                  <a:lnTo>
                    <a:pt x="1228" y="1177"/>
                  </a:lnTo>
                  <a:lnTo>
                    <a:pt x="1200" y="1201"/>
                  </a:lnTo>
                  <a:lnTo>
                    <a:pt x="1183" y="1216"/>
                  </a:lnTo>
                  <a:lnTo>
                    <a:pt x="1163" y="1230"/>
                  </a:lnTo>
                  <a:lnTo>
                    <a:pt x="1142" y="1244"/>
                  </a:lnTo>
                  <a:lnTo>
                    <a:pt x="1120" y="1257"/>
                  </a:lnTo>
                  <a:lnTo>
                    <a:pt x="1120" y="1257"/>
                  </a:lnTo>
                  <a:lnTo>
                    <a:pt x="1110" y="1263"/>
                  </a:lnTo>
                  <a:lnTo>
                    <a:pt x="1099" y="1270"/>
                  </a:lnTo>
                  <a:lnTo>
                    <a:pt x="1079" y="1285"/>
                  </a:lnTo>
                  <a:lnTo>
                    <a:pt x="1046" y="1315"/>
                  </a:lnTo>
                  <a:lnTo>
                    <a:pt x="1032" y="1326"/>
                  </a:lnTo>
                  <a:lnTo>
                    <a:pt x="1026" y="1330"/>
                  </a:lnTo>
                  <a:lnTo>
                    <a:pt x="1020" y="1333"/>
                  </a:lnTo>
                  <a:lnTo>
                    <a:pt x="1014" y="1334"/>
                  </a:lnTo>
                  <a:lnTo>
                    <a:pt x="1010" y="1333"/>
                  </a:lnTo>
                  <a:lnTo>
                    <a:pt x="1006" y="1331"/>
                  </a:lnTo>
                  <a:lnTo>
                    <a:pt x="1002" y="1326"/>
                  </a:lnTo>
                  <a:lnTo>
                    <a:pt x="1002" y="1326"/>
                  </a:lnTo>
                  <a:lnTo>
                    <a:pt x="998" y="1319"/>
                  </a:lnTo>
                  <a:lnTo>
                    <a:pt x="994" y="1310"/>
                  </a:lnTo>
                  <a:lnTo>
                    <a:pt x="986" y="1285"/>
                  </a:lnTo>
                  <a:lnTo>
                    <a:pt x="976" y="1254"/>
                  </a:lnTo>
                  <a:lnTo>
                    <a:pt x="967" y="1218"/>
                  </a:lnTo>
                  <a:lnTo>
                    <a:pt x="959" y="1180"/>
                  </a:lnTo>
                  <a:lnTo>
                    <a:pt x="952" y="1142"/>
                  </a:lnTo>
                  <a:lnTo>
                    <a:pt x="948" y="1107"/>
                  </a:lnTo>
                  <a:lnTo>
                    <a:pt x="945" y="1076"/>
                  </a:lnTo>
                  <a:lnTo>
                    <a:pt x="945" y="1076"/>
                  </a:lnTo>
                  <a:lnTo>
                    <a:pt x="945" y="1043"/>
                  </a:lnTo>
                  <a:lnTo>
                    <a:pt x="946" y="999"/>
                  </a:lnTo>
                  <a:lnTo>
                    <a:pt x="951" y="897"/>
                  </a:lnTo>
                  <a:lnTo>
                    <a:pt x="959" y="794"/>
                  </a:lnTo>
                  <a:lnTo>
                    <a:pt x="963" y="752"/>
                  </a:lnTo>
                  <a:lnTo>
                    <a:pt x="966" y="718"/>
                  </a:lnTo>
                  <a:lnTo>
                    <a:pt x="966" y="718"/>
                  </a:lnTo>
                  <a:lnTo>
                    <a:pt x="975" y="647"/>
                  </a:lnTo>
                  <a:lnTo>
                    <a:pt x="986" y="557"/>
                  </a:lnTo>
                  <a:lnTo>
                    <a:pt x="995" y="472"/>
                  </a:lnTo>
                  <a:lnTo>
                    <a:pt x="997" y="440"/>
                  </a:lnTo>
                  <a:lnTo>
                    <a:pt x="998" y="419"/>
                  </a:lnTo>
                  <a:lnTo>
                    <a:pt x="998" y="419"/>
                  </a:lnTo>
                  <a:lnTo>
                    <a:pt x="997" y="349"/>
                  </a:lnTo>
                  <a:lnTo>
                    <a:pt x="997" y="286"/>
                  </a:lnTo>
                  <a:lnTo>
                    <a:pt x="997" y="286"/>
                  </a:lnTo>
                  <a:lnTo>
                    <a:pt x="999" y="270"/>
                  </a:lnTo>
                  <a:lnTo>
                    <a:pt x="1003" y="243"/>
                  </a:lnTo>
                  <a:lnTo>
                    <a:pt x="1006" y="210"/>
                  </a:lnTo>
                  <a:lnTo>
                    <a:pt x="1008" y="192"/>
                  </a:lnTo>
                  <a:lnTo>
                    <a:pt x="1008" y="175"/>
                  </a:lnTo>
                  <a:lnTo>
                    <a:pt x="1006" y="156"/>
                  </a:lnTo>
                  <a:lnTo>
                    <a:pt x="1004" y="138"/>
                  </a:lnTo>
                  <a:lnTo>
                    <a:pt x="999" y="122"/>
                  </a:lnTo>
                  <a:lnTo>
                    <a:pt x="994" y="107"/>
                  </a:lnTo>
                  <a:lnTo>
                    <a:pt x="989" y="99"/>
                  </a:lnTo>
                  <a:lnTo>
                    <a:pt x="984" y="93"/>
                  </a:lnTo>
                  <a:lnTo>
                    <a:pt x="980" y="86"/>
                  </a:lnTo>
                  <a:lnTo>
                    <a:pt x="974" y="81"/>
                  </a:lnTo>
                  <a:lnTo>
                    <a:pt x="967" y="76"/>
                  </a:lnTo>
                  <a:lnTo>
                    <a:pt x="960" y="72"/>
                  </a:lnTo>
                  <a:lnTo>
                    <a:pt x="952" y="69"/>
                  </a:lnTo>
                  <a:lnTo>
                    <a:pt x="943" y="67"/>
                  </a:lnTo>
                  <a:lnTo>
                    <a:pt x="943" y="67"/>
                  </a:lnTo>
                  <a:lnTo>
                    <a:pt x="934" y="64"/>
                  </a:lnTo>
                  <a:lnTo>
                    <a:pt x="925" y="64"/>
                  </a:lnTo>
                  <a:lnTo>
                    <a:pt x="915" y="65"/>
                  </a:lnTo>
                  <a:lnTo>
                    <a:pt x="908" y="69"/>
                  </a:lnTo>
                  <a:lnTo>
                    <a:pt x="902" y="73"/>
                  </a:lnTo>
                  <a:lnTo>
                    <a:pt x="895" y="79"/>
                  </a:lnTo>
                  <a:lnTo>
                    <a:pt x="889" y="87"/>
                  </a:lnTo>
                  <a:lnTo>
                    <a:pt x="883" y="96"/>
                  </a:lnTo>
                  <a:lnTo>
                    <a:pt x="879" y="107"/>
                  </a:lnTo>
                  <a:lnTo>
                    <a:pt x="874" y="119"/>
                  </a:lnTo>
                  <a:lnTo>
                    <a:pt x="865" y="147"/>
                  </a:lnTo>
                  <a:lnTo>
                    <a:pt x="857" y="182"/>
                  </a:lnTo>
                  <a:lnTo>
                    <a:pt x="847" y="220"/>
                  </a:lnTo>
                  <a:lnTo>
                    <a:pt x="847" y="220"/>
                  </a:lnTo>
                  <a:lnTo>
                    <a:pt x="811" y="366"/>
                  </a:lnTo>
                  <a:lnTo>
                    <a:pt x="781" y="489"/>
                  </a:lnTo>
                  <a:lnTo>
                    <a:pt x="758" y="593"/>
                  </a:lnTo>
                  <a:lnTo>
                    <a:pt x="758" y="593"/>
                  </a:lnTo>
                  <a:lnTo>
                    <a:pt x="748" y="639"/>
                  </a:lnTo>
                  <a:lnTo>
                    <a:pt x="740" y="692"/>
                  </a:lnTo>
                  <a:lnTo>
                    <a:pt x="731" y="749"/>
                  </a:lnTo>
                  <a:lnTo>
                    <a:pt x="724" y="805"/>
                  </a:lnTo>
                  <a:lnTo>
                    <a:pt x="713" y="900"/>
                  </a:lnTo>
                  <a:lnTo>
                    <a:pt x="707" y="943"/>
                  </a:lnTo>
                  <a:lnTo>
                    <a:pt x="707" y="943"/>
                  </a:lnTo>
                  <a:lnTo>
                    <a:pt x="703" y="950"/>
                  </a:lnTo>
                  <a:lnTo>
                    <a:pt x="701" y="953"/>
                  </a:lnTo>
                  <a:lnTo>
                    <a:pt x="699" y="955"/>
                  </a:lnTo>
                  <a:lnTo>
                    <a:pt x="696" y="957"/>
                  </a:lnTo>
                  <a:lnTo>
                    <a:pt x="693" y="957"/>
                  </a:lnTo>
                  <a:lnTo>
                    <a:pt x="688" y="952"/>
                  </a:lnTo>
                  <a:lnTo>
                    <a:pt x="685" y="945"/>
                  </a:lnTo>
                  <a:lnTo>
                    <a:pt x="685" y="945"/>
                  </a:lnTo>
                  <a:lnTo>
                    <a:pt x="675" y="922"/>
                  </a:lnTo>
                  <a:lnTo>
                    <a:pt x="668" y="907"/>
                  </a:lnTo>
                  <a:lnTo>
                    <a:pt x="662" y="890"/>
                  </a:lnTo>
                  <a:lnTo>
                    <a:pt x="656" y="870"/>
                  </a:lnTo>
                  <a:lnTo>
                    <a:pt x="652" y="848"/>
                  </a:lnTo>
                  <a:lnTo>
                    <a:pt x="649" y="825"/>
                  </a:lnTo>
                  <a:lnTo>
                    <a:pt x="648" y="800"/>
                  </a:lnTo>
                  <a:lnTo>
                    <a:pt x="648" y="800"/>
                  </a:lnTo>
                  <a:lnTo>
                    <a:pt x="647" y="749"/>
                  </a:lnTo>
                  <a:lnTo>
                    <a:pt x="645" y="706"/>
                  </a:lnTo>
                  <a:lnTo>
                    <a:pt x="643" y="666"/>
                  </a:lnTo>
                  <a:lnTo>
                    <a:pt x="642" y="634"/>
                  </a:lnTo>
                  <a:lnTo>
                    <a:pt x="642" y="634"/>
                  </a:lnTo>
                  <a:lnTo>
                    <a:pt x="645" y="593"/>
                  </a:lnTo>
                  <a:lnTo>
                    <a:pt x="648" y="539"/>
                  </a:lnTo>
                  <a:lnTo>
                    <a:pt x="653" y="486"/>
                  </a:lnTo>
                  <a:lnTo>
                    <a:pt x="655" y="464"/>
                  </a:lnTo>
                  <a:lnTo>
                    <a:pt x="658" y="447"/>
                  </a:lnTo>
                  <a:lnTo>
                    <a:pt x="658" y="447"/>
                  </a:lnTo>
                  <a:lnTo>
                    <a:pt x="662" y="425"/>
                  </a:lnTo>
                  <a:lnTo>
                    <a:pt x="665" y="389"/>
                  </a:lnTo>
                  <a:lnTo>
                    <a:pt x="673" y="295"/>
                  </a:lnTo>
                  <a:lnTo>
                    <a:pt x="682" y="201"/>
                  </a:lnTo>
                  <a:lnTo>
                    <a:pt x="684" y="147"/>
                  </a:lnTo>
                  <a:lnTo>
                    <a:pt x="684" y="147"/>
                  </a:lnTo>
                  <a:lnTo>
                    <a:pt x="684" y="115"/>
                  </a:lnTo>
                  <a:lnTo>
                    <a:pt x="683" y="94"/>
                  </a:lnTo>
                  <a:lnTo>
                    <a:pt x="680" y="71"/>
                  </a:lnTo>
                  <a:lnTo>
                    <a:pt x="677" y="50"/>
                  </a:lnTo>
                  <a:lnTo>
                    <a:pt x="673" y="40"/>
                  </a:lnTo>
                  <a:lnTo>
                    <a:pt x="670" y="31"/>
                  </a:lnTo>
                  <a:lnTo>
                    <a:pt x="665" y="23"/>
                  </a:lnTo>
                  <a:lnTo>
                    <a:pt x="661" y="16"/>
                  </a:lnTo>
                  <a:lnTo>
                    <a:pt x="654" y="11"/>
                  </a:lnTo>
                  <a:lnTo>
                    <a:pt x="647" y="8"/>
                  </a:lnTo>
                  <a:lnTo>
                    <a:pt x="647" y="8"/>
                  </a:lnTo>
                  <a:lnTo>
                    <a:pt x="632" y="3"/>
                  </a:lnTo>
                  <a:lnTo>
                    <a:pt x="617" y="0"/>
                  </a:lnTo>
                  <a:lnTo>
                    <a:pt x="609" y="0"/>
                  </a:lnTo>
                  <a:lnTo>
                    <a:pt x="601" y="1"/>
                  </a:lnTo>
                  <a:lnTo>
                    <a:pt x="593" y="2"/>
                  </a:lnTo>
                  <a:lnTo>
                    <a:pt x="586" y="4"/>
                  </a:lnTo>
                  <a:lnTo>
                    <a:pt x="578" y="9"/>
                  </a:lnTo>
                  <a:lnTo>
                    <a:pt x="571" y="15"/>
                  </a:lnTo>
                  <a:lnTo>
                    <a:pt x="564" y="22"/>
                  </a:lnTo>
                  <a:lnTo>
                    <a:pt x="558" y="30"/>
                  </a:lnTo>
                  <a:lnTo>
                    <a:pt x="552" y="41"/>
                  </a:lnTo>
                  <a:lnTo>
                    <a:pt x="547" y="54"/>
                  </a:lnTo>
                  <a:lnTo>
                    <a:pt x="542" y="69"/>
                  </a:lnTo>
                  <a:lnTo>
                    <a:pt x="538" y="86"/>
                  </a:lnTo>
                  <a:lnTo>
                    <a:pt x="538" y="86"/>
                  </a:lnTo>
                  <a:lnTo>
                    <a:pt x="502" y="263"/>
                  </a:lnTo>
                  <a:lnTo>
                    <a:pt x="483" y="346"/>
                  </a:lnTo>
                  <a:lnTo>
                    <a:pt x="472" y="402"/>
                  </a:lnTo>
                  <a:lnTo>
                    <a:pt x="472" y="402"/>
                  </a:lnTo>
                  <a:lnTo>
                    <a:pt x="466" y="428"/>
                  </a:lnTo>
                  <a:lnTo>
                    <a:pt x="460" y="467"/>
                  </a:lnTo>
                  <a:lnTo>
                    <a:pt x="448" y="570"/>
                  </a:lnTo>
                  <a:lnTo>
                    <a:pt x="438" y="670"/>
                  </a:lnTo>
                  <a:lnTo>
                    <a:pt x="435" y="707"/>
                  </a:lnTo>
                  <a:lnTo>
                    <a:pt x="434" y="730"/>
                  </a:lnTo>
                  <a:lnTo>
                    <a:pt x="434" y="730"/>
                  </a:lnTo>
                  <a:lnTo>
                    <a:pt x="441" y="823"/>
                  </a:lnTo>
                  <a:lnTo>
                    <a:pt x="443" y="874"/>
                  </a:lnTo>
                  <a:lnTo>
                    <a:pt x="442" y="891"/>
                  </a:lnTo>
                  <a:lnTo>
                    <a:pt x="442" y="898"/>
                  </a:lnTo>
                  <a:lnTo>
                    <a:pt x="441" y="901"/>
                  </a:lnTo>
                  <a:lnTo>
                    <a:pt x="441" y="901"/>
                  </a:lnTo>
                  <a:lnTo>
                    <a:pt x="435" y="911"/>
                  </a:lnTo>
                  <a:lnTo>
                    <a:pt x="433" y="915"/>
                  </a:lnTo>
                  <a:lnTo>
                    <a:pt x="429" y="917"/>
                  </a:lnTo>
                  <a:lnTo>
                    <a:pt x="426" y="919"/>
                  </a:lnTo>
                  <a:lnTo>
                    <a:pt x="423" y="916"/>
                  </a:lnTo>
                  <a:lnTo>
                    <a:pt x="421" y="912"/>
                  </a:lnTo>
                  <a:lnTo>
                    <a:pt x="419" y="904"/>
                  </a:lnTo>
                  <a:lnTo>
                    <a:pt x="419" y="904"/>
                  </a:lnTo>
                  <a:lnTo>
                    <a:pt x="418" y="850"/>
                  </a:lnTo>
                  <a:lnTo>
                    <a:pt x="417" y="803"/>
                  </a:lnTo>
                  <a:lnTo>
                    <a:pt x="417" y="749"/>
                  </a:lnTo>
                  <a:lnTo>
                    <a:pt x="418" y="692"/>
                  </a:lnTo>
                  <a:lnTo>
                    <a:pt x="420" y="635"/>
                  </a:lnTo>
                  <a:lnTo>
                    <a:pt x="423" y="584"/>
                  </a:lnTo>
                  <a:lnTo>
                    <a:pt x="426" y="562"/>
                  </a:lnTo>
                  <a:lnTo>
                    <a:pt x="428" y="542"/>
                  </a:lnTo>
                  <a:lnTo>
                    <a:pt x="428" y="542"/>
                  </a:lnTo>
                  <a:lnTo>
                    <a:pt x="449" y="412"/>
                  </a:lnTo>
                  <a:lnTo>
                    <a:pt x="463" y="337"/>
                  </a:lnTo>
                  <a:lnTo>
                    <a:pt x="472" y="290"/>
                  </a:lnTo>
                  <a:lnTo>
                    <a:pt x="472" y="290"/>
                  </a:lnTo>
                  <a:lnTo>
                    <a:pt x="473" y="278"/>
                  </a:lnTo>
                  <a:lnTo>
                    <a:pt x="473" y="267"/>
                  </a:lnTo>
                  <a:lnTo>
                    <a:pt x="473" y="253"/>
                  </a:lnTo>
                  <a:lnTo>
                    <a:pt x="472" y="239"/>
                  </a:lnTo>
                  <a:lnTo>
                    <a:pt x="471" y="232"/>
                  </a:lnTo>
                  <a:lnTo>
                    <a:pt x="468" y="225"/>
                  </a:lnTo>
                  <a:lnTo>
                    <a:pt x="465" y="220"/>
                  </a:lnTo>
                  <a:lnTo>
                    <a:pt x="461" y="215"/>
                  </a:lnTo>
                  <a:lnTo>
                    <a:pt x="457" y="212"/>
                  </a:lnTo>
                  <a:lnTo>
                    <a:pt x="451" y="209"/>
                  </a:lnTo>
                  <a:lnTo>
                    <a:pt x="451" y="209"/>
                  </a:lnTo>
                  <a:lnTo>
                    <a:pt x="440" y="205"/>
                  </a:lnTo>
                  <a:lnTo>
                    <a:pt x="427" y="200"/>
                  </a:lnTo>
                  <a:lnTo>
                    <a:pt x="420" y="199"/>
                  </a:lnTo>
                  <a:lnTo>
                    <a:pt x="413" y="199"/>
                  </a:lnTo>
                  <a:lnTo>
                    <a:pt x="407" y="199"/>
                  </a:lnTo>
                  <a:lnTo>
                    <a:pt x="400" y="201"/>
                  </a:lnTo>
                  <a:lnTo>
                    <a:pt x="392" y="205"/>
                  </a:lnTo>
                  <a:lnTo>
                    <a:pt x="385" y="209"/>
                  </a:lnTo>
                  <a:lnTo>
                    <a:pt x="379" y="217"/>
                  </a:lnTo>
                  <a:lnTo>
                    <a:pt x="370" y="227"/>
                  </a:lnTo>
                  <a:lnTo>
                    <a:pt x="362" y="239"/>
                  </a:lnTo>
                  <a:lnTo>
                    <a:pt x="354" y="254"/>
                  </a:lnTo>
                  <a:lnTo>
                    <a:pt x="346" y="273"/>
                  </a:lnTo>
                  <a:lnTo>
                    <a:pt x="338" y="295"/>
                  </a:lnTo>
                  <a:lnTo>
                    <a:pt x="338" y="295"/>
                  </a:lnTo>
                  <a:lnTo>
                    <a:pt x="305" y="384"/>
                  </a:lnTo>
                  <a:lnTo>
                    <a:pt x="289" y="428"/>
                  </a:lnTo>
                  <a:lnTo>
                    <a:pt x="274" y="471"/>
                  </a:lnTo>
                  <a:lnTo>
                    <a:pt x="260" y="513"/>
                  </a:lnTo>
                  <a:lnTo>
                    <a:pt x="248" y="557"/>
                  </a:lnTo>
                  <a:lnTo>
                    <a:pt x="244" y="579"/>
                  </a:lnTo>
                  <a:lnTo>
                    <a:pt x="240" y="601"/>
                  </a:lnTo>
                  <a:lnTo>
                    <a:pt x="237" y="624"/>
                  </a:lnTo>
                  <a:lnTo>
                    <a:pt x="235" y="647"/>
                  </a:lnTo>
                  <a:lnTo>
                    <a:pt x="235" y="647"/>
                  </a:lnTo>
                  <a:lnTo>
                    <a:pt x="232" y="692"/>
                  </a:lnTo>
                  <a:lnTo>
                    <a:pt x="232" y="734"/>
                  </a:lnTo>
                  <a:lnTo>
                    <a:pt x="233" y="776"/>
                  </a:lnTo>
                  <a:lnTo>
                    <a:pt x="236" y="813"/>
                  </a:lnTo>
                  <a:lnTo>
                    <a:pt x="239" y="871"/>
                  </a:lnTo>
                  <a:lnTo>
                    <a:pt x="239" y="892"/>
                  </a:lnTo>
                  <a:lnTo>
                    <a:pt x="239" y="900"/>
                  </a:lnTo>
                  <a:lnTo>
                    <a:pt x="238" y="906"/>
                  </a:lnTo>
                  <a:lnTo>
                    <a:pt x="238" y="906"/>
                  </a:lnTo>
                  <a:lnTo>
                    <a:pt x="235" y="915"/>
                  </a:lnTo>
                  <a:lnTo>
                    <a:pt x="230" y="923"/>
                  </a:lnTo>
                  <a:lnTo>
                    <a:pt x="225" y="930"/>
                  </a:lnTo>
                  <a:lnTo>
                    <a:pt x="220" y="935"/>
                  </a:lnTo>
                  <a:lnTo>
                    <a:pt x="214" y="938"/>
                  </a:lnTo>
                  <a:lnTo>
                    <a:pt x="209" y="940"/>
                  </a:lnTo>
                  <a:lnTo>
                    <a:pt x="205" y="942"/>
                  </a:lnTo>
                  <a:lnTo>
                    <a:pt x="201" y="942"/>
                  </a:lnTo>
                  <a:lnTo>
                    <a:pt x="201" y="942"/>
                  </a:lnTo>
                  <a:lnTo>
                    <a:pt x="197" y="939"/>
                  </a:lnTo>
                  <a:lnTo>
                    <a:pt x="190" y="937"/>
                  </a:lnTo>
                  <a:lnTo>
                    <a:pt x="183" y="931"/>
                  </a:lnTo>
                  <a:lnTo>
                    <a:pt x="175" y="924"/>
                  </a:lnTo>
                  <a:lnTo>
                    <a:pt x="167" y="914"/>
                  </a:lnTo>
                  <a:lnTo>
                    <a:pt x="162" y="908"/>
                  </a:lnTo>
                  <a:lnTo>
                    <a:pt x="159" y="901"/>
                  </a:lnTo>
                  <a:lnTo>
                    <a:pt x="156" y="893"/>
                  </a:lnTo>
                  <a:lnTo>
                    <a:pt x="153" y="885"/>
                  </a:lnTo>
                  <a:lnTo>
                    <a:pt x="152" y="875"/>
                  </a:lnTo>
                  <a:lnTo>
                    <a:pt x="149" y="864"/>
                  </a:lnTo>
                  <a:lnTo>
                    <a:pt x="149" y="864"/>
                  </a:lnTo>
                  <a:lnTo>
                    <a:pt x="145" y="801"/>
                  </a:lnTo>
                  <a:lnTo>
                    <a:pt x="140" y="716"/>
                  </a:lnTo>
                  <a:lnTo>
                    <a:pt x="137" y="631"/>
                  </a:lnTo>
                  <a:lnTo>
                    <a:pt x="137" y="596"/>
                  </a:lnTo>
                  <a:lnTo>
                    <a:pt x="138" y="571"/>
                  </a:lnTo>
                  <a:lnTo>
                    <a:pt x="138" y="571"/>
                  </a:lnTo>
                  <a:lnTo>
                    <a:pt x="138" y="550"/>
                  </a:lnTo>
                  <a:lnTo>
                    <a:pt x="137" y="528"/>
                  </a:lnTo>
                  <a:lnTo>
                    <a:pt x="133" y="509"/>
                  </a:lnTo>
                  <a:lnTo>
                    <a:pt x="129" y="489"/>
                  </a:lnTo>
                  <a:lnTo>
                    <a:pt x="123" y="473"/>
                  </a:lnTo>
                  <a:lnTo>
                    <a:pt x="116" y="459"/>
                  </a:lnTo>
                  <a:lnTo>
                    <a:pt x="112" y="455"/>
                  </a:lnTo>
                  <a:lnTo>
                    <a:pt x="109" y="450"/>
                  </a:lnTo>
                  <a:lnTo>
                    <a:pt x="106" y="448"/>
                  </a:lnTo>
                  <a:lnTo>
                    <a:pt x="102" y="447"/>
                  </a:lnTo>
                  <a:lnTo>
                    <a:pt x="102" y="447"/>
                  </a:lnTo>
                  <a:lnTo>
                    <a:pt x="92" y="444"/>
                  </a:lnTo>
                  <a:lnTo>
                    <a:pt x="80" y="443"/>
                  </a:lnTo>
                  <a:lnTo>
                    <a:pt x="80" y="443"/>
                  </a:lnTo>
                  <a:lnTo>
                    <a:pt x="74" y="443"/>
                  </a:lnTo>
                  <a:lnTo>
                    <a:pt x="67" y="444"/>
                  </a:lnTo>
                  <a:lnTo>
                    <a:pt x="62" y="445"/>
                  </a:lnTo>
                  <a:lnTo>
                    <a:pt x="56" y="449"/>
                  </a:lnTo>
                  <a:lnTo>
                    <a:pt x="49" y="452"/>
                  </a:lnTo>
                  <a:lnTo>
                    <a:pt x="43" y="458"/>
                  </a:lnTo>
                  <a:lnTo>
                    <a:pt x="36" y="465"/>
                  </a:lnTo>
                  <a:lnTo>
                    <a:pt x="31" y="473"/>
                  </a:lnTo>
                  <a:lnTo>
                    <a:pt x="31" y="473"/>
                  </a:lnTo>
                  <a:lnTo>
                    <a:pt x="25" y="483"/>
                  </a:lnTo>
                  <a:lnTo>
                    <a:pt x="19" y="496"/>
                  </a:lnTo>
                  <a:lnTo>
                    <a:pt x="15" y="511"/>
                  </a:lnTo>
                  <a:lnTo>
                    <a:pt x="10" y="529"/>
                  </a:lnTo>
                  <a:lnTo>
                    <a:pt x="10" y="529"/>
                  </a:ln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88">
              <a:extLst>
                <a:ext uri="{FF2B5EF4-FFF2-40B4-BE49-F238E27FC236}">
                  <a16:creationId xmlns:a16="http://schemas.microsoft.com/office/drawing/2014/main" id="{AAFBA075-E1CD-4CEE-B2B5-5E7CAFD95D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98638" y="3517901"/>
              <a:ext cx="669925" cy="976313"/>
            </a:xfrm>
            <a:custGeom>
              <a:avLst/>
              <a:gdLst>
                <a:gd name="T0" fmla="*/ 0 w 843"/>
                <a:gd name="T1" fmla="*/ 0 h 1229"/>
                <a:gd name="T2" fmla="*/ 8 w 843"/>
                <a:gd name="T3" fmla="*/ 112 h 1229"/>
                <a:gd name="T4" fmla="*/ 17 w 843"/>
                <a:gd name="T5" fmla="*/ 188 h 1229"/>
                <a:gd name="T6" fmla="*/ 37 w 843"/>
                <a:gd name="T7" fmla="*/ 307 h 1229"/>
                <a:gd name="T8" fmla="*/ 62 w 843"/>
                <a:gd name="T9" fmla="*/ 489 h 1229"/>
                <a:gd name="T10" fmla="*/ 85 w 843"/>
                <a:gd name="T11" fmla="*/ 669 h 1229"/>
                <a:gd name="T12" fmla="*/ 93 w 843"/>
                <a:gd name="T13" fmla="*/ 765 h 1229"/>
                <a:gd name="T14" fmla="*/ 93 w 843"/>
                <a:gd name="T15" fmla="*/ 783 h 1229"/>
                <a:gd name="T16" fmla="*/ 89 w 843"/>
                <a:gd name="T17" fmla="*/ 836 h 1229"/>
                <a:gd name="T18" fmla="*/ 66 w 843"/>
                <a:gd name="T19" fmla="*/ 993 h 1229"/>
                <a:gd name="T20" fmla="*/ 682 w 843"/>
                <a:gd name="T21" fmla="*/ 1229 h 1229"/>
                <a:gd name="T22" fmla="*/ 687 w 843"/>
                <a:gd name="T23" fmla="*/ 1221 h 1229"/>
                <a:gd name="T24" fmla="*/ 692 w 843"/>
                <a:gd name="T25" fmla="*/ 1211 h 1229"/>
                <a:gd name="T26" fmla="*/ 729 w 843"/>
                <a:gd name="T27" fmla="*/ 1128 h 1229"/>
                <a:gd name="T28" fmla="*/ 767 w 843"/>
                <a:gd name="T29" fmla="*/ 1054 h 1229"/>
                <a:gd name="T30" fmla="*/ 805 w 843"/>
                <a:gd name="T31" fmla="*/ 991 h 1229"/>
                <a:gd name="T32" fmla="*/ 834 w 843"/>
                <a:gd name="T33" fmla="*/ 957 h 1229"/>
                <a:gd name="T34" fmla="*/ 842 w 843"/>
                <a:gd name="T35" fmla="*/ 948 h 1229"/>
                <a:gd name="T36" fmla="*/ 843 w 843"/>
                <a:gd name="T37" fmla="*/ 945 h 1229"/>
                <a:gd name="T38" fmla="*/ 835 w 843"/>
                <a:gd name="T39" fmla="*/ 940 h 1229"/>
                <a:gd name="T40" fmla="*/ 802 w 843"/>
                <a:gd name="T41" fmla="*/ 929 h 1229"/>
                <a:gd name="T42" fmla="*/ 677 w 843"/>
                <a:gd name="T43" fmla="*/ 902 h 1229"/>
                <a:gd name="T44" fmla="*/ 456 w 843"/>
                <a:gd name="T45" fmla="*/ 859 h 1229"/>
                <a:gd name="T46" fmla="*/ 304 w 843"/>
                <a:gd name="T47" fmla="*/ 828 h 1229"/>
                <a:gd name="T48" fmla="*/ 234 w 843"/>
                <a:gd name="T49" fmla="*/ 808 h 1229"/>
                <a:gd name="T50" fmla="*/ 213 w 843"/>
                <a:gd name="T51" fmla="*/ 799 h 1229"/>
                <a:gd name="T52" fmla="*/ 205 w 843"/>
                <a:gd name="T53" fmla="*/ 794 h 1229"/>
                <a:gd name="T54" fmla="*/ 190 w 843"/>
                <a:gd name="T55" fmla="*/ 774 h 1229"/>
                <a:gd name="T56" fmla="*/ 174 w 843"/>
                <a:gd name="T57" fmla="*/ 743 h 1229"/>
                <a:gd name="T58" fmla="*/ 150 w 843"/>
                <a:gd name="T59" fmla="*/ 679 h 1229"/>
                <a:gd name="T60" fmla="*/ 116 w 843"/>
                <a:gd name="T61" fmla="*/ 571 h 1229"/>
                <a:gd name="T62" fmla="*/ 84 w 843"/>
                <a:gd name="T63" fmla="*/ 447 h 1229"/>
                <a:gd name="T64" fmla="*/ 56 w 843"/>
                <a:gd name="T65" fmla="*/ 318 h 1229"/>
                <a:gd name="T66" fmla="*/ 14 w 843"/>
                <a:gd name="T67" fmla="*/ 100 h 1229"/>
                <a:gd name="T68" fmla="*/ 5 w 843"/>
                <a:gd name="T69" fmla="*/ 36 h 1229"/>
                <a:gd name="T70" fmla="*/ 0 w 843"/>
                <a:gd name="T71" fmla="*/ 0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3" h="1229">
                  <a:moveTo>
                    <a:pt x="0" y="0"/>
                  </a:moveTo>
                  <a:lnTo>
                    <a:pt x="0" y="0"/>
                  </a:lnTo>
                  <a:lnTo>
                    <a:pt x="5" y="60"/>
                  </a:lnTo>
                  <a:lnTo>
                    <a:pt x="8" y="112"/>
                  </a:lnTo>
                  <a:lnTo>
                    <a:pt x="13" y="155"/>
                  </a:lnTo>
                  <a:lnTo>
                    <a:pt x="17" y="188"/>
                  </a:lnTo>
                  <a:lnTo>
                    <a:pt x="17" y="188"/>
                  </a:lnTo>
                  <a:lnTo>
                    <a:pt x="37" y="307"/>
                  </a:lnTo>
                  <a:lnTo>
                    <a:pt x="50" y="394"/>
                  </a:lnTo>
                  <a:lnTo>
                    <a:pt x="62" y="489"/>
                  </a:lnTo>
                  <a:lnTo>
                    <a:pt x="75" y="583"/>
                  </a:lnTo>
                  <a:lnTo>
                    <a:pt x="85" y="669"/>
                  </a:lnTo>
                  <a:lnTo>
                    <a:pt x="91" y="738"/>
                  </a:lnTo>
                  <a:lnTo>
                    <a:pt x="93" y="765"/>
                  </a:lnTo>
                  <a:lnTo>
                    <a:pt x="93" y="783"/>
                  </a:lnTo>
                  <a:lnTo>
                    <a:pt x="93" y="783"/>
                  </a:lnTo>
                  <a:lnTo>
                    <a:pt x="91" y="806"/>
                  </a:lnTo>
                  <a:lnTo>
                    <a:pt x="89" y="836"/>
                  </a:lnTo>
                  <a:lnTo>
                    <a:pt x="78" y="908"/>
                  </a:lnTo>
                  <a:lnTo>
                    <a:pt x="66" y="993"/>
                  </a:lnTo>
                  <a:lnTo>
                    <a:pt x="51" y="1078"/>
                  </a:lnTo>
                  <a:lnTo>
                    <a:pt x="682" y="1229"/>
                  </a:lnTo>
                  <a:lnTo>
                    <a:pt x="682" y="1229"/>
                  </a:lnTo>
                  <a:lnTo>
                    <a:pt x="687" y="1221"/>
                  </a:lnTo>
                  <a:lnTo>
                    <a:pt x="692" y="1211"/>
                  </a:lnTo>
                  <a:lnTo>
                    <a:pt x="692" y="1211"/>
                  </a:lnTo>
                  <a:lnTo>
                    <a:pt x="711" y="1169"/>
                  </a:lnTo>
                  <a:lnTo>
                    <a:pt x="729" y="1128"/>
                  </a:lnTo>
                  <a:lnTo>
                    <a:pt x="748" y="1089"/>
                  </a:lnTo>
                  <a:lnTo>
                    <a:pt x="767" y="1054"/>
                  </a:lnTo>
                  <a:lnTo>
                    <a:pt x="787" y="1020"/>
                  </a:lnTo>
                  <a:lnTo>
                    <a:pt x="805" y="991"/>
                  </a:lnTo>
                  <a:lnTo>
                    <a:pt x="825" y="967"/>
                  </a:lnTo>
                  <a:lnTo>
                    <a:pt x="834" y="957"/>
                  </a:lnTo>
                  <a:lnTo>
                    <a:pt x="842" y="948"/>
                  </a:lnTo>
                  <a:lnTo>
                    <a:pt x="842" y="948"/>
                  </a:lnTo>
                  <a:lnTo>
                    <a:pt x="843" y="946"/>
                  </a:lnTo>
                  <a:lnTo>
                    <a:pt x="843" y="945"/>
                  </a:lnTo>
                  <a:lnTo>
                    <a:pt x="841" y="943"/>
                  </a:lnTo>
                  <a:lnTo>
                    <a:pt x="835" y="940"/>
                  </a:lnTo>
                  <a:lnTo>
                    <a:pt x="827" y="936"/>
                  </a:lnTo>
                  <a:lnTo>
                    <a:pt x="802" y="929"/>
                  </a:lnTo>
                  <a:lnTo>
                    <a:pt x="767" y="921"/>
                  </a:lnTo>
                  <a:lnTo>
                    <a:pt x="677" y="902"/>
                  </a:lnTo>
                  <a:lnTo>
                    <a:pt x="569" y="881"/>
                  </a:lnTo>
                  <a:lnTo>
                    <a:pt x="456" y="859"/>
                  </a:lnTo>
                  <a:lnTo>
                    <a:pt x="350" y="838"/>
                  </a:lnTo>
                  <a:lnTo>
                    <a:pt x="304" y="828"/>
                  </a:lnTo>
                  <a:lnTo>
                    <a:pt x="265" y="818"/>
                  </a:lnTo>
                  <a:lnTo>
                    <a:pt x="234" y="808"/>
                  </a:lnTo>
                  <a:lnTo>
                    <a:pt x="222" y="804"/>
                  </a:lnTo>
                  <a:lnTo>
                    <a:pt x="213" y="799"/>
                  </a:lnTo>
                  <a:lnTo>
                    <a:pt x="213" y="799"/>
                  </a:lnTo>
                  <a:lnTo>
                    <a:pt x="205" y="794"/>
                  </a:lnTo>
                  <a:lnTo>
                    <a:pt x="198" y="785"/>
                  </a:lnTo>
                  <a:lnTo>
                    <a:pt x="190" y="774"/>
                  </a:lnTo>
                  <a:lnTo>
                    <a:pt x="182" y="760"/>
                  </a:lnTo>
                  <a:lnTo>
                    <a:pt x="174" y="743"/>
                  </a:lnTo>
                  <a:lnTo>
                    <a:pt x="166" y="724"/>
                  </a:lnTo>
                  <a:lnTo>
                    <a:pt x="150" y="679"/>
                  </a:lnTo>
                  <a:lnTo>
                    <a:pt x="132" y="628"/>
                  </a:lnTo>
                  <a:lnTo>
                    <a:pt x="116" y="571"/>
                  </a:lnTo>
                  <a:lnTo>
                    <a:pt x="100" y="510"/>
                  </a:lnTo>
                  <a:lnTo>
                    <a:pt x="84" y="447"/>
                  </a:lnTo>
                  <a:lnTo>
                    <a:pt x="70" y="382"/>
                  </a:lnTo>
                  <a:lnTo>
                    <a:pt x="56" y="318"/>
                  </a:lnTo>
                  <a:lnTo>
                    <a:pt x="32" y="199"/>
                  </a:lnTo>
                  <a:lnTo>
                    <a:pt x="14" y="100"/>
                  </a:lnTo>
                  <a:lnTo>
                    <a:pt x="8" y="63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89">
              <a:extLst>
                <a:ext uri="{FF2B5EF4-FFF2-40B4-BE49-F238E27FC236}">
                  <a16:creationId xmlns:a16="http://schemas.microsoft.com/office/drawing/2014/main" id="{1224D5F8-9E5C-4829-B9A3-AD12382151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4350" y="4114801"/>
              <a:ext cx="817563" cy="319088"/>
            </a:xfrm>
            <a:custGeom>
              <a:avLst/>
              <a:gdLst>
                <a:gd name="T0" fmla="*/ 0 w 1029"/>
                <a:gd name="T1" fmla="*/ 198 h 402"/>
                <a:gd name="T2" fmla="*/ 30 w 1029"/>
                <a:gd name="T3" fmla="*/ 24 h 402"/>
                <a:gd name="T4" fmla="*/ 30 w 1029"/>
                <a:gd name="T5" fmla="*/ 24 h 402"/>
                <a:gd name="T6" fmla="*/ 31 w 1029"/>
                <a:gd name="T7" fmla="*/ 18 h 402"/>
                <a:gd name="T8" fmla="*/ 33 w 1029"/>
                <a:gd name="T9" fmla="*/ 14 h 402"/>
                <a:gd name="T10" fmla="*/ 36 w 1029"/>
                <a:gd name="T11" fmla="*/ 9 h 402"/>
                <a:gd name="T12" fmla="*/ 41 w 1029"/>
                <a:gd name="T13" fmla="*/ 5 h 402"/>
                <a:gd name="T14" fmla="*/ 41 w 1029"/>
                <a:gd name="T15" fmla="*/ 5 h 402"/>
                <a:gd name="T16" fmla="*/ 47 w 1029"/>
                <a:gd name="T17" fmla="*/ 2 h 402"/>
                <a:gd name="T18" fmla="*/ 53 w 1029"/>
                <a:gd name="T19" fmla="*/ 1 h 402"/>
                <a:gd name="T20" fmla="*/ 57 w 1029"/>
                <a:gd name="T21" fmla="*/ 0 h 402"/>
                <a:gd name="T22" fmla="*/ 63 w 1029"/>
                <a:gd name="T23" fmla="*/ 1 h 402"/>
                <a:gd name="T24" fmla="*/ 1025 w 1029"/>
                <a:gd name="T25" fmla="*/ 221 h 402"/>
                <a:gd name="T26" fmla="*/ 1025 w 1029"/>
                <a:gd name="T27" fmla="*/ 221 h 402"/>
                <a:gd name="T28" fmla="*/ 1026 w 1029"/>
                <a:gd name="T29" fmla="*/ 221 h 402"/>
                <a:gd name="T30" fmla="*/ 1028 w 1029"/>
                <a:gd name="T31" fmla="*/ 223 h 402"/>
                <a:gd name="T32" fmla="*/ 1029 w 1029"/>
                <a:gd name="T33" fmla="*/ 225 h 402"/>
                <a:gd name="T34" fmla="*/ 1029 w 1029"/>
                <a:gd name="T35" fmla="*/ 228 h 402"/>
                <a:gd name="T36" fmla="*/ 990 w 1029"/>
                <a:gd name="T37" fmla="*/ 402 h 402"/>
                <a:gd name="T38" fmla="*/ 0 w 1029"/>
                <a:gd name="T39" fmla="*/ 19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9" h="402">
                  <a:moveTo>
                    <a:pt x="0" y="198"/>
                  </a:moveTo>
                  <a:lnTo>
                    <a:pt x="30" y="24"/>
                  </a:lnTo>
                  <a:lnTo>
                    <a:pt x="30" y="24"/>
                  </a:lnTo>
                  <a:lnTo>
                    <a:pt x="31" y="18"/>
                  </a:lnTo>
                  <a:lnTo>
                    <a:pt x="33" y="14"/>
                  </a:lnTo>
                  <a:lnTo>
                    <a:pt x="36" y="9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7" y="2"/>
                  </a:lnTo>
                  <a:lnTo>
                    <a:pt x="53" y="1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1025" y="221"/>
                  </a:lnTo>
                  <a:lnTo>
                    <a:pt x="1025" y="221"/>
                  </a:lnTo>
                  <a:lnTo>
                    <a:pt x="1026" y="221"/>
                  </a:lnTo>
                  <a:lnTo>
                    <a:pt x="1028" y="223"/>
                  </a:lnTo>
                  <a:lnTo>
                    <a:pt x="1029" y="225"/>
                  </a:lnTo>
                  <a:lnTo>
                    <a:pt x="1029" y="228"/>
                  </a:lnTo>
                  <a:lnTo>
                    <a:pt x="990" y="402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E7E9E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90">
              <a:extLst>
                <a:ext uri="{FF2B5EF4-FFF2-40B4-BE49-F238E27FC236}">
                  <a16:creationId xmlns:a16="http://schemas.microsoft.com/office/drawing/2014/main" id="{FACE9171-51C3-4156-8AE7-2FE8E4F23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68776"/>
              <a:ext cx="1079500" cy="973138"/>
            </a:xfrm>
            <a:custGeom>
              <a:avLst/>
              <a:gdLst>
                <a:gd name="T0" fmla="*/ 1362 w 1362"/>
                <a:gd name="T1" fmla="*/ 223 h 1225"/>
                <a:gd name="T2" fmla="*/ 1134 w 1362"/>
                <a:gd name="T3" fmla="*/ 1225 h 1225"/>
                <a:gd name="T4" fmla="*/ 0 w 1362"/>
                <a:gd name="T5" fmla="*/ 1225 h 1225"/>
                <a:gd name="T6" fmla="*/ 255 w 1362"/>
                <a:gd name="T7" fmla="*/ 22 h 1225"/>
                <a:gd name="T8" fmla="*/ 255 w 1362"/>
                <a:gd name="T9" fmla="*/ 22 h 1225"/>
                <a:gd name="T10" fmla="*/ 257 w 1362"/>
                <a:gd name="T11" fmla="*/ 17 h 1225"/>
                <a:gd name="T12" fmla="*/ 259 w 1362"/>
                <a:gd name="T13" fmla="*/ 12 h 1225"/>
                <a:gd name="T14" fmla="*/ 263 w 1362"/>
                <a:gd name="T15" fmla="*/ 8 h 1225"/>
                <a:gd name="T16" fmla="*/ 267 w 1362"/>
                <a:gd name="T17" fmla="*/ 4 h 1225"/>
                <a:gd name="T18" fmla="*/ 272 w 1362"/>
                <a:gd name="T19" fmla="*/ 2 h 1225"/>
                <a:gd name="T20" fmla="*/ 277 w 1362"/>
                <a:gd name="T21" fmla="*/ 1 h 1225"/>
                <a:gd name="T22" fmla="*/ 282 w 1362"/>
                <a:gd name="T23" fmla="*/ 0 h 1225"/>
                <a:gd name="T24" fmla="*/ 288 w 1362"/>
                <a:gd name="T25" fmla="*/ 1 h 1225"/>
                <a:gd name="T26" fmla="*/ 335 w 1362"/>
                <a:gd name="T27" fmla="*/ 10 h 1225"/>
                <a:gd name="T28" fmla="*/ 419 w 1362"/>
                <a:gd name="T29" fmla="*/ 27 h 1225"/>
                <a:gd name="T30" fmla="*/ 422 w 1362"/>
                <a:gd name="T31" fmla="*/ 29 h 1225"/>
                <a:gd name="T32" fmla="*/ 1136 w 1362"/>
                <a:gd name="T33" fmla="*/ 176 h 1225"/>
                <a:gd name="T34" fmla="*/ 1331 w 1362"/>
                <a:gd name="T35" fmla="*/ 216 h 1225"/>
                <a:gd name="T36" fmla="*/ 1362 w 1362"/>
                <a:gd name="T37" fmla="*/ 223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2" h="1225">
                  <a:moveTo>
                    <a:pt x="1362" y="223"/>
                  </a:moveTo>
                  <a:lnTo>
                    <a:pt x="1134" y="1225"/>
                  </a:lnTo>
                  <a:lnTo>
                    <a:pt x="0" y="1225"/>
                  </a:lnTo>
                  <a:lnTo>
                    <a:pt x="255" y="22"/>
                  </a:lnTo>
                  <a:lnTo>
                    <a:pt x="255" y="22"/>
                  </a:lnTo>
                  <a:lnTo>
                    <a:pt x="257" y="17"/>
                  </a:lnTo>
                  <a:lnTo>
                    <a:pt x="259" y="12"/>
                  </a:lnTo>
                  <a:lnTo>
                    <a:pt x="263" y="8"/>
                  </a:lnTo>
                  <a:lnTo>
                    <a:pt x="267" y="4"/>
                  </a:lnTo>
                  <a:lnTo>
                    <a:pt x="272" y="2"/>
                  </a:lnTo>
                  <a:lnTo>
                    <a:pt x="277" y="1"/>
                  </a:lnTo>
                  <a:lnTo>
                    <a:pt x="282" y="0"/>
                  </a:lnTo>
                  <a:lnTo>
                    <a:pt x="288" y="1"/>
                  </a:lnTo>
                  <a:lnTo>
                    <a:pt x="335" y="10"/>
                  </a:lnTo>
                  <a:lnTo>
                    <a:pt x="419" y="27"/>
                  </a:lnTo>
                  <a:lnTo>
                    <a:pt x="422" y="29"/>
                  </a:lnTo>
                  <a:lnTo>
                    <a:pt x="1136" y="176"/>
                  </a:lnTo>
                  <a:lnTo>
                    <a:pt x="1331" y="216"/>
                  </a:lnTo>
                  <a:lnTo>
                    <a:pt x="1362" y="223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91">
              <a:extLst>
                <a:ext uri="{FF2B5EF4-FFF2-40B4-BE49-F238E27FC236}">
                  <a16:creationId xmlns:a16="http://schemas.microsoft.com/office/drawing/2014/main" id="{2482FC9E-818A-4A0D-B491-01C678487C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97138" y="2860676"/>
              <a:ext cx="87313" cy="93663"/>
            </a:xfrm>
            <a:custGeom>
              <a:avLst/>
              <a:gdLst>
                <a:gd name="T0" fmla="*/ 16 w 111"/>
                <a:gd name="T1" fmla="*/ 4 h 118"/>
                <a:gd name="T2" fmla="*/ 16 w 111"/>
                <a:gd name="T3" fmla="*/ 4 h 118"/>
                <a:gd name="T4" fmla="*/ 13 w 111"/>
                <a:gd name="T5" fmla="*/ 7 h 118"/>
                <a:gd name="T6" fmla="*/ 9 w 111"/>
                <a:gd name="T7" fmla="*/ 10 h 118"/>
                <a:gd name="T8" fmla="*/ 7 w 111"/>
                <a:gd name="T9" fmla="*/ 14 h 118"/>
                <a:gd name="T10" fmla="*/ 6 w 111"/>
                <a:gd name="T11" fmla="*/ 18 h 118"/>
                <a:gd name="T12" fmla="*/ 6 w 111"/>
                <a:gd name="T13" fmla="*/ 18 h 118"/>
                <a:gd name="T14" fmla="*/ 0 w 111"/>
                <a:gd name="T15" fmla="*/ 72 h 118"/>
                <a:gd name="T16" fmla="*/ 0 w 111"/>
                <a:gd name="T17" fmla="*/ 72 h 118"/>
                <a:gd name="T18" fmla="*/ 0 w 111"/>
                <a:gd name="T19" fmla="*/ 78 h 118"/>
                <a:gd name="T20" fmla="*/ 1 w 111"/>
                <a:gd name="T21" fmla="*/ 83 h 118"/>
                <a:gd name="T22" fmla="*/ 2 w 111"/>
                <a:gd name="T23" fmla="*/ 87 h 118"/>
                <a:gd name="T24" fmla="*/ 4 w 111"/>
                <a:gd name="T25" fmla="*/ 92 h 118"/>
                <a:gd name="T26" fmla="*/ 6 w 111"/>
                <a:gd name="T27" fmla="*/ 95 h 118"/>
                <a:gd name="T28" fmla="*/ 9 w 111"/>
                <a:gd name="T29" fmla="*/ 99 h 118"/>
                <a:gd name="T30" fmla="*/ 17 w 111"/>
                <a:gd name="T31" fmla="*/ 106 h 118"/>
                <a:gd name="T32" fmla="*/ 28 w 111"/>
                <a:gd name="T33" fmla="*/ 110 h 118"/>
                <a:gd name="T34" fmla="*/ 39 w 111"/>
                <a:gd name="T35" fmla="*/ 114 h 118"/>
                <a:gd name="T36" fmla="*/ 53 w 111"/>
                <a:gd name="T37" fmla="*/ 116 h 118"/>
                <a:gd name="T38" fmla="*/ 69 w 111"/>
                <a:gd name="T39" fmla="*/ 118 h 118"/>
                <a:gd name="T40" fmla="*/ 69 w 111"/>
                <a:gd name="T41" fmla="*/ 118 h 118"/>
                <a:gd name="T42" fmla="*/ 75 w 111"/>
                <a:gd name="T43" fmla="*/ 118 h 118"/>
                <a:gd name="T44" fmla="*/ 81 w 111"/>
                <a:gd name="T45" fmla="*/ 117 h 118"/>
                <a:gd name="T46" fmla="*/ 85 w 111"/>
                <a:gd name="T47" fmla="*/ 114 h 118"/>
                <a:gd name="T48" fmla="*/ 90 w 111"/>
                <a:gd name="T49" fmla="*/ 110 h 118"/>
                <a:gd name="T50" fmla="*/ 95 w 111"/>
                <a:gd name="T51" fmla="*/ 106 h 118"/>
                <a:gd name="T52" fmla="*/ 97 w 111"/>
                <a:gd name="T53" fmla="*/ 101 h 118"/>
                <a:gd name="T54" fmla="*/ 103 w 111"/>
                <a:gd name="T55" fmla="*/ 89 h 118"/>
                <a:gd name="T56" fmla="*/ 106 w 111"/>
                <a:gd name="T57" fmla="*/ 75 h 118"/>
                <a:gd name="T58" fmla="*/ 108 w 111"/>
                <a:gd name="T59" fmla="*/ 62 h 118"/>
                <a:gd name="T60" fmla="*/ 111 w 111"/>
                <a:gd name="T61" fmla="*/ 41 h 118"/>
                <a:gd name="T62" fmla="*/ 111 w 111"/>
                <a:gd name="T63" fmla="*/ 41 h 118"/>
                <a:gd name="T64" fmla="*/ 110 w 111"/>
                <a:gd name="T65" fmla="*/ 34 h 118"/>
                <a:gd name="T66" fmla="*/ 106 w 111"/>
                <a:gd name="T67" fmla="*/ 30 h 118"/>
                <a:gd name="T68" fmla="*/ 106 w 111"/>
                <a:gd name="T69" fmla="*/ 30 h 118"/>
                <a:gd name="T70" fmla="*/ 99 w 111"/>
                <a:gd name="T71" fmla="*/ 23 h 118"/>
                <a:gd name="T72" fmla="*/ 92 w 111"/>
                <a:gd name="T73" fmla="*/ 16 h 118"/>
                <a:gd name="T74" fmla="*/ 85 w 111"/>
                <a:gd name="T75" fmla="*/ 11 h 118"/>
                <a:gd name="T76" fmla="*/ 76 w 111"/>
                <a:gd name="T77" fmla="*/ 7 h 118"/>
                <a:gd name="T78" fmla="*/ 67 w 111"/>
                <a:gd name="T79" fmla="*/ 3 h 118"/>
                <a:gd name="T80" fmla="*/ 58 w 111"/>
                <a:gd name="T81" fmla="*/ 2 h 118"/>
                <a:gd name="T82" fmla="*/ 46 w 111"/>
                <a:gd name="T83" fmla="*/ 0 h 118"/>
                <a:gd name="T84" fmla="*/ 35 w 111"/>
                <a:gd name="T85" fmla="*/ 0 h 118"/>
                <a:gd name="T86" fmla="*/ 35 w 111"/>
                <a:gd name="T87" fmla="*/ 0 h 118"/>
                <a:gd name="T88" fmla="*/ 25 w 111"/>
                <a:gd name="T89" fmla="*/ 2 h 118"/>
                <a:gd name="T90" fmla="*/ 16 w 111"/>
                <a:gd name="T91" fmla="*/ 4 h 118"/>
                <a:gd name="T92" fmla="*/ 16 w 111"/>
                <a:gd name="T93" fmla="*/ 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1" h="118">
                  <a:moveTo>
                    <a:pt x="16" y="4"/>
                  </a:moveTo>
                  <a:lnTo>
                    <a:pt x="16" y="4"/>
                  </a:lnTo>
                  <a:lnTo>
                    <a:pt x="13" y="7"/>
                  </a:lnTo>
                  <a:lnTo>
                    <a:pt x="9" y="10"/>
                  </a:lnTo>
                  <a:lnTo>
                    <a:pt x="7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8"/>
                  </a:lnTo>
                  <a:lnTo>
                    <a:pt x="1" y="83"/>
                  </a:lnTo>
                  <a:lnTo>
                    <a:pt x="2" y="87"/>
                  </a:lnTo>
                  <a:lnTo>
                    <a:pt x="4" y="92"/>
                  </a:lnTo>
                  <a:lnTo>
                    <a:pt x="6" y="95"/>
                  </a:lnTo>
                  <a:lnTo>
                    <a:pt x="9" y="99"/>
                  </a:lnTo>
                  <a:lnTo>
                    <a:pt x="17" y="106"/>
                  </a:lnTo>
                  <a:lnTo>
                    <a:pt x="28" y="110"/>
                  </a:lnTo>
                  <a:lnTo>
                    <a:pt x="39" y="114"/>
                  </a:lnTo>
                  <a:lnTo>
                    <a:pt x="53" y="116"/>
                  </a:lnTo>
                  <a:lnTo>
                    <a:pt x="69" y="118"/>
                  </a:lnTo>
                  <a:lnTo>
                    <a:pt x="69" y="118"/>
                  </a:lnTo>
                  <a:lnTo>
                    <a:pt x="75" y="118"/>
                  </a:lnTo>
                  <a:lnTo>
                    <a:pt x="81" y="117"/>
                  </a:lnTo>
                  <a:lnTo>
                    <a:pt x="85" y="114"/>
                  </a:lnTo>
                  <a:lnTo>
                    <a:pt x="90" y="110"/>
                  </a:lnTo>
                  <a:lnTo>
                    <a:pt x="95" y="106"/>
                  </a:lnTo>
                  <a:lnTo>
                    <a:pt x="97" y="101"/>
                  </a:lnTo>
                  <a:lnTo>
                    <a:pt x="103" y="89"/>
                  </a:lnTo>
                  <a:lnTo>
                    <a:pt x="106" y="75"/>
                  </a:lnTo>
                  <a:lnTo>
                    <a:pt x="108" y="62"/>
                  </a:lnTo>
                  <a:lnTo>
                    <a:pt x="111" y="41"/>
                  </a:lnTo>
                  <a:lnTo>
                    <a:pt x="111" y="41"/>
                  </a:lnTo>
                  <a:lnTo>
                    <a:pt x="110" y="34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99" y="23"/>
                  </a:lnTo>
                  <a:lnTo>
                    <a:pt x="92" y="16"/>
                  </a:lnTo>
                  <a:lnTo>
                    <a:pt x="85" y="11"/>
                  </a:lnTo>
                  <a:lnTo>
                    <a:pt x="76" y="7"/>
                  </a:lnTo>
                  <a:lnTo>
                    <a:pt x="67" y="3"/>
                  </a:lnTo>
                  <a:lnTo>
                    <a:pt x="58" y="2"/>
                  </a:lnTo>
                  <a:lnTo>
                    <a:pt x="4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2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92">
              <a:extLst>
                <a:ext uri="{FF2B5EF4-FFF2-40B4-BE49-F238E27FC236}">
                  <a16:creationId xmlns:a16="http://schemas.microsoft.com/office/drawing/2014/main" id="{8AEC51DE-B048-4C31-829A-BF0A2CD5A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0213" y="3536951"/>
              <a:ext cx="42863" cy="84138"/>
            </a:xfrm>
            <a:custGeom>
              <a:avLst/>
              <a:gdLst>
                <a:gd name="T0" fmla="*/ 6 w 53"/>
                <a:gd name="T1" fmla="*/ 17 h 106"/>
                <a:gd name="T2" fmla="*/ 6 w 53"/>
                <a:gd name="T3" fmla="*/ 17 h 106"/>
                <a:gd name="T4" fmla="*/ 1 w 53"/>
                <a:gd name="T5" fmla="*/ 71 h 106"/>
                <a:gd name="T6" fmla="*/ 1 w 53"/>
                <a:gd name="T7" fmla="*/ 71 h 106"/>
                <a:gd name="T8" fmla="*/ 0 w 53"/>
                <a:gd name="T9" fmla="*/ 77 h 106"/>
                <a:gd name="T10" fmla="*/ 1 w 53"/>
                <a:gd name="T11" fmla="*/ 83 h 106"/>
                <a:gd name="T12" fmla="*/ 2 w 53"/>
                <a:gd name="T13" fmla="*/ 87 h 106"/>
                <a:gd name="T14" fmla="*/ 4 w 53"/>
                <a:gd name="T15" fmla="*/ 92 h 106"/>
                <a:gd name="T16" fmla="*/ 7 w 53"/>
                <a:gd name="T17" fmla="*/ 97 h 106"/>
                <a:gd name="T18" fmla="*/ 11 w 53"/>
                <a:gd name="T19" fmla="*/ 100 h 106"/>
                <a:gd name="T20" fmla="*/ 21 w 53"/>
                <a:gd name="T21" fmla="*/ 106 h 106"/>
                <a:gd name="T22" fmla="*/ 21 w 53"/>
                <a:gd name="T23" fmla="*/ 106 h 106"/>
                <a:gd name="T24" fmla="*/ 33 w 53"/>
                <a:gd name="T25" fmla="*/ 77 h 106"/>
                <a:gd name="T26" fmla="*/ 44 w 53"/>
                <a:gd name="T27" fmla="*/ 47 h 106"/>
                <a:gd name="T28" fmla="*/ 48 w 53"/>
                <a:gd name="T29" fmla="*/ 35 h 106"/>
                <a:gd name="T30" fmla="*/ 52 w 53"/>
                <a:gd name="T31" fmla="*/ 22 h 106"/>
                <a:gd name="T32" fmla="*/ 53 w 53"/>
                <a:gd name="T33" fmla="*/ 13 h 106"/>
                <a:gd name="T34" fmla="*/ 53 w 53"/>
                <a:gd name="T35" fmla="*/ 6 h 106"/>
                <a:gd name="T36" fmla="*/ 53 w 53"/>
                <a:gd name="T37" fmla="*/ 6 h 106"/>
                <a:gd name="T38" fmla="*/ 51 w 53"/>
                <a:gd name="T39" fmla="*/ 0 h 106"/>
                <a:gd name="T40" fmla="*/ 51 w 53"/>
                <a:gd name="T41" fmla="*/ 0 h 106"/>
                <a:gd name="T42" fmla="*/ 34 w 53"/>
                <a:gd name="T43" fmla="*/ 0 h 106"/>
                <a:gd name="T44" fmla="*/ 34 w 53"/>
                <a:gd name="T45" fmla="*/ 0 h 106"/>
                <a:gd name="T46" fmla="*/ 25 w 53"/>
                <a:gd name="T47" fmla="*/ 1 h 106"/>
                <a:gd name="T48" fmla="*/ 16 w 53"/>
                <a:gd name="T49" fmla="*/ 3 h 106"/>
                <a:gd name="T50" fmla="*/ 16 w 53"/>
                <a:gd name="T51" fmla="*/ 3 h 106"/>
                <a:gd name="T52" fmla="*/ 13 w 53"/>
                <a:gd name="T53" fmla="*/ 6 h 106"/>
                <a:gd name="T54" fmla="*/ 9 w 53"/>
                <a:gd name="T55" fmla="*/ 9 h 106"/>
                <a:gd name="T56" fmla="*/ 7 w 53"/>
                <a:gd name="T57" fmla="*/ 13 h 106"/>
                <a:gd name="T58" fmla="*/ 6 w 53"/>
                <a:gd name="T59" fmla="*/ 17 h 106"/>
                <a:gd name="T60" fmla="*/ 6 w 53"/>
                <a:gd name="T61" fmla="*/ 1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3" h="106">
                  <a:moveTo>
                    <a:pt x="6" y="17"/>
                  </a:moveTo>
                  <a:lnTo>
                    <a:pt x="6" y="17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0" y="77"/>
                  </a:lnTo>
                  <a:lnTo>
                    <a:pt x="1" y="83"/>
                  </a:lnTo>
                  <a:lnTo>
                    <a:pt x="2" y="87"/>
                  </a:lnTo>
                  <a:lnTo>
                    <a:pt x="4" y="92"/>
                  </a:lnTo>
                  <a:lnTo>
                    <a:pt x="7" y="97"/>
                  </a:lnTo>
                  <a:lnTo>
                    <a:pt x="11" y="100"/>
                  </a:lnTo>
                  <a:lnTo>
                    <a:pt x="21" y="106"/>
                  </a:lnTo>
                  <a:lnTo>
                    <a:pt x="21" y="106"/>
                  </a:lnTo>
                  <a:lnTo>
                    <a:pt x="33" y="77"/>
                  </a:lnTo>
                  <a:lnTo>
                    <a:pt x="44" y="47"/>
                  </a:lnTo>
                  <a:lnTo>
                    <a:pt x="48" y="35"/>
                  </a:lnTo>
                  <a:lnTo>
                    <a:pt x="52" y="22"/>
                  </a:lnTo>
                  <a:lnTo>
                    <a:pt x="53" y="13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3" y="6"/>
                  </a:lnTo>
                  <a:lnTo>
                    <a:pt x="9" y="9"/>
                  </a:lnTo>
                  <a:lnTo>
                    <a:pt x="7" y="13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93">
              <a:extLst>
                <a:ext uri="{FF2B5EF4-FFF2-40B4-BE49-F238E27FC236}">
                  <a16:creationId xmlns:a16="http://schemas.microsoft.com/office/drawing/2014/main" id="{3D245552-3987-4B60-8879-49392648A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41550" y="2811463"/>
              <a:ext cx="85725" cy="93663"/>
            </a:xfrm>
            <a:custGeom>
              <a:avLst/>
              <a:gdLst>
                <a:gd name="T0" fmla="*/ 16 w 109"/>
                <a:gd name="T1" fmla="*/ 3 h 117"/>
                <a:gd name="T2" fmla="*/ 16 w 109"/>
                <a:gd name="T3" fmla="*/ 3 h 117"/>
                <a:gd name="T4" fmla="*/ 12 w 109"/>
                <a:gd name="T5" fmla="*/ 5 h 117"/>
                <a:gd name="T6" fmla="*/ 9 w 109"/>
                <a:gd name="T7" fmla="*/ 9 h 117"/>
                <a:gd name="T8" fmla="*/ 6 w 109"/>
                <a:gd name="T9" fmla="*/ 14 h 117"/>
                <a:gd name="T10" fmla="*/ 5 w 109"/>
                <a:gd name="T11" fmla="*/ 18 h 117"/>
                <a:gd name="T12" fmla="*/ 5 w 109"/>
                <a:gd name="T13" fmla="*/ 18 h 117"/>
                <a:gd name="T14" fmla="*/ 0 w 109"/>
                <a:gd name="T15" fmla="*/ 71 h 117"/>
                <a:gd name="T16" fmla="*/ 0 w 109"/>
                <a:gd name="T17" fmla="*/ 71 h 117"/>
                <a:gd name="T18" fmla="*/ 0 w 109"/>
                <a:gd name="T19" fmla="*/ 77 h 117"/>
                <a:gd name="T20" fmla="*/ 0 w 109"/>
                <a:gd name="T21" fmla="*/ 83 h 117"/>
                <a:gd name="T22" fmla="*/ 1 w 109"/>
                <a:gd name="T23" fmla="*/ 87 h 117"/>
                <a:gd name="T24" fmla="*/ 3 w 109"/>
                <a:gd name="T25" fmla="*/ 91 h 117"/>
                <a:gd name="T26" fmla="*/ 5 w 109"/>
                <a:gd name="T27" fmla="*/ 95 h 117"/>
                <a:gd name="T28" fmla="*/ 9 w 109"/>
                <a:gd name="T29" fmla="*/ 99 h 117"/>
                <a:gd name="T30" fmla="*/ 17 w 109"/>
                <a:gd name="T31" fmla="*/ 104 h 117"/>
                <a:gd name="T32" fmla="*/ 27 w 109"/>
                <a:gd name="T33" fmla="*/ 109 h 117"/>
                <a:gd name="T34" fmla="*/ 39 w 109"/>
                <a:gd name="T35" fmla="*/ 113 h 117"/>
                <a:gd name="T36" fmla="*/ 53 w 109"/>
                <a:gd name="T37" fmla="*/ 116 h 117"/>
                <a:gd name="T38" fmla="*/ 68 w 109"/>
                <a:gd name="T39" fmla="*/ 117 h 117"/>
                <a:gd name="T40" fmla="*/ 68 w 109"/>
                <a:gd name="T41" fmla="*/ 117 h 117"/>
                <a:gd name="T42" fmla="*/ 74 w 109"/>
                <a:gd name="T43" fmla="*/ 117 h 117"/>
                <a:gd name="T44" fmla="*/ 80 w 109"/>
                <a:gd name="T45" fmla="*/ 116 h 117"/>
                <a:gd name="T46" fmla="*/ 85 w 109"/>
                <a:gd name="T47" fmla="*/ 114 h 117"/>
                <a:gd name="T48" fmla="*/ 89 w 109"/>
                <a:gd name="T49" fmla="*/ 110 h 117"/>
                <a:gd name="T50" fmla="*/ 93 w 109"/>
                <a:gd name="T51" fmla="*/ 106 h 117"/>
                <a:gd name="T52" fmla="*/ 96 w 109"/>
                <a:gd name="T53" fmla="*/ 100 h 117"/>
                <a:gd name="T54" fmla="*/ 102 w 109"/>
                <a:gd name="T55" fmla="*/ 87 h 117"/>
                <a:gd name="T56" fmla="*/ 106 w 109"/>
                <a:gd name="T57" fmla="*/ 75 h 117"/>
                <a:gd name="T58" fmla="*/ 108 w 109"/>
                <a:gd name="T59" fmla="*/ 61 h 117"/>
                <a:gd name="T60" fmla="*/ 109 w 109"/>
                <a:gd name="T61" fmla="*/ 40 h 117"/>
                <a:gd name="T62" fmla="*/ 109 w 109"/>
                <a:gd name="T63" fmla="*/ 40 h 117"/>
                <a:gd name="T64" fmla="*/ 109 w 109"/>
                <a:gd name="T65" fmla="*/ 34 h 117"/>
                <a:gd name="T66" fmla="*/ 106 w 109"/>
                <a:gd name="T67" fmla="*/ 28 h 117"/>
                <a:gd name="T68" fmla="*/ 106 w 109"/>
                <a:gd name="T69" fmla="*/ 28 h 117"/>
                <a:gd name="T70" fmla="*/ 99 w 109"/>
                <a:gd name="T71" fmla="*/ 22 h 117"/>
                <a:gd name="T72" fmla="*/ 92 w 109"/>
                <a:gd name="T73" fmla="*/ 16 h 117"/>
                <a:gd name="T74" fmla="*/ 85 w 109"/>
                <a:gd name="T75" fmla="*/ 10 h 117"/>
                <a:gd name="T76" fmla="*/ 76 w 109"/>
                <a:gd name="T77" fmla="*/ 7 h 117"/>
                <a:gd name="T78" fmla="*/ 66 w 109"/>
                <a:gd name="T79" fmla="*/ 3 h 117"/>
                <a:gd name="T80" fmla="*/ 56 w 109"/>
                <a:gd name="T81" fmla="*/ 1 h 117"/>
                <a:gd name="T82" fmla="*/ 46 w 109"/>
                <a:gd name="T83" fmla="*/ 0 h 117"/>
                <a:gd name="T84" fmla="*/ 34 w 109"/>
                <a:gd name="T85" fmla="*/ 0 h 117"/>
                <a:gd name="T86" fmla="*/ 34 w 109"/>
                <a:gd name="T87" fmla="*/ 0 h 117"/>
                <a:gd name="T88" fmla="*/ 25 w 109"/>
                <a:gd name="T89" fmla="*/ 1 h 117"/>
                <a:gd name="T90" fmla="*/ 16 w 109"/>
                <a:gd name="T91" fmla="*/ 3 h 117"/>
                <a:gd name="T92" fmla="*/ 16 w 109"/>
                <a:gd name="T93" fmla="*/ 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9" h="117">
                  <a:moveTo>
                    <a:pt x="16" y="3"/>
                  </a:moveTo>
                  <a:lnTo>
                    <a:pt x="16" y="3"/>
                  </a:lnTo>
                  <a:lnTo>
                    <a:pt x="12" y="5"/>
                  </a:lnTo>
                  <a:lnTo>
                    <a:pt x="9" y="9"/>
                  </a:lnTo>
                  <a:lnTo>
                    <a:pt x="6" y="14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77"/>
                  </a:lnTo>
                  <a:lnTo>
                    <a:pt x="0" y="83"/>
                  </a:lnTo>
                  <a:lnTo>
                    <a:pt x="1" y="87"/>
                  </a:lnTo>
                  <a:lnTo>
                    <a:pt x="3" y="91"/>
                  </a:lnTo>
                  <a:lnTo>
                    <a:pt x="5" y="95"/>
                  </a:lnTo>
                  <a:lnTo>
                    <a:pt x="9" y="99"/>
                  </a:lnTo>
                  <a:lnTo>
                    <a:pt x="17" y="104"/>
                  </a:lnTo>
                  <a:lnTo>
                    <a:pt x="27" y="109"/>
                  </a:lnTo>
                  <a:lnTo>
                    <a:pt x="39" y="113"/>
                  </a:lnTo>
                  <a:lnTo>
                    <a:pt x="53" y="116"/>
                  </a:lnTo>
                  <a:lnTo>
                    <a:pt x="68" y="117"/>
                  </a:lnTo>
                  <a:lnTo>
                    <a:pt x="68" y="117"/>
                  </a:lnTo>
                  <a:lnTo>
                    <a:pt x="74" y="117"/>
                  </a:lnTo>
                  <a:lnTo>
                    <a:pt x="80" y="116"/>
                  </a:lnTo>
                  <a:lnTo>
                    <a:pt x="85" y="114"/>
                  </a:lnTo>
                  <a:lnTo>
                    <a:pt x="89" y="110"/>
                  </a:lnTo>
                  <a:lnTo>
                    <a:pt x="93" y="106"/>
                  </a:lnTo>
                  <a:lnTo>
                    <a:pt x="96" y="100"/>
                  </a:lnTo>
                  <a:lnTo>
                    <a:pt x="102" y="87"/>
                  </a:lnTo>
                  <a:lnTo>
                    <a:pt x="106" y="75"/>
                  </a:lnTo>
                  <a:lnTo>
                    <a:pt x="108" y="61"/>
                  </a:lnTo>
                  <a:lnTo>
                    <a:pt x="109" y="40"/>
                  </a:lnTo>
                  <a:lnTo>
                    <a:pt x="109" y="40"/>
                  </a:lnTo>
                  <a:lnTo>
                    <a:pt x="109" y="34"/>
                  </a:lnTo>
                  <a:lnTo>
                    <a:pt x="106" y="28"/>
                  </a:lnTo>
                  <a:lnTo>
                    <a:pt x="106" y="28"/>
                  </a:lnTo>
                  <a:lnTo>
                    <a:pt x="99" y="22"/>
                  </a:lnTo>
                  <a:lnTo>
                    <a:pt x="92" y="16"/>
                  </a:lnTo>
                  <a:lnTo>
                    <a:pt x="85" y="10"/>
                  </a:lnTo>
                  <a:lnTo>
                    <a:pt x="76" y="7"/>
                  </a:lnTo>
                  <a:lnTo>
                    <a:pt x="66" y="3"/>
                  </a:lnTo>
                  <a:lnTo>
                    <a:pt x="56" y="1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94">
              <a:extLst>
                <a:ext uri="{FF2B5EF4-FFF2-40B4-BE49-F238E27FC236}">
                  <a16:creationId xmlns:a16="http://schemas.microsoft.com/office/drawing/2014/main" id="{E60E724A-9FCA-494E-95D5-2FA08DE8C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97088" y="2965451"/>
              <a:ext cx="65088" cy="69850"/>
            </a:xfrm>
            <a:custGeom>
              <a:avLst/>
              <a:gdLst>
                <a:gd name="T0" fmla="*/ 11 w 81"/>
                <a:gd name="T1" fmla="*/ 4 h 89"/>
                <a:gd name="T2" fmla="*/ 11 w 81"/>
                <a:gd name="T3" fmla="*/ 4 h 89"/>
                <a:gd name="T4" fmla="*/ 9 w 81"/>
                <a:gd name="T5" fmla="*/ 6 h 89"/>
                <a:gd name="T6" fmla="*/ 7 w 81"/>
                <a:gd name="T7" fmla="*/ 8 h 89"/>
                <a:gd name="T8" fmla="*/ 4 w 81"/>
                <a:gd name="T9" fmla="*/ 11 h 89"/>
                <a:gd name="T10" fmla="*/ 3 w 81"/>
                <a:gd name="T11" fmla="*/ 14 h 89"/>
                <a:gd name="T12" fmla="*/ 3 w 81"/>
                <a:gd name="T13" fmla="*/ 14 h 89"/>
                <a:gd name="T14" fmla="*/ 0 w 81"/>
                <a:gd name="T15" fmla="*/ 54 h 89"/>
                <a:gd name="T16" fmla="*/ 0 w 81"/>
                <a:gd name="T17" fmla="*/ 54 h 89"/>
                <a:gd name="T18" fmla="*/ 0 w 81"/>
                <a:gd name="T19" fmla="*/ 62 h 89"/>
                <a:gd name="T20" fmla="*/ 2 w 81"/>
                <a:gd name="T21" fmla="*/ 69 h 89"/>
                <a:gd name="T22" fmla="*/ 5 w 81"/>
                <a:gd name="T23" fmla="*/ 75 h 89"/>
                <a:gd name="T24" fmla="*/ 12 w 81"/>
                <a:gd name="T25" fmla="*/ 80 h 89"/>
                <a:gd name="T26" fmla="*/ 19 w 81"/>
                <a:gd name="T27" fmla="*/ 83 h 89"/>
                <a:gd name="T28" fmla="*/ 28 w 81"/>
                <a:gd name="T29" fmla="*/ 86 h 89"/>
                <a:gd name="T30" fmla="*/ 39 w 81"/>
                <a:gd name="T31" fmla="*/ 88 h 89"/>
                <a:gd name="T32" fmla="*/ 50 w 81"/>
                <a:gd name="T33" fmla="*/ 89 h 89"/>
                <a:gd name="T34" fmla="*/ 50 w 81"/>
                <a:gd name="T35" fmla="*/ 89 h 89"/>
                <a:gd name="T36" fmla="*/ 55 w 81"/>
                <a:gd name="T37" fmla="*/ 89 h 89"/>
                <a:gd name="T38" fmla="*/ 60 w 81"/>
                <a:gd name="T39" fmla="*/ 88 h 89"/>
                <a:gd name="T40" fmla="*/ 63 w 81"/>
                <a:gd name="T41" fmla="*/ 87 h 89"/>
                <a:gd name="T42" fmla="*/ 67 w 81"/>
                <a:gd name="T43" fmla="*/ 83 h 89"/>
                <a:gd name="T44" fmla="*/ 72 w 81"/>
                <a:gd name="T45" fmla="*/ 76 h 89"/>
                <a:gd name="T46" fmla="*/ 76 w 81"/>
                <a:gd name="T47" fmla="*/ 67 h 89"/>
                <a:gd name="T48" fmla="*/ 79 w 81"/>
                <a:gd name="T49" fmla="*/ 57 h 89"/>
                <a:gd name="T50" fmla="*/ 80 w 81"/>
                <a:gd name="T51" fmla="*/ 48 h 89"/>
                <a:gd name="T52" fmla="*/ 81 w 81"/>
                <a:gd name="T53" fmla="*/ 31 h 89"/>
                <a:gd name="T54" fmla="*/ 81 w 81"/>
                <a:gd name="T55" fmla="*/ 31 h 89"/>
                <a:gd name="T56" fmla="*/ 81 w 81"/>
                <a:gd name="T57" fmla="*/ 27 h 89"/>
                <a:gd name="T58" fmla="*/ 79 w 81"/>
                <a:gd name="T59" fmla="*/ 22 h 89"/>
                <a:gd name="T60" fmla="*/ 79 w 81"/>
                <a:gd name="T61" fmla="*/ 22 h 89"/>
                <a:gd name="T62" fmla="*/ 73 w 81"/>
                <a:gd name="T63" fmla="*/ 18 h 89"/>
                <a:gd name="T64" fmla="*/ 69 w 81"/>
                <a:gd name="T65" fmla="*/ 13 h 89"/>
                <a:gd name="T66" fmla="*/ 63 w 81"/>
                <a:gd name="T67" fmla="*/ 10 h 89"/>
                <a:gd name="T68" fmla="*/ 56 w 81"/>
                <a:gd name="T69" fmla="*/ 6 h 89"/>
                <a:gd name="T70" fmla="*/ 49 w 81"/>
                <a:gd name="T71" fmla="*/ 4 h 89"/>
                <a:gd name="T72" fmla="*/ 42 w 81"/>
                <a:gd name="T73" fmla="*/ 1 h 89"/>
                <a:gd name="T74" fmla="*/ 34 w 81"/>
                <a:gd name="T75" fmla="*/ 1 h 89"/>
                <a:gd name="T76" fmla="*/ 25 w 81"/>
                <a:gd name="T77" fmla="*/ 0 h 89"/>
                <a:gd name="T78" fmla="*/ 25 w 81"/>
                <a:gd name="T79" fmla="*/ 0 h 89"/>
                <a:gd name="T80" fmla="*/ 18 w 81"/>
                <a:gd name="T81" fmla="*/ 1 h 89"/>
                <a:gd name="T82" fmla="*/ 11 w 81"/>
                <a:gd name="T83" fmla="*/ 4 h 89"/>
                <a:gd name="T84" fmla="*/ 11 w 81"/>
                <a:gd name="T85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" h="89">
                  <a:moveTo>
                    <a:pt x="11" y="4"/>
                  </a:moveTo>
                  <a:lnTo>
                    <a:pt x="11" y="4"/>
                  </a:lnTo>
                  <a:lnTo>
                    <a:pt x="9" y="6"/>
                  </a:lnTo>
                  <a:lnTo>
                    <a:pt x="7" y="8"/>
                  </a:lnTo>
                  <a:lnTo>
                    <a:pt x="4" y="11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62"/>
                  </a:lnTo>
                  <a:lnTo>
                    <a:pt x="2" y="69"/>
                  </a:lnTo>
                  <a:lnTo>
                    <a:pt x="5" y="75"/>
                  </a:lnTo>
                  <a:lnTo>
                    <a:pt x="12" y="80"/>
                  </a:lnTo>
                  <a:lnTo>
                    <a:pt x="19" y="83"/>
                  </a:lnTo>
                  <a:lnTo>
                    <a:pt x="28" y="86"/>
                  </a:lnTo>
                  <a:lnTo>
                    <a:pt x="39" y="88"/>
                  </a:lnTo>
                  <a:lnTo>
                    <a:pt x="50" y="89"/>
                  </a:lnTo>
                  <a:lnTo>
                    <a:pt x="50" y="89"/>
                  </a:lnTo>
                  <a:lnTo>
                    <a:pt x="55" y="89"/>
                  </a:lnTo>
                  <a:lnTo>
                    <a:pt x="60" y="88"/>
                  </a:lnTo>
                  <a:lnTo>
                    <a:pt x="63" y="87"/>
                  </a:lnTo>
                  <a:lnTo>
                    <a:pt x="67" y="83"/>
                  </a:lnTo>
                  <a:lnTo>
                    <a:pt x="72" y="76"/>
                  </a:lnTo>
                  <a:lnTo>
                    <a:pt x="76" y="67"/>
                  </a:lnTo>
                  <a:lnTo>
                    <a:pt x="79" y="57"/>
                  </a:lnTo>
                  <a:lnTo>
                    <a:pt x="80" y="48"/>
                  </a:lnTo>
                  <a:lnTo>
                    <a:pt x="81" y="31"/>
                  </a:lnTo>
                  <a:lnTo>
                    <a:pt x="81" y="31"/>
                  </a:lnTo>
                  <a:lnTo>
                    <a:pt x="81" y="27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73" y="18"/>
                  </a:lnTo>
                  <a:lnTo>
                    <a:pt x="69" y="13"/>
                  </a:lnTo>
                  <a:lnTo>
                    <a:pt x="63" y="10"/>
                  </a:lnTo>
                  <a:lnTo>
                    <a:pt x="56" y="6"/>
                  </a:lnTo>
                  <a:lnTo>
                    <a:pt x="49" y="4"/>
                  </a:lnTo>
                  <a:lnTo>
                    <a:pt x="42" y="1"/>
                  </a:lnTo>
                  <a:lnTo>
                    <a:pt x="3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8" y="1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95">
              <a:extLst>
                <a:ext uri="{FF2B5EF4-FFF2-40B4-BE49-F238E27FC236}">
                  <a16:creationId xmlns:a16="http://schemas.microsoft.com/office/drawing/2014/main" id="{553393D4-FA6A-42DA-AC0D-103759345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24038" y="3155951"/>
              <a:ext cx="63500" cy="68263"/>
            </a:xfrm>
            <a:custGeom>
              <a:avLst/>
              <a:gdLst>
                <a:gd name="T0" fmla="*/ 53 w 81"/>
                <a:gd name="T1" fmla="*/ 85 h 85"/>
                <a:gd name="T2" fmla="*/ 53 w 81"/>
                <a:gd name="T3" fmla="*/ 85 h 85"/>
                <a:gd name="T4" fmla="*/ 58 w 81"/>
                <a:gd name="T5" fmla="*/ 84 h 85"/>
                <a:gd name="T6" fmla="*/ 62 w 81"/>
                <a:gd name="T7" fmla="*/ 83 h 85"/>
                <a:gd name="T8" fmla="*/ 66 w 81"/>
                <a:gd name="T9" fmla="*/ 81 h 85"/>
                <a:gd name="T10" fmla="*/ 69 w 81"/>
                <a:gd name="T11" fmla="*/ 78 h 85"/>
                <a:gd name="T12" fmla="*/ 74 w 81"/>
                <a:gd name="T13" fmla="*/ 70 h 85"/>
                <a:gd name="T14" fmla="*/ 77 w 81"/>
                <a:gd name="T15" fmla="*/ 61 h 85"/>
                <a:gd name="T16" fmla="*/ 80 w 81"/>
                <a:gd name="T17" fmla="*/ 51 h 85"/>
                <a:gd name="T18" fmla="*/ 81 w 81"/>
                <a:gd name="T19" fmla="*/ 40 h 85"/>
                <a:gd name="T20" fmla="*/ 81 w 81"/>
                <a:gd name="T21" fmla="*/ 24 h 85"/>
                <a:gd name="T22" fmla="*/ 81 w 81"/>
                <a:gd name="T23" fmla="*/ 24 h 85"/>
                <a:gd name="T24" fmla="*/ 80 w 81"/>
                <a:gd name="T25" fmla="*/ 20 h 85"/>
                <a:gd name="T26" fmla="*/ 77 w 81"/>
                <a:gd name="T27" fmla="*/ 16 h 85"/>
                <a:gd name="T28" fmla="*/ 77 w 81"/>
                <a:gd name="T29" fmla="*/ 16 h 85"/>
                <a:gd name="T30" fmla="*/ 72 w 81"/>
                <a:gd name="T31" fmla="*/ 10 h 85"/>
                <a:gd name="T32" fmla="*/ 65 w 81"/>
                <a:gd name="T33" fmla="*/ 6 h 85"/>
                <a:gd name="T34" fmla="*/ 58 w 81"/>
                <a:gd name="T35" fmla="*/ 2 h 85"/>
                <a:gd name="T36" fmla="*/ 50 w 81"/>
                <a:gd name="T37" fmla="*/ 0 h 85"/>
                <a:gd name="T38" fmla="*/ 50 w 81"/>
                <a:gd name="T39" fmla="*/ 0 h 85"/>
                <a:gd name="T40" fmla="*/ 43 w 81"/>
                <a:gd name="T41" fmla="*/ 0 h 85"/>
                <a:gd name="T42" fmla="*/ 35 w 81"/>
                <a:gd name="T43" fmla="*/ 2 h 85"/>
                <a:gd name="T44" fmla="*/ 27 w 81"/>
                <a:gd name="T45" fmla="*/ 5 h 85"/>
                <a:gd name="T46" fmla="*/ 19 w 81"/>
                <a:gd name="T47" fmla="*/ 10 h 85"/>
                <a:gd name="T48" fmla="*/ 19 w 81"/>
                <a:gd name="T49" fmla="*/ 10 h 85"/>
                <a:gd name="T50" fmla="*/ 10 w 81"/>
                <a:gd name="T51" fmla="*/ 17 h 85"/>
                <a:gd name="T52" fmla="*/ 6 w 81"/>
                <a:gd name="T53" fmla="*/ 25 h 85"/>
                <a:gd name="T54" fmla="*/ 2 w 81"/>
                <a:gd name="T55" fmla="*/ 35 h 85"/>
                <a:gd name="T56" fmla="*/ 0 w 81"/>
                <a:gd name="T57" fmla="*/ 44 h 85"/>
                <a:gd name="T58" fmla="*/ 0 w 81"/>
                <a:gd name="T59" fmla="*/ 44 h 85"/>
                <a:gd name="T60" fmla="*/ 0 w 81"/>
                <a:gd name="T61" fmla="*/ 54 h 85"/>
                <a:gd name="T62" fmla="*/ 0 w 81"/>
                <a:gd name="T63" fmla="*/ 54 h 85"/>
                <a:gd name="T64" fmla="*/ 1 w 81"/>
                <a:gd name="T65" fmla="*/ 62 h 85"/>
                <a:gd name="T66" fmla="*/ 4 w 81"/>
                <a:gd name="T67" fmla="*/ 68 h 85"/>
                <a:gd name="T68" fmla="*/ 8 w 81"/>
                <a:gd name="T69" fmla="*/ 74 h 85"/>
                <a:gd name="T70" fmla="*/ 14 w 81"/>
                <a:gd name="T71" fmla="*/ 77 h 85"/>
                <a:gd name="T72" fmla="*/ 22 w 81"/>
                <a:gd name="T73" fmla="*/ 81 h 85"/>
                <a:gd name="T74" fmla="*/ 31 w 81"/>
                <a:gd name="T75" fmla="*/ 83 h 85"/>
                <a:gd name="T76" fmla="*/ 42 w 81"/>
                <a:gd name="T77" fmla="*/ 84 h 85"/>
                <a:gd name="T78" fmla="*/ 53 w 81"/>
                <a:gd name="T79" fmla="*/ 85 h 85"/>
                <a:gd name="T80" fmla="*/ 53 w 81"/>
                <a:gd name="T8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" h="85">
                  <a:moveTo>
                    <a:pt x="53" y="85"/>
                  </a:moveTo>
                  <a:lnTo>
                    <a:pt x="53" y="85"/>
                  </a:lnTo>
                  <a:lnTo>
                    <a:pt x="58" y="84"/>
                  </a:lnTo>
                  <a:lnTo>
                    <a:pt x="62" y="83"/>
                  </a:lnTo>
                  <a:lnTo>
                    <a:pt x="66" y="81"/>
                  </a:lnTo>
                  <a:lnTo>
                    <a:pt x="69" y="78"/>
                  </a:lnTo>
                  <a:lnTo>
                    <a:pt x="74" y="70"/>
                  </a:lnTo>
                  <a:lnTo>
                    <a:pt x="77" y="61"/>
                  </a:lnTo>
                  <a:lnTo>
                    <a:pt x="80" y="51"/>
                  </a:lnTo>
                  <a:lnTo>
                    <a:pt x="81" y="40"/>
                  </a:lnTo>
                  <a:lnTo>
                    <a:pt x="81" y="24"/>
                  </a:lnTo>
                  <a:lnTo>
                    <a:pt x="81" y="24"/>
                  </a:lnTo>
                  <a:lnTo>
                    <a:pt x="80" y="20"/>
                  </a:lnTo>
                  <a:lnTo>
                    <a:pt x="77" y="16"/>
                  </a:lnTo>
                  <a:lnTo>
                    <a:pt x="77" y="16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35" y="2"/>
                  </a:lnTo>
                  <a:lnTo>
                    <a:pt x="27" y="5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0" y="17"/>
                  </a:lnTo>
                  <a:lnTo>
                    <a:pt x="6" y="25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1" y="62"/>
                  </a:lnTo>
                  <a:lnTo>
                    <a:pt x="4" y="68"/>
                  </a:lnTo>
                  <a:lnTo>
                    <a:pt x="8" y="74"/>
                  </a:lnTo>
                  <a:lnTo>
                    <a:pt x="14" y="77"/>
                  </a:lnTo>
                  <a:lnTo>
                    <a:pt x="22" y="81"/>
                  </a:lnTo>
                  <a:lnTo>
                    <a:pt x="31" y="83"/>
                  </a:lnTo>
                  <a:lnTo>
                    <a:pt x="42" y="84"/>
                  </a:lnTo>
                  <a:lnTo>
                    <a:pt x="53" y="85"/>
                  </a:lnTo>
                  <a:lnTo>
                    <a:pt x="53" y="85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12CF176-1765-4321-8DFF-96E9FE8AC05A}"/>
              </a:ext>
            </a:extLst>
          </p:cNvPr>
          <p:cNvGrpSpPr/>
          <p:nvPr userDrawn="1"/>
        </p:nvGrpSpPr>
        <p:grpSpPr>
          <a:xfrm>
            <a:off x="6881813" y="2798763"/>
            <a:ext cx="808038" cy="808038"/>
            <a:chOff x="6881813" y="2798763"/>
            <a:chExt cx="808038" cy="808038"/>
          </a:xfrm>
        </p:grpSpPr>
        <p:sp>
          <p:nvSpPr>
            <p:cNvPr id="210" name="Freeform 97">
              <a:extLst>
                <a:ext uri="{FF2B5EF4-FFF2-40B4-BE49-F238E27FC236}">
                  <a16:creationId xmlns:a16="http://schemas.microsoft.com/office/drawing/2014/main" id="{C130C3D1-4E53-41D8-9AE0-666C22C26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1813" y="2798763"/>
              <a:ext cx="808038" cy="808038"/>
            </a:xfrm>
            <a:custGeom>
              <a:avLst/>
              <a:gdLst>
                <a:gd name="T0" fmla="*/ 1017 w 1018"/>
                <a:gd name="T1" fmla="*/ 534 h 1016"/>
                <a:gd name="T2" fmla="*/ 1008 w 1018"/>
                <a:gd name="T3" fmla="*/ 611 h 1016"/>
                <a:gd name="T4" fmla="*/ 987 w 1018"/>
                <a:gd name="T5" fmla="*/ 684 h 1016"/>
                <a:gd name="T6" fmla="*/ 956 w 1018"/>
                <a:gd name="T7" fmla="*/ 750 h 1016"/>
                <a:gd name="T8" fmla="*/ 917 w 1018"/>
                <a:gd name="T9" fmla="*/ 813 h 1016"/>
                <a:gd name="T10" fmla="*/ 869 w 1018"/>
                <a:gd name="T11" fmla="*/ 868 h 1016"/>
                <a:gd name="T12" fmla="*/ 813 w 1018"/>
                <a:gd name="T13" fmla="*/ 916 h 1016"/>
                <a:gd name="T14" fmla="*/ 752 w 1018"/>
                <a:gd name="T15" fmla="*/ 955 h 1016"/>
                <a:gd name="T16" fmla="*/ 684 w 1018"/>
                <a:gd name="T17" fmla="*/ 987 h 1016"/>
                <a:gd name="T18" fmla="*/ 612 w 1018"/>
                <a:gd name="T19" fmla="*/ 1006 h 1016"/>
                <a:gd name="T20" fmla="*/ 536 w 1018"/>
                <a:gd name="T21" fmla="*/ 1016 h 1016"/>
                <a:gd name="T22" fmla="*/ 483 w 1018"/>
                <a:gd name="T23" fmla="*/ 1016 h 1016"/>
                <a:gd name="T24" fmla="*/ 407 w 1018"/>
                <a:gd name="T25" fmla="*/ 1006 h 1016"/>
                <a:gd name="T26" fmla="*/ 334 w 1018"/>
                <a:gd name="T27" fmla="*/ 987 h 1016"/>
                <a:gd name="T28" fmla="*/ 267 w 1018"/>
                <a:gd name="T29" fmla="*/ 955 h 1016"/>
                <a:gd name="T30" fmla="*/ 205 w 1018"/>
                <a:gd name="T31" fmla="*/ 916 h 1016"/>
                <a:gd name="T32" fmla="*/ 150 w 1018"/>
                <a:gd name="T33" fmla="*/ 868 h 1016"/>
                <a:gd name="T34" fmla="*/ 101 w 1018"/>
                <a:gd name="T35" fmla="*/ 813 h 1016"/>
                <a:gd name="T36" fmla="*/ 62 w 1018"/>
                <a:gd name="T37" fmla="*/ 750 h 1016"/>
                <a:gd name="T38" fmla="*/ 31 w 1018"/>
                <a:gd name="T39" fmla="*/ 684 h 1016"/>
                <a:gd name="T40" fmla="*/ 10 w 1018"/>
                <a:gd name="T41" fmla="*/ 611 h 1016"/>
                <a:gd name="T42" fmla="*/ 1 w 1018"/>
                <a:gd name="T43" fmla="*/ 534 h 1016"/>
                <a:gd name="T44" fmla="*/ 1 w 1018"/>
                <a:gd name="T45" fmla="*/ 482 h 1016"/>
                <a:gd name="T46" fmla="*/ 10 w 1018"/>
                <a:gd name="T47" fmla="*/ 406 h 1016"/>
                <a:gd name="T48" fmla="*/ 31 w 1018"/>
                <a:gd name="T49" fmla="*/ 334 h 1016"/>
                <a:gd name="T50" fmla="*/ 62 w 1018"/>
                <a:gd name="T51" fmla="*/ 266 h 1016"/>
                <a:gd name="T52" fmla="*/ 101 w 1018"/>
                <a:gd name="T53" fmla="*/ 204 h 1016"/>
                <a:gd name="T54" fmla="*/ 150 w 1018"/>
                <a:gd name="T55" fmla="*/ 148 h 1016"/>
                <a:gd name="T56" fmla="*/ 205 w 1018"/>
                <a:gd name="T57" fmla="*/ 101 h 1016"/>
                <a:gd name="T58" fmla="*/ 267 w 1018"/>
                <a:gd name="T59" fmla="*/ 61 h 1016"/>
                <a:gd name="T60" fmla="*/ 334 w 1018"/>
                <a:gd name="T61" fmla="*/ 31 h 1016"/>
                <a:gd name="T62" fmla="*/ 407 w 1018"/>
                <a:gd name="T63" fmla="*/ 10 h 1016"/>
                <a:gd name="T64" fmla="*/ 483 w 1018"/>
                <a:gd name="T65" fmla="*/ 1 h 1016"/>
                <a:gd name="T66" fmla="*/ 536 w 1018"/>
                <a:gd name="T67" fmla="*/ 1 h 1016"/>
                <a:gd name="T68" fmla="*/ 612 w 1018"/>
                <a:gd name="T69" fmla="*/ 10 h 1016"/>
                <a:gd name="T70" fmla="*/ 684 w 1018"/>
                <a:gd name="T71" fmla="*/ 31 h 1016"/>
                <a:gd name="T72" fmla="*/ 752 w 1018"/>
                <a:gd name="T73" fmla="*/ 61 h 1016"/>
                <a:gd name="T74" fmla="*/ 813 w 1018"/>
                <a:gd name="T75" fmla="*/ 101 h 1016"/>
                <a:gd name="T76" fmla="*/ 869 w 1018"/>
                <a:gd name="T77" fmla="*/ 148 h 1016"/>
                <a:gd name="T78" fmla="*/ 917 w 1018"/>
                <a:gd name="T79" fmla="*/ 204 h 1016"/>
                <a:gd name="T80" fmla="*/ 956 w 1018"/>
                <a:gd name="T81" fmla="*/ 266 h 1016"/>
                <a:gd name="T82" fmla="*/ 987 w 1018"/>
                <a:gd name="T83" fmla="*/ 334 h 1016"/>
                <a:gd name="T84" fmla="*/ 1008 w 1018"/>
                <a:gd name="T85" fmla="*/ 406 h 1016"/>
                <a:gd name="T86" fmla="*/ 1017 w 1018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6">
                  <a:moveTo>
                    <a:pt x="1018" y="509"/>
                  </a:moveTo>
                  <a:lnTo>
                    <a:pt x="1018" y="509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3" y="586"/>
                  </a:lnTo>
                  <a:lnTo>
                    <a:pt x="1008" y="611"/>
                  </a:lnTo>
                  <a:lnTo>
                    <a:pt x="1002" y="635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0"/>
                  </a:lnTo>
                  <a:lnTo>
                    <a:pt x="945" y="772"/>
                  </a:lnTo>
                  <a:lnTo>
                    <a:pt x="931" y="793"/>
                  </a:lnTo>
                  <a:lnTo>
                    <a:pt x="917" y="813"/>
                  </a:lnTo>
                  <a:lnTo>
                    <a:pt x="902" y="832"/>
                  </a:lnTo>
                  <a:lnTo>
                    <a:pt x="886" y="851"/>
                  </a:lnTo>
                  <a:lnTo>
                    <a:pt x="869" y="868"/>
                  </a:lnTo>
                  <a:lnTo>
                    <a:pt x="851" y="885"/>
                  </a:lnTo>
                  <a:lnTo>
                    <a:pt x="833" y="900"/>
                  </a:lnTo>
                  <a:lnTo>
                    <a:pt x="813" y="916"/>
                  </a:lnTo>
                  <a:lnTo>
                    <a:pt x="794" y="930"/>
                  </a:lnTo>
                  <a:lnTo>
                    <a:pt x="773" y="943"/>
                  </a:lnTo>
                  <a:lnTo>
                    <a:pt x="752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2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6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3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2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3" y="560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3" y="457"/>
                  </a:lnTo>
                  <a:lnTo>
                    <a:pt x="7" y="430"/>
                  </a:lnTo>
                  <a:lnTo>
                    <a:pt x="10" y="406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8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5" y="86"/>
                  </a:lnTo>
                  <a:lnTo>
                    <a:pt x="245" y="73"/>
                  </a:lnTo>
                  <a:lnTo>
                    <a:pt x="267" y="61"/>
                  </a:lnTo>
                  <a:lnTo>
                    <a:pt x="289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2" y="5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2"/>
                  </a:lnTo>
                  <a:lnTo>
                    <a:pt x="586" y="5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0"/>
                  </a:lnTo>
                  <a:lnTo>
                    <a:pt x="752" y="61"/>
                  </a:lnTo>
                  <a:lnTo>
                    <a:pt x="773" y="73"/>
                  </a:lnTo>
                  <a:lnTo>
                    <a:pt x="794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48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8" y="406"/>
                  </a:lnTo>
                  <a:lnTo>
                    <a:pt x="1013" y="430"/>
                  </a:lnTo>
                  <a:lnTo>
                    <a:pt x="1015" y="457"/>
                  </a:lnTo>
                  <a:lnTo>
                    <a:pt x="1017" y="482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99">
              <a:extLst>
                <a:ext uri="{FF2B5EF4-FFF2-40B4-BE49-F238E27FC236}">
                  <a16:creationId xmlns:a16="http://schemas.microsoft.com/office/drawing/2014/main" id="{C45CBA1B-BC6B-4096-906C-60E17699D6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13588" y="3027363"/>
              <a:ext cx="344488" cy="344488"/>
            </a:xfrm>
            <a:custGeom>
              <a:avLst/>
              <a:gdLst>
                <a:gd name="T0" fmla="*/ 433 w 433"/>
                <a:gd name="T1" fmla="*/ 433 h 433"/>
                <a:gd name="T2" fmla="*/ 0 w 433"/>
                <a:gd name="T3" fmla="*/ 433 h 433"/>
                <a:gd name="T4" fmla="*/ 0 w 433"/>
                <a:gd name="T5" fmla="*/ 0 h 433"/>
                <a:gd name="T6" fmla="*/ 433 w 433"/>
                <a:gd name="T7" fmla="*/ 0 h 433"/>
                <a:gd name="T8" fmla="*/ 433 w 433"/>
                <a:gd name="T9" fmla="*/ 433 h 433"/>
                <a:gd name="T10" fmla="*/ 8 w 433"/>
                <a:gd name="T11" fmla="*/ 423 h 433"/>
                <a:gd name="T12" fmla="*/ 423 w 433"/>
                <a:gd name="T13" fmla="*/ 423 h 433"/>
                <a:gd name="T14" fmla="*/ 423 w 433"/>
                <a:gd name="T15" fmla="*/ 8 h 433"/>
                <a:gd name="T16" fmla="*/ 8 w 433"/>
                <a:gd name="T17" fmla="*/ 8 h 433"/>
                <a:gd name="T18" fmla="*/ 8 w 433"/>
                <a:gd name="T19" fmla="*/ 423 h 433"/>
                <a:gd name="T20" fmla="*/ 391 w 433"/>
                <a:gd name="T21" fmla="*/ 391 h 433"/>
                <a:gd name="T22" fmla="*/ 41 w 433"/>
                <a:gd name="T23" fmla="*/ 391 h 433"/>
                <a:gd name="T24" fmla="*/ 41 w 433"/>
                <a:gd name="T25" fmla="*/ 41 h 433"/>
                <a:gd name="T26" fmla="*/ 391 w 433"/>
                <a:gd name="T27" fmla="*/ 41 h 433"/>
                <a:gd name="T28" fmla="*/ 391 w 433"/>
                <a:gd name="T29" fmla="*/ 391 h 433"/>
                <a:gd name="T30" fmla="*/ 49 w 433"/>
                <a:gd name="T31" fmla="*/ 382 h 433"/>
                <a:gd name="T32" fmla="*/ 382 w 433"/>
                <a:gd name="T33" fmla="*/ 382 h 433"/>
                <a:gd name="T34" fmla="*/ 382 w 433"/>
                <a:gd name="T35" fmla="*/ 49 h 433"/>
                <a:gd name="T36" fmla="*/ 49 w 433"/>
                <a:gd name="T37" fmla="*/ 49 h 433"/>
                <a:gd name="T38" fmla="*/ 49 w 433"/>
                <a:gd name="T39" fmla="*/ 38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3" h="433">
                  <a:moveTo>
                    <a:pt x="433" y="433"/>
                  </a:moveTo>
                  <a:lnTo>
                    <a:pt x="0" y="433"/>
                  </a:lnTo>
                  <a:lnTo>
                    <a:pt x="0" y="0"/>
                  </a:lnTo>
                  <a:lnTo>
                    <a:pt x="433" y="0"/>
                  </a:lnTo>
                  <a:lnTo>
                    <a:pt x="433" y="433"/>
                  </a:lnTo>
                  <a:close/>
                  <a:moveTo>
                    <a:pt x="8" y="423"/>
                  </a:moveTo>
                  <a:lnTo>
                    <a:pt x="423" y="423"/>
                  </a:lnTo>
                  <a:lnTo>
                    <a:pt x="423" y="8"/>
                  </a:lnTo>
                  <a:lnTo>
                    <a:pt x="8" y="8"/>
                  </a:lnTo>
                  <a:lnTo>
                    <a:pt x="8" y="423"/>
                  </a:lnTo>
                  <a:close/>
                  <a:moveTo>
                    <a:pt x="391" y="391"/>
                  </a:moveTo>
                  <a:lnTo>
                    <a:pt x="41" y="391"/>
                  </a:lnTo>
                  <a:lnTo>
                    <a:pt x="41" y="41"/>
                  </a:lnTo>
                  <a:lnTo>
                    <a:pt x="391" y="41"/>
                  </a:lnTo>
                  <a:lnTo>
                    <a:pt x="391" y="391"/>
                  </a:lnTo>
                  <a:close/>
                  <a:moveTo>
                    <a:pt x="49" y="382"/>
                  </a:moveTo>
                  <a:lnTo>
                    <a:pt x="382" y="382"/>
                  </a:lnTo>
                  <a:lnTo>
                    <a:pt x="382" y="49"/>
                  </a:lnTo>
                  <a:lnTo>
                    <a:pt x="49" y="49"/>
                  </a:lnTo>
                  <a:lnTo>
                    <a:pt x="49" y="3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00">
              <a:extLst>
                <a:ext uri="{FF2B5EF4-FFF2-40B4-BE49-F238E27FC236}">
                  <a16:creationId xmlns:a16="http://schemas.microsoft.com/office/drawing/2014/main" id="{5BEC51B6-9D75-4E08-B95A-066509F68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0100" y="2949576"/>
              <a:ext cx="17463" cy="69850"/>
            </a:xfrm>
            <a:custGeom>
              <a:avLst/>
              <a:gdLst>
                <a:gd name="T0" fmla="*/ 20 w 20"/>
                <a:gd name="T1" fmla="*/ 55 h 87"/>
                <a:gd name="T2" fmla="*/ 20 w 20"/>
                <a:gd name="T3" fmla="*/ 87 h 87"/>
                <a:gd name="T4" fmla="*/ 0 w 20"/>
                <a:gd name="T5" fmla="*/ 87 h 87"/>
                <a:gd name="T6" fmla="*/ 0 w 20"/>
                <a:gd name="T7" fmla="*/ 55 h 87"/>
                <a:gd name="T8" fmla="*/ 0 w 20"/>
                <a:gd name="T9" fmla="*/ 55 h 87"/>
                <a:gd name="T10" fmla="*/ 1 w 20"/>
                <a:gd name="T11" fmla="*/ 52 h 87"/>
                <a:gd name="T12" fmla="*/ 2 w 20"/>
                <a:gd name="T13" fmla="*/ 48 h 87"/>
                <a:gd name="T14" fmla="*/ 4 w 20"/>
                <a:gd name="T15" fmla="*/ 47 h 87"/>
                <a:gd name="T16" fmla="*/ 7 w 20"/>
                <a:gd name="T17" fmla="*/ 45 h 87"/>
                <a:gd name="T18" fmla="*/ 7 w 20"/>
                <a:gd name="T19" fmla="*/ 3 h 87"/>
                <a:gd name="T20" fmla="*/ 7 w 20"/>
                <a:gd name="T21" fmla="*/ 3 h 87"/>
                <a:gd name="T22" fmla="*/ 8 w 20"/>
                <a:gd name="T23" fmla="*/ 1 h 87"/>
                <a:gd name="T24" fmla="*/ 10 w 20"/>
                <a:gd name="T25" fmla="*/ 0 h 87"/>
                <a:gd name="T26" fmla="*/ 10 w 20"/>
                <a:gd name="T27" fmla="*/ 0 h 87"/>
                <a:gd name="T28" fmla="*/ 12 w 20"/>
                <a:gd name="T29" fmla="*/ 1 h 87"/>
                <a:gd name="T30" fmla="*/ 13 w 20"/>
                <a:gd name="T31" fmla="*/ 3 h 87"/>
                <a:gd name="T32" fmla="*/ 13 w 20"/>
                <a:gd name="T33" fmla="*/ 45 h 87"/>
                <a:gd name="T34" fmla="*/ 13 w 20"/>
                <a:gd name="T35" fmla="*/ 45 h 87"/>
                <a:gd name="T36" fmla="*/ 17 w 20"/>
                <a:gd name="T37" fmla="*/ 47 h 87"/>
                <a:gd name="T38" fmla="*/ 19 w 20"/>
                <a:gd name="T39" fmla="*/ 48 h 87"/>
                <a:gd name="T40" fmla="*/ 20 w 20"/>
                <a:gd name="T41" fmla="*/ 52 h 87"/>
                <a:gd name="T42" fmla="*/ 20 w 20"/>
                <a:gd name="T43" fmla="*/ 55 h 87"/>
                <a:gd name="T44" fmla="*/ 20 w 20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87">
                  <a:moveTo>
                    <a:pt x="20" y="55"/>
                  </a:moveTo>
                  <a:lnTo>
                    <a:pt x="20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2"/>
                  </a:lnTo>
                  <a:lnTo>
                    <a:pt x="2" y="48"/>
                  </a:lnTo>
                  <a:lnTo>
                    <a:pt x="4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7" y="47"/>
                  </a:lnTo>
                  <a:lnTo>
                    <a:pt x="19" y="48"/>
                  </a:lnTo>
                  <a:lnTo>
                    <a:pt x="20" y="52"/>
                  </a:lnTo>
                  <a:lnTo>
                    <a:pt x="20" y="55"/>
                  </a:lnTo>
                  <a:lnTo>
                    <a:pt x="2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1">
              <a:extLst>
                <a:ext uri="{FF2B5EF4-FFF2-40B4-BE49-F238E27FC236}">
                  <a16:creationId xmlns:a16="http://schemas.microsoft.com/office/drawing/2014/main" id="{D8D38DC5-1C91-4D41-86D5-3BF217D426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8675" y="2949576"/>
              <a:ext cx="17463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3 w 21"/>
                <a:gd name="T13" fmla="*/ 48 h 87"/>
                <a:gd name="T14" fmla="*/ 5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1 w 21"/>
                <a:gd name="T25" fmla="*/ 0 h 87"/>
                <a:gd name="T26" fmla="*/ 11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8 w 21"/>
                <a:gd name="T37" fmla="*/ 47 h 87"/>
                <a:gd name="T38" fmla="*/ 19 w 21"/>
                <a:gd name="T39" fmla="*/ 48 h 87"/>
                <a:gd name="T40" fmla="*/ 21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5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8" y="47"/>
                  </a:lnTo>
                  <a:lnTo>
                    <a:pt x="19" y="48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2">
              <a:extLst>
                <a:ext uri="{FF2B5EF4-FFF2-40B4-BE49-F238E27FC236}">
                  <a16:creationId xmlns:a16="http://schemas.microsoft.com/office/drawing/2014/main" id="{4A5D52F9-68C2-4E7D-8B41-03A5D041BC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07250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2 w 21"/>
                <a:gd name="T13" fmla="*/ 48 h 87"/>
                <a:gd name="T14" fmla="*/ 4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0 w 21"/>
                <a:gd name="T25" fmla="*/ 0 h 87"/>
                <a:gd name="T26" fmla="*/ 10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6 w 21"/>
                <a:gd name="T37" fmla="*/ 47 h 87"/>
                <a:gd name="T38" fmla="*/ 18 w 21"/>
                <a:gd name="T39" fmla="*/ 48 h 87"/>
                <a:gd name="T40" fmla="*/ 21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4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6" y="47"/>
                  </a:lnTo>
                  <a:lnTo>
                    <a:pt x="18" y="48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3">
              <a:extLst>
                <a:ext uri="{FF2B5EF4-FFF2-40B4-BE49-F238E27FC236}">
                  <a16:creationId xmlns:a16="http://schemas.microsoft.com/office/drawing/2014/main" id="{335492D6-B170-4ED8-98A8-90105F6E04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5825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1 w 21"/>
                <a:gd name="T13" fmla="*/ 48 h 87"/>
                <a:gd name="T14" fmla="*/ 3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0 w 21"/>
                <a:gd name="T25" fmla="*/ 0 h 87"/>
                <a:gd name="T26" fmla="*/ 10 w 21"/>
                <a:gd name="T27" fmla="*/ 0 h 87"/>
                <a:gd name="T28" fmla="*/ 12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6 w 21"/>
                <a:gd name="T37" fmla="*/ 47 h 87"/>
                <a:gd name="T38" fmla="*/ 18 w 21"/>
                <a:gd name="T39" fmla="*/ 48 h 87"/>
                <a:gd name="T40" fmla="*/ 19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1" y="48"/>
                  </a:lnTo>
                  <a:lnTo>
                    <a:pt x="3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6" y="47"/>
                  </a:lnTo>
                  <a:lnTo>
                    <a:pt x="18" y="48"/>
                  </a:lnTo>
                  <a:lnTo>
                    <a:pt x="19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4">
              <a:extLst>
                <a:ext uri="{FF2B5EF4-FFF2-40B4-BE49-F238E27FC236}">
                  <a16:creationId xmlns:a16="http://schemas.microsoft.com/office/drawing/2014/main" id="{FFA868DF-F4EC-4ACB-813C-C35E69F86B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2 w 21"/>
                <a:gd name="T13" fmla="*/ 48 h 87"/>
                <a:gd name="T14" fmla="*/ 4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7 w 21"/>
                <a:gd name="T23" fmla="*/ 1 h 87"/>
                <a:gd name="T24" fmla="*/ 11 w 21"/>
                <a:gd name="T25" fmla="*/ 0 h 87"/>
                <a:gd name="T26" fmla="*/ 11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7 w 21"/>
                <a:gd name="T37" fmla="*/ 47 h 87"/>
                <a:gd name="T38" fmla="*/ 19 w 21"/>
                <a:gd name="T39" fmla="*/ 48 h 87"/>
                <a:gd name="T40" fmla="*/ 20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4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7" y="47"/>
                  </a:lnTo>
                  <a:lnTo>
                    <a:pt x="19" y="48"/>
                  </a:lnTo>
                  <a:lnTo>
                    <a:pt x="20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5">
              <a:extLst>
                <a:ext uri="{FF2B5EF4-FFF2-40B4-BE49-F238E27FC236}">
                  <a16:creationId xmlns:a16="http://schemas.microsoft.com/office/drawing/2014/main" id="{5B4190BA-DF69-4674-B66B-88A1E1D39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1388" y="2949576"/>
              <a:ext cx="17463" cy="69850"/>
            </a:xfrm>
            <a:custGeom>
              <a:avLst/>
              <a:gdLst>
                <a:gd name="T0" fmla="*/ 22 w 22"/>
                <a:gd name="T1" fmla="*/ 55 h 87"/>
                <a:gd name="T2" fmla="*/ 22 w 22"/>
                <a:gd name="T3" fmla="*/ 87 h 87"/>
                <a:gd name="T4" fmla="*/ 0 w 22"/>
                <a:gd name="T5" fmla="*/ 87 h 87"/>
                <a:gd name="T6" fmla="*/ 0 w 22"/>
                <a:gd name="T7" fmla="*/ 55 h 87"/>
                <a:gd name="T8" fmla="*/ 0 w 22"/>
                <a:gd name="T9" fmla="*/ 55 h 87"/>
                <a:gd name="T10" fmla="*/ 1 w 22"/>
                <a:gd name="T11" fmla="*/ 52 h 87"/>
                <a:gd name="T12" fmla="*/ 2 w 22"/>
                <a:gd name="T13" fmla="*/ 48 h 87"/>
                <a:gd name="T14" fmla="*/ 5 w 22"/>
                <a:gd name="T15" fmla="*/ 47 h 87"/>
                <a:gd name="T16" fmla="*/ 7 w 22"/>
                <a:gd name="T17" fmla="*/ 45 h 87"/>
                <a:gd name="T18" fmla="*/ 7 w 22"/>
                <a:gd name="T19" fmla="*/ 3 h 87"/>
                <a:gd name="T20" fmla="*/ 7 w 22"/>
                <a:gd name="T21" fmla="*/ 3 h 87"/>
                <a:gd name="T22" fmla="*/ 8 w 22"/>
                <a:gd name="T23" fmla="*/ 1 h 87"/>
                <a:gd name="T24" fmla="*/ 10 w 22"/>
                <a:gd name="T25" fmla="*/ 0 h 87"/>
                <a:gd name="T26" fmla="*/ 10 w 22"/>
                <a:gd name="T27" fmla="*/ 0 h 87"/>
                <a:gd name="T28" fmla="*/ 14 w 22"/>
                <a:gd name="T29" fmla="*/ 1 h 87"/>
                <a:gd name="T30" fmla="*/ 15 w 22"/>
                <a:gd name="T31" fmla="*/ 3 h 87"/>
                <a:gd name="T32" fmla="*/ 15 w 22"/>
                <a:gd name="T33" fmla="*/ 45 h 87"/>
                <a:gd name="T34" fmla="*/ 15 w 22"/>
                <a:gd name="T35" fmla="*/ 45 h 87"/>
                <a:gd name="T36" fmla="*/ 17 w 22"/>
                <a:gd name="T37" fmla="*/ 47 h 87"/>
                <a:gd name="T38" fmla="*/ 20 w 22"/>
                <a:gd name="T39" fmla="*/ 48 h 87"/>
                <a:gd name="T40" fmla="*/ 21 w 22"/>
                <a:gd name="T41" fmla="*/ 52 h 87"/>
                <a:gd name="T42" fmla="*/ 22 w 22"/>
                <a:gd name="T43" fmla="*/ 55 h 87"/>
                <a:gd name="T44" fmla="*/ 22 w 22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7">
                  <a:moveTo>
                    <a:pt x="22" y="55"/>
                  </a:moveTo>
                  <a:lnTo>
                    <a:pt x="22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2"/>
                  </a:lnTo>
                  <a:lnTo>
                    <a:pt x="2" y="48"/>
                  </a:lnTo>
                  <a:lnTo>
                    <a:pt x="5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7" y="47"/>
                  </a:lnTo>
                  <a:lnTo>
                    <a:pt x="20" y="48"/>
                  </a:lnTo>
                  <a:lnTo>
                    <a:pt x="21" y="52"/>
                  </a:lnTo>
                  <a:lnTo>
                    <a:pt x="22" y="55"/>
                  </a:lnTo>
                  <a:lnTo>
                    <a:pt x="22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6">
              <a:extLst>
                <a:ext uri="{FF2B5EF4-FFF2-40B4-BE49-F238E27FC236}">
                  <a16:creationId xmlns:a16="http://schemas.microsoft.com/office/drawing/2014/main" id="{5A7876E2-C884-42DF-9D13-52177F0262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9963" y="2949576"/>
              <a:ext cx="15875" cy="69850"/>
            </a:xfrm>
            <a:custGeom>
              <a:avLst/>
              <a:gdLst>
                <a:gd name="T0" fmla="*/ 20 w 20"/>
                <a:gd name="T1" fmla="*/ 55 h 87"/>
                <a:gd name="T2" fmla="*/ 20 w 20"/>
                <a:gd name="T3" fmla="*/ 87 h 87"/>
                <a:gd name="T4" fmla="*/ 0 w 20"/>
                <a:gd name="T5" fmla="*/ 87 h 87"/>
                <a:gd name="T6" fmla="*/ 0 w 20"/>
                <a:gd name="T7" fmla="*/ 55 h 87"/>
                <a:gd name="T8" fmla="*/ 0 w 20"/>
                <a:gd name="T9" fmla="*/ 55 h 87"/>
                <a:gd name="T10" fmla="*/ 1 w 20"/>
                <a:gd name="T11" fmla="*/ 52 h 87"/>
                <a:gd name="T12" fmla="*/ 2 w 20"/>
                <a:gd name="T13" fmla="*/ 48 h 87"/>
                <a:gd name="T14" fmla="*/ 4 w 20"/>
                <a:gd name="T15" fmla="*/ 47 h 87"/>
                <a:gd name="T16" fmla="*/ 7 w 20"/>
                <a:gd name="T17" fmla="*/ 45 h 87"/>
                <a:gd name="T18" fmla="*/ 7 w 20"/>
                <a:gd name="T19" fmla="*/ 3 h 87"/>
                <a:gd name="T20" fmla="*/ 7 w 20"/>
                <a:gd name="T21" fmla="*/ 3 h 87"/>
                <a:gd name="T22" fmla="*/ 8 w 20"/>
                <a:gd name="T23" fmla="*/ 1 h 87"/>
                <a:gd name="T24" fmla="*/ 10 w 20"/>
                <a:gd name="T25" fmla="*/ 0 h 87"/>
                <a:gd name="T26" fmla="*/ 10 w 20"/>
                <a:gd name="T27" fmla="*/ 0 h 87"/>
                <a:gd name="T28" fmla="*/ 12 w 20"/>
                <a:gd name="T29" fmla="*/ 1 h 87"/>
                <a:gd name="T30" fmla="*/ 14 w 20"/>
                <a:gd name="T31" fmla="*/ 3 h 87"/>
                <a:gd name="T32" fmla="*/ 14 w 20"/>
                <a:gd name="T33" fmla="*/ 45 h 87"/>
                <a:gd name="T34" fmla="*/ 14 w 20"/>
                <a:gd name="T35" fmla="*/ 45 h 87"/>
                <a:gd name="T36" fmla="*/ 17 w 20"/>
                <a:gd name="T37" fmla="*/ 47 h 87"/>
                <a:gd name="T38" fmla="*/ 19 w 20"/>
                <a:gd name="T39" fmla="*/ 48 h 87"/>
                <a:gd name="T40" fmla="*/ 20 w 20"/>
                <a:gd name="T41" fmla="*/ 52 h 87"/>
                <a:gd name="T42" fmla="*/ 20 w 20"/>
                <a:gd name="T43" fmla="*/ 55 h 87"/>
                <a:gd name="T44" fmla="*/ 20 w 20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87">
                  <a:moveTo>
                    <a:pt x="20" y="55"/>
                  </a:moveTo>
                  <a:lnTo>
                    <a:pt x="20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2"/>
                  </a:lnTo>
                  <a:lnTo>
                    <a:pt x="2" y="48"/>
                  </a:lnTo>
                  <a:lnTo>
                    <a:pt x="4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7" y="47"/>
                  </a:lnTo>
                  <a:lnTo>
                    <a:pt x="19" y="48"/>
                  </a:lnTo>
                  <a:lnTo>
                    <a:pt x="20" y="52"/>
                  </a:lnTo>
                  <a:lnTo>
                    <a:pt x="20" y="55"/>
                  </a:lnTo>
                  <a:lnTo>
                    <a:pt x="2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7">
              <a:extLst>
                <a:ext uri="{FF2B5EF4-FFF2-40B4-BE49-F238E27FC236}">
                  <a16:creationId xmlns:a16="http://schemas.microsoft.com/office/drawing/2014/main" id="{6E956F76-55E3-4BE9-90DE-937E29E59C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48538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2 w 21"/>
                <a:gd name="T11" fmla="*/ 52 h 87"/>
                <a:gd name="T12" fmla="*/ 3 w 21"/>
                <a:gd name="T13" fmla="*/ 48 h 87"/>
                <a:gd name="T14" fmla="*/ 5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9 w 21"/>
                <a:gd name="T23" fmla="*/ 1 h 87"/>
                <a:gd name="T24" fmla="*/ 11 w 21"/>
                <a:gd name="T25" fmla="*/ 0 h 87"/>
                <a:gd name="T26" fmla="*/ 11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8 w 21"/>
                <a:gd name="T37" fmla="*/ 47 h 87"/>
                <a:gd name="T38" fmla="*/ 20 w 21"/>
                <a:gd name="T39" fmla="*/ 48 h 87"/>
                <a:gd name="T40" fmla="*/ 21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52"/>
                  </a:lnTo>
                  <a:lnTo>
                    <a:pt x="3" y="48"/>
                  </a:lnTo>
                  <a:lnTo>
                    <a:pt x="5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8" y="47"/>
                  </a:lnTo>
                  <a:lnTo>
                    <a:pt x="20" y="48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8">
              <a:extLst>
                <a:ext uri="{FF2B5EF4-FFF2-40B4-BE49-F238E27FC236}">
                  <a16:creationId xmlns:a16="http://schemas.microsoft.com/office/drawing/2014/main" id="{2AB82835-AA6B-46FE-87E3-28C29467D0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04100" y="2949576"/>
              <a:ext cx="17463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1 w 21"/>
                <a:gd name="T13" fmla="*/ 48 h 87"/>
                <a:gd name="T14" fmla="*/ 3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0 w 21"/>
                <a:gd name="T25" fmla="*/ 0 h 87"/>
                <a:gd name="T26" fmla="*/ 10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6 w 21"/>
                <a:gd name="T37" fmla="*/ 47 h 87"/>
                <a:gd name="T38" fmla="*/ 18 w 21"/>
                <a:gd name="T39" fmla="*/ 48 h 87"/>
                <a:gd name="T40" fmla="*/ 19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1" y="48"/>
                  </a:lnTo>
                  <a:lnTo>
                    <a:pt x="3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6" y="47"/>
                  </a:lnTo>
                  <a:lnTo>
                    <a:pt x="18" y="48"/>
                  </a:lnTo>
                  <a:lnTo>
                    <a:pt x="19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9">
              <a:extLst>
                <a:ext uri="{FF2B5EF4-FFF2-40B4-BE49-F238E27FC236}">
                  <a16:creationId xmlns:a16="http://schemas.microsoft.com/office/drawing/2014/main" id="{69484C6C-96FF-4D44-A890-8F8D370A68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7113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2 w 21"/>
                <a:gd name="T13" fmla="*/ 48 h 87"/>
                <a:gd name="T14" fmla="*/ 5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1 w 21"/>
                <a:gd name="T25" fmla="*/ 0 h 87"/>
                <a:gd name="T26" fmla="*/ 11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6 w 21"/>
                <a:gd name="T37" fmla="*/ 47 h 87"/>
                <a:gd name="T38" fmla="*/ 19 w 21"/>
                <a:gd name="T39" fmla="*/ 48 h 87"/>
                <a:gd name="T40" fmla="*/ 21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5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6" y="47"/>
                  </a:lnTo>
                  <a:lnTo>
                    <a:pt x="19" y="48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10">
              <a:extLst>
                <a:ext uri="{FF2B5EF4-FFF2-40B4-BE49-F238E27FC236}">
                  <a16:creationId xmlns:a16="http://schemas.microsoft.com/office/drawing/2014/main" id="{FB3981E3-7718-4C44-93A3-EF204D363A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04100" y="3378201"/>
              <a:ext cx="17463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19 w 21"/>
                <a:gd name="T11" fmla="*/ 35 h 87"/>
                <a:gd name="T12" fmla="*/ 18 w 21"/>
                <a:gd name="T13" fmla="*/ 39 h 87"/>
                <a:gd name="T14" fmla="*/ 16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0 w 21"/>
                <a:gd name="T25" fmla="*/ 87 h 87"/>
                <a:gd name="T26" fmla="*/ 10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3 w 21"/>
                <a:gd name="T37" fmla="*/ 41 h 87"/>
                <a:gd name="T38" fmla="*/ 1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19" y="35"/>
                  </a:lnTo>
                  <a:lnTo>
                    <a:pt x="18" y="39"/>
                  </a:lnTo>
                  <a:lnTo>
                    <a:pt x="16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11">
              <a:extLst>
                <a:ext uri="{FF2B5EF4-FFF2-40B4-BE49-F238E27FC236}">
                  <a16:creationId xmlns:a16="http://schemas.microsoft.com/office/drawing/2014/main" id="{AA693011-DCC5-4F05-8ABD-9E38C9B116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7113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1 w 21"/>
                <a:gd name="T11" fmla="*/ 35 h 87"/>
                <a:gd name="T12" fmla="*/ 19 w 21"/>
                <a:gd name="T13" fmla="*/ 39 h 87"/>
                <a:gd name="T14" fmla="*/ 16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1 w 21"/>
                <a:gd name="T25" fmla="*/ 87 h 87"/>
                <a:gd name="T26" fmla="*/ 11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5 w 21"/>
                <a:gd name="T37" fmla="*/ 41 h 87"/>
                <a:gd name="T38" fmla="*/ 2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9"/>
                  </a:lnTo>
                  <a:lnTo>
                    <a:pt x="16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5" y="41"/>
                  </a:lnTo>
                  <a:lnTo>
                    <a:pt x="2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2">
              <a:extLst>
                <a:ext uri="{FF2B5EF4-FFF2-40B4-BE49-F238E27FC236}">
                  <a16:creationId xmlns:a16="http://schemas.microsoft.com/office/drawing/2014/main" id="{4836EB1D-189D-4A85-96F6-D15E403372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48538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1 w 21"/>
                <a:gd name="T11" fmla="*/ 35 h 87"/>
                <a:gd name="T12" fmla="*/ 20 w 21"/>
                <a:gd name="T13" fmla="*/ 39 h 87"/>
                <a:gd name="T14" fmla="*/ 18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1 w 21"/>
                <a:gd name="T25" fmla="*/ 87 h 87"/>
                <a:gd name="T26" fmla="*/ 11 w 21"/>
                <a:gd name="T27" fmla="*/ 87 h 87"/>
                <a:gd name="T28" fmla="*/ 9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5 w 21"/>
                <a:gd name="T37" fmla="*/ 41 h 87"/>
                <a:gd name="T38" fmla="*/ 3 w 21"/>
                <a:gd name="T39" fmla="*/ 39 h 87"/>
                <a:gd name="T40" fmla="*/ 2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20" y="39"/>
                  </a:lnTo>
                  <a:lnTo>
                    <a:pt x="18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9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5" y="41"/>
                  </a:lnTo>
                  <a:lnTo>
                    <a:pt x="3" y="39"/>
                  </a:lnTo>
                  <a:lnTo>
                    <a:pt x="2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13">
              <a:extLst>
                <a:ext uri="{FF2B5EF4-FFF2-40B4-BE49-F238E27FC236}">
                  <a16:creationId xmlns:a16="http://schemas.microsoft.com/office/drawing/2014/main" id="{56B7273D-E788-4192-B8D2-21136DB2D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9963" y="3378201"/>
              <a:ext cx="15875" cy="69850"/>
            </a:xfrm>
            <a:custGeom>
              <a:avLst/>
              <a:gdLst>
                <a:gd name="T0" fmla="*/ 0 w 20"/>
                <a:gd name="T1" fmla="*/ 33 h 87"/>
                <a:gd name="T2" fmla="*/ 0 w 20"/>
                <a:gd name="T3" fmla="*/ 0 h 87"/>
                <a:gd name="T4" fmla="*/ 20 w 20"/>
                <a:gd name="T5" fmla="*/ 0 h 87"/>
                <a:gd name="T6" fmla="*/ 20 w 20"/>
                <a:gd name="T7" fmla="*/ 33 h 87"/>
                <a:gd name="T8" fmla="*/ 20 w 20"/>
                <a:gd name="T9" fmla="*/ 33 h 87"/>
                <a:gd name="T10" fmla="*/ 20 w 20"/>
                <a:gd name="T11" fmla="*/ 35 h 87"/>
                <a:gd name="T12" fmla="*/ 19 w 20"/>
                <a:gd name="T13" fmla="*/ 39 h 87"/>
                <a:gd name="T14" fmla="*/ 17 w 20"/>
                <a:gd name="T15" fmla="*/ 41 h 87"/>
                <a:gd name="T16" fmla="*/ 14 w 20"/>
                <a:gd name="T17" fmla="*/ 42 h 87"/>
                <a:gd name="T18" fmla="*/ 14 w 20"/>
                <a:gd name="T19" fmla="*/ 84 h 87"/>
                <a:gd name="T20" fmla="*/ 14 w 20"/>
                <a:gd name="T21" fmla="*/ 84 h 87"/>
                <a:gd name="T22" fmla="*/ 12 w 20"/>
                <a:gd name="T23" fmla="*/ 86 h 87"/>
                <a:gd name="T24" fmla="*/ 10 w 20"/>
                <a:gd name="T25" fmla="*/ 87 h 87"/>
                <a:gd name="T26" fmla="*/ 10 w 20"/>
                <a:gd name="T27" fmla="*/ 87 h 87"/>
                <a:gd name="T28" fmla="*/ 8 w 20"/>
                <a:gd name="T29" fmla="*/ 86 h 87"/>
                <a:gd name="T30" fmla="*/ 7 w 20"/>
                <a:gd name="T31" fmla="*/ 84 h 87"/>
                <a:gd name="T32" fmla="*/ 7 w 20"/>
                <a:gd name="T33" fmla="*/ 42 h 87"/>
                <a:gd name="T34" fmla="*/ 7 w 20"/>
                <a:gd name="T35" fmla="*/ 42 h 87"/>
                <a:gd name="T36" fmla="*/ 4 w 20"/>
                <a:gd name="T37" fmla="*/ 41 h 87"/>
                <a:gd name="T38" fmla="*/ 2 w 20"/>
                <a:gd name="T39" fmla="*/ 39 h 87"/>
                <a:gd name="T40" fmla="*/ 1 w 20"/>
                <a:gd name="T41" fmla="*/ 35 h 87"/>
                <a:gd name="T42" fmla="*/ 0 w 20"/>
                <a:gd name="T43" fmla="*/ 33 h 87"/>
                <a:gd name="T44" fmla="*/ 0 w 20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87">
                  <a:moveTo>
                    <a:pt x="0" y="33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9" y="39"/>
                  </a:lnTo>
                  <a:lnTo>
                    <a:pt x="17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2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4" y="41"/>
                  </a:lnTo>
                  <a:lnTo>
                    <a:pt x="2" y="39"/>
                  </a:lnTo>
                  <a:lnTo>
                    <a:pt x="1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14">
              <a:extLst>
                <a:ext uri="{FF2B5EF4-FFF2-40B4-BE49-F238E27FC236}">
                  <a16:creationId xmlns:a16="http://schemas.microsoft.com/office/drawing/2014/main" id="{64FF0CCC-56CB-4B76-B46A-5BFBA9A6BD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1388" y="3378201"/>
              <a:ext cx="17463" cy="69850"/>
            </a:xfrm>
            <a:custGeom>
              <a:avLst/>
              <a:gdLst>
                <a:gd name="T0" fmla="*/ 0 w 22"/>
                <a:gd name="T1" fmla="*/ 33 h 87"/>
                <a:gd name="T2" fmla="*/ 0 w 22"/>
                <a:gd name="T3" fmla="*/ 0 h 87"/>
                <a:gd name="T4" fmla="*/ 22 w 22"/>
                <a:gd name="T5" fmla="*/ 0 h 87"/>
                <a:gd name="T6" fmla="*/ 22 w 22"/>
                <a:gd name="T7" fmla="*/ 33 h 87"/>
                <a:gd name="T8" fmla="*/ 22 w 22"/>
                <a:gd name="T9" fmla="*/ 33 h 87"/>
                <a:gd name="T10" fmla="*/ 21 w 22"/>
                <a:gd name="T11" fmla="*/ 35 h 87"/>
                <a:gd name="T12" fmla="*/ 20 w 22"/>
                <a:gd name="T13" fmla="*/ 39 h 87"/>
                <a:gd name="T14" fmla="*/ 17 w 22"/>
                <a:gd name="T15" fmla="*/ 41 h 87"/>
                <a:gd name="T16" fmla="*/ 15 w 22"/>
                <a:gd name="T17" fmla="*/ 42 h 87"/>
                <a:gd name="T18" fmla="*/ 15 w 22"/>
                <a:gd name="T19" fmla="*/ 84 h 87"/>
                <a:gd name="T20" fmla="*/ 15 w 22"/>
                <a:gd name="T21" fmla="*/ 84 h 87"/>
                <a:gd name="T22" fmla="*/ 14 w 22"/>
                <a:gd name="T23" fmla="*/ 86 h 87"/>
                <a:gd name="T24" fmla="*/ 10 w 22"/>
                <a:gd name="T25" fmla="*/ 87 h 87"/>
                <a:gd name="T26" fmla="*/ 10 w 22"/>
                <a:gd name="T27" fmla="*/ 87 h 87"/>
                <a:gd name="T28" fmla="*/ 8 w 22"/>
                <a:gd name="T29" fmla="*/ 86 h 87"/>
                <a:gd name="T30" fmla="*/ 7 w 22"/>
                <a:gd name="T31" fmla="*/ 84 h 87"/>
                <a:gd name="T32" fmla="*/ 7 w 22"/>
                <a:gd name="T33" fmla="*/ 42 h 87"/>
                <a:gd name="T34" fmla="*/ 7 w 22"/>
                <a:gd name="T35" fmla="*/ 42 h 87"/>
                <a:gd name="T36" fmla="*/ 5 w 22"/>
                <a:gd name="T37" fmla="*/ 41 h 87"/>
                <a:gd name="T38" fmla="*/ 2 w 22"/>
                <a:gd name="T39" fmla="*/ 39 h 87"/>
                <a:gd name="T40" fmla="*/ 1 w 22"/>
                <a:gd name="T41" fmla="*/ 35 h 87"/>
                <a:gd name="T42" fmla="*/ 0 w 22"/>
                <a:gd name="T43" fmla="*/ 33 h 87"/>
                <a:gd name="T44" fmla="*/ 0 w 22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7">
                  <a:moveTo>
                    <a:pt x="0" y="3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1" y="35"/>
                  </a:lnTo>
                  <a:lnTo>
                    <a:pt x="20" y="39"/>
                  </a:lnTo>
                  <a:lnTo>
                    <a:pt x="17" y="41"/>
                  </a:lnTo>
                  <a:lnTo>
                    <a:pt x="15" y="4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4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5" y="41"/>
                  </a:lnTo>
                  <a:lnTo>
                    <a:pt x="2" y="39"/>
                  </a:lnTo>
                  <a:lnTo>
                    <a:pt x="1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15">
              <a:extLst>
                <a:ext uri="{FF2B5EF4-FFF2-40B4-BE49-F238E27FC236}">
                  <a16:creationId xmlns:a16="http://schemas.microsoft.com/office/drawing/2014/main" id="{18C39E37-939A-4BA7-9694-2076B3BD12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0 w 21"/>
                <a:gd name="T11" fmla="*/ 35 h 87"/>
                <a:gd name="T12" fmla="*/ 19 w 21"/>
                <a:gd name="T13" fmla="*/ 39 h 87"/>
                <a:gd name="T14" fmla="*/ 17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1 w 21"/>
                <a:gd name="T25" fmla="*/ 87 h 87"/>
                <a:gd name="T26" fmla="*/ 11 w 21"/>
                <a:gd name="T27" fmla="*/ 87 h 87"/>
                <a:gd name="T28" fmla="*/ 9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4 w 21"/>
                <a:gd name="T37" fmla="*/ 41 h 87"/>
                <a:gd name="T38" fmla="*/ 2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0" y="35"/>
                  </a:lnTo>
                  <a:lnTo>
                    <a:pt x="19" y="39"/>
                  </a:lnTo>
                  <a:lnTo>
                    <a:pt x="17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9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4" y="41"/>
                  </a:lnTo>
                  <a:lnTo>
                    <a:pt x="2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16">
              <a:extLst>
                <a:ext uri="{FF2B5EF4-FFF2-40B4-BE49-F238E27FC236}">
                  <a16:creationId xmlns:a16="http://schemas.microsoft.com/office/drawing/2014/main" id="{4819AE15-55DB-4A5F-8578-3808D6FB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5825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19 w 21"/>
                <a:gd name="T11" fmla="*/ 35 h 87"/>
                <a:gd name="T12" fmla="*/ 18 w 21"/>
                <a:gd name="T13" fmla="*/ 39 h 87"/>
                <a:gd name="T14" fmla="*/ 16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2 w 21"/>
                <a:gd name="T23" fmla="*/ 86 h 87"/>
                <a:gd name="T24" fmla="*/ 10 w 21"/>
                <a:gd name="T25" fmla="*/ 87 h 87"/>
                <a:gd name="T26" fmla="*/ 10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3 w 21"/>
                <a:gd name="T37" fmla="*/ 41 h 87"/>
                <a:gd name="T38" fmla="*/ 1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19" y="35"/>
                  </a:lnTo>
                  <a:lnTo>
                    <a:pt x="18" y="39"/>
                  </a:lnTo>
                  <a:lnTo>
                    <a:pt x="16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2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7">
              <a:extLst>
                <a:ext uri="{FF2B5EF4-FFF2-40B4-BE49-F238E27FC236}">
                  <a16:creationId xmlns:a16="http://schemas.microsoft.com/office/drawing/2014/main" id="{EFB2A549-08CE-4297-A834-C01ABD1ECD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07250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1 w 21"/>
                <a:gd name="T11" fmla="*/ 35 h 87"/>
                <a:gd name="T12" fmla="*/ 18 w 21"/>
                <a:gd name="T13" fmla="*/ 39 h 87"/>
                <a:gd name="T14" fmla="*/ 16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0 w 21"/>
                <a:gd name="T25" fmla="*/ 87 h 87"/>
                <a:gd name="T26" fmla="*/ 10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4 w 21"/>
                <a:gd name="T37" fmla="*/ 41 h 87"/>
                <a:gd name="T38" fmla="*/ 2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8" y="39"/>
                  </a:lnTo>
                  <a:lnTo>
                    <a:pt x="16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4" y="41"/>
                  </a:lnTo>
                  <a:lnTo>
                    <a:pt x="2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18">
              <a:extLst>
                <a:ext uri="{FF2B5EF4-FFF2-40B4-BE49-F238E27FC236}">
                  <a16:creationId xmlns:a16="http://schemas.microsoft.com/office/drawing/2014/main" id="{3F303C8D-F826-4198-9FE6-07AD5CFA76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0100" y="3378201"/>
              <a:ext cx="17463" cy="69850"/>
            </a:xfrm>
            <a:custGeom>
              <a:avLst/>
              <a:gdLst>
                <a:gd name="T0" fmla="*/ 0 w 20"/>
                <a:gd name="T1" fmla="*/ 33 h 87"/>
                <a:gd name="T2" fmla="*/ 0 w 20"/>
                <a:gd name="T3" fmla="*/ 0 h 87"/>
                <a:gd name="T4" fmla="*/ 20 w 20"/>
                <a:gd name="T5" fmla="*/ 0 h 87"/>
                <a:gd name="T6" fmla="*/ 20 w 20"/>
                <a:gd name="T7" fmla="*/ 33 h 87"/>
                <a:gd name="T8" fmla="*/ 20 w 20"/>
                <a:gd name="T9" fmla="*/ 33 h 87"/>
                <a:gd name="T10" fmla="*/ 20 w 20"/>
                <a:gd name="T11" fmla="*/ 35 h 87"/>
                <a:gd name="T12" fmla="*/ 19 w 20"/>
                <a:gd name="T13" fmla="*/ 39 h 87"/>
                <a:gd name="T14" fmla="*/ 17 w 20"/>
                <a:gd name="T15" fmla="*/ 41 h 87"/>
                <a:gd name="T16" fmla="*/ 13 w 20"/>
                <a:gd name="T17" fmla="*/ 42 h 87"/>
                <a:gd name="T18" fmla="*/ 13 w 20"/>
                <a:gd name="T19" fmla="*/ 84 h 87"/>
                <a:gd name="T20" fmla="*/ 13 w 20"/>
                <a:gd name="T21" fmla="*/ 84 h 87"/>
                <a:gd name="T22" fmla="*/ 12 w 20"/>
                <a:gd name="T23" fmla="*/ 86 h 87"/>
                <a:gd name="T24" fmla="*/ 10 w 20"/>
                <a:gd name="T25" fmla="*/ 87 h 87"/>
                <a:gd name="T26" fmla="*/ 10 w 20"/>
                <a:gd name="T27" fmla="*/ 87 h 87"/>
                <a:gd name="T28" fmla="*/ 8 w 20"/>
                <a:gd name="T29" fmla="*/ 86 h 87"/>
                <a:gd name="T30" fmla="*/ 7 w 20"/>
                <a:gd name="T31" fmla="*/ 84 h 87"/>
                <a:gd name="T32" fmla="*/ 7 w 20"/>
                <a:gd name="T33" fmla="*/ 42 h 87"/>
                <a:gd name="T34" fmla="*/ 7 w 20"/>
                <a:gd name="T35" fmla="*/ 42 h 87"/>
                <a:gd name="T36" fmla="*/ 4 w 20"/>
                <a:gd name="T37" fmla="*/ 41 h 87"/>
                <a:gd name="T38" fmla="*/ 2 w 20"/>
                <a:gd name="T39" fmla="*/ 39 h 87"/>
                <a:gd name="T40" fmla="*/ 1 w 20"/>
                <a:gd name="T41" fmla="*/ 35 h 87"/>
                <a:gd name="T42" fmla="*/ 0 w 20"/>
                <a:gd name="T43" fmla="*/ 33 h 87"/>
                <a:gd name="T44" fmla="*/ 0 w 20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87">
                  <a:moveTo>
                    <a:pt x="0" y="33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9" y="39"/>
                  </a:lnTo>
                  <a:lnTo>
                    <a:pt x="17" y="41"/>
                  </a:lnTo>
                  <a:lnTo>
                    <a:pt x="13" y="42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2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4" y="41"/>
                  </a:lnTo>
                  <a:lnTo>
                    <a:pt x="2" y="39"/>
                  </a:lnTo>
                  <a:lnTo>
                    <a:pt x="1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19">
              <a:extLst>
                <a:ext uri="{FF2B5EF4-FFF2-40B4-BE49-F238E27FC236}">
                  <a16:creationId xmlns:a16="http://schemas.microsoft.com/office/drawing/2014/main" id="{F7036734-E8C9-49E7-A651-6A59F171AC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8675" y="3378201"/>
              <a:ext cx="17463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1 w 21"/>
                <a:gd name="T11" fmla="*/ 35 h 87"/>
                <a:gd name="T12" fmla="*/ 19 w 21"/>
                <a:gd name="T13" fmla="*/ 39 h 87"/>
                <a:gd name="T14" fmla="*/ 18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1 w 21"/>
                <a:gd name="T25" fmla="*/ 87 h 87"/>
                <a:gd name="T26" fmla="*/ 11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5 w 21"/>
                <a:gd name="T37" fmla="*/ 41 h 87"/>
                <a:gd name="T38" fmla="*/ 3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9"/>
                  </a:lnTo>
                  <a:lnTo>
                    <a:pt x="18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5" y="41"/>
                  </a:lnTo>
                  <a:lnTo>
                    <a:pt x="3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20">
              <a:extLst>
                <a:ext uri="{FF2B5EF4-FFF2-40B4-BE49-F238E27FC236}">
                  <a16:creationId xmlns:a16="http://schemas.microsoft.com/office/drawing/2014/main" id="{06199D35-6B82-452F-A924-883B313931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317876"/>
              <a:ext cx="69850" cy="17463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9 h 21"/>
                <a:gd name="T14" fmla="*/ 46 w 87"/>
                <a:gd name="T15" fmla="*/ 17 h 21"/>
                <a:gd name="T16" fmla="*/ 45 w 87"/>
                <a:gd name="T17" fmla="*/ 15 h 21"/>
                <a:gd name="T18" fmla="*/ 3 w 87"/>
                <a:gd name="T19" fmla="*/ 15 h 21"/>
                <a:gd name="T20" fmla="*/ 3 w 87"/>
                <a:gd name="T21" fmla="*/ 15 h 21"/>
                <a:gd name="T22" fmla="*/ 1 w 87"/>
                <a:gd name="T23" fmla="*/ 13 h 21"/>
                <a:gd name="T24" fmla="*/ 0 w 87"/>
                <a:gd name="T25" fmla="*/ 10 h 21"/>
                <a:gd name="T26" fmla="*/ 0 w 87"/>
                <a:gd name="T27" fmla="*/ 10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2 h 21"/>
                <a:gd name="T40" fmla="*/ 50 w 87"/>
                <a:gd name="T41" fmla="*/ 1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9"/>
                  </a:lnTo>
                  <a:lnTo>
                    <a:pt x="46" y="17"/>
                  </a:lnTo>
                  <a:lnTo>
                    <a:pt x="45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21">
              <a:extLst>
                <a:ext uri="{FF2B5EF4-FFF2-40B4-BE49-F238E27FC236}">
                  <a16:creationId xmlns:a16="http://schemas.microsoft.com/office/drawing/2014/main" id="{A6FB12B5-5B4C-42A7-9BAC-BDEAEF1968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290888"/>
              <a:ext cx="69850" cy="15875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8 h 21"/>
                <a:gd name="T14" fmla="*/ 46 w 87"/>
                <a:gd name="T15" fmla="*/ 16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0 h 21"/>
                <a:gd name="T26" fmla="*/ 0 w 87"/>
                <a:gd name="T27" fmla="*/ 10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1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8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22">
              <a:extLst>
                <a:ext uri="{FF2B5EF4-FFF2-40B4-BE49-F238E27FC236}">
                  <a16:creationId xmlns:a16="http://schemas.microsoft.com/office/drawing/2014/main" id="{423413CA-B1A9-45FA-8610-3BE3A7084E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262313"/>
              <a:ext cx="69850" cy="15875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9 h 21"/>
                <a:gd name="T14" fmla="*/ 46 w 87"/>
                <a:gd name="T15" fmla="*/ 16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1 h 21"/>
                <a:gd name="T26" fmla="*/ 0 w 87"/>
                <a:gd name="T27" fmla="*/ 11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2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23">
              <a:extLst>
                <a:ext uri="{FF2B5EF4-FFF2-40B4-BE49-F238E27FC236}">
                  <a16:creationId xmlns:a16="http://schemas.microsoft.com/office/drawing/2014/main" id="{CBD2FBA3-BB38-474E-BAA3-E798E7E291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233738"/>
              <a:ext cx="69850" cy="15875"/>
            </a:xfrm>
            <a:custGeom>
              <a:avLst/>
              <a:gdLst>
                <a:gd name="T0" fmla="*/ 54 w 87"/>
                <a:gd name="T1" fmla="*/ 0 h 20"/>
                <a:gd name="T2" fmla="*/ 87 w 87"/>
                <a:gd name="T3" fmla="*/ 0 h 20"/>
                <a:gd name="T4" fmla="*/ 87 w 87"/>
                <a:gd name="T5" fmla="*/ 20 h 20"/>
                <a:gd name="T6" fmla="*/ 54 w 87"/>
                <a:gd name="T7" fmla="*/ 20 h 20"/>
                <a:gd name="T8" fmla="*/ 54 w 87"/>
                <a:gd name="T9" fmla="*/ 20 h 20"/>
                <a:gd name="T10" fmla="*/ 50 w 87"/>
                <a:gd name="T11" fmla="*/ 20 h 20"/>
                <a:gd name="T12" fmla="*/ 48 w 87"/>
                <a:gd name="T13" fmla="*/ 18 h 20"/>
                <a:gd name="T14" fmla="*/ 46 w 87"/>
                <a:gd name="T15" fmla="*/ 16 h 20"/>
                <a:gd name="T16" fmla="*/ 45 w 87"/>
                <a:gd name="T17" fmla="*/ 13 h 20"/>
                <a:gd name="T18" fmla="*/ 3 w 87"/>
                <a:gd name="T19" fmla="*/ 13 h 20"/>
                <a:gd name="T20" fmla="*/ 3 w 87"/>
                <a:gd name="T21" fmla="*/ 13 h 20"/>
                <a:gd name="T22" fmla="*/ 1 w 87"/>
                <a:gd name="T23" fmla="*/ 12 h 20"/>
                <a:gd name="T24" fmla="*/ 0 w 87"/>
                <a:gd name="T25" fmla="*/ 10 h 20"/>
                <a:gd name="T26" fmla="*/ 0 w 87"/>
                <a:gd name="T27" fmla="*/ 10 h 20"/>
                <a:gd name="T28" fmla="*/ 1 w 87"/>
                <a:gd name="T29" fmla="*/ 8 h 20"/>
                <a:gd name="T30" fmla="*/ 3 w 87"/>
                <a:gd name="T31" fmla="*/ 7 h 20"/>
                <a:gd name="T32" fmla="*/ 45 w 87"/>
                <a:gd name="T33" fmla="*/ 7 h 20"/>
                <a:gd name="T34" fmla="*/ 45 w 87"/>
                <a:gd name="T35" fmla="*/ 7 h 20"/>
                <a:gd name="T36" fmla="*/ 46 w 87"/>
                <a:gd name="T37" fmla="*/ 3 h 20"/>
                <a:gd name="T38" fmla="*/ 48 w 87"/>
                <a:gd name="T39" fmla="*/ 2 h 20"/>
                <a:gd name="T40" fmla="*/ 50 w 87"/>
                <a:gd name="T41" fmla="*/ 0 h 20"/>
                <a:gd name="T42" fmla="*/ 54 w 87"/>
                <a:gd name="T43" fmla="*/ 0 h 20"/>
                <a:gd name="T44" fmla="*/ 54 w 87"/>
                <a:gd name="T4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0">
                  <a:moveTo>
                    <a:pt x="54" y="0"/>
                  </a:moveTo>
                  <a:lnTo>
                    <a:pt x="87" y="0"/>
                  </a:lnTo>
                  <a:lnTo>
                    <a:pt x="87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0" y="20"/>
                  </a:lnTo>
                  <a:lnTo>
                    <a:pt x="48" y="18"/>
                  </a:lnTo>
                  <a:lnTo>
                    <a:pt x="46" y="16"/>
                  </a:lnTo>
                  <a:lnTo>
                    <a:pt x="45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24">
              <a:extLst>
                <a:ext uri="{FF2B5EF4-FFF2-40B4-BE49-F238E27FC236}">
                  <a16:creationId xmlns:a16="http://schemas.microsoft.com/office/drawing/2014/main" id="{E63213D1-5B25-438D-91AA-A9D3B8BD0B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205163"/>
              <a:ext cx="69850" cy="15875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1 h 21"/>
                <a:gd name="T12" fmla="*/ 48 w 87"/>
                <a:gd name="T13" fmla="*/ 18 h 21"/>
                <a:gd name="T14" fmla="*/ 46 w 87"/>
                <a:gd name="T15" fmla="*/ 17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0 h 21"/>
                <a:gd name="T26" fmla="*/ 0 w 87"/>
                <a:gd name="T27" fmla="*/ 10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5 h 21"/>
                <a:gd name="T38" fmla="*/ 48 w 87"/>
                <a:gd name="T39" fmla="*/ 2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1"/>
                  </a:lnTo>
                  <a:lnTo>
                    <a:pt x="48" y="18"/>
                  </a:lnTo>
                  <a:lnTo>
                    <a:pt x="46" y="17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5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25">
              <a:extLst>
                <a:ext uri="{FF2B5EF4-FFF2-40B4-BE49-F238E27FC236}">
                  <a16:creationId xmlns:a16="http://schemas.microsoft.com/office/drawing/2014/main" id="{2A1B5E9A-F14F-4C98-B1CD-EA4F01FA2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176588"/>
              <a:ext cx="69850" cy="17463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1 h 21"/>
                <a:gd name="T12" fmla="*/ 48 w 87"/>
                <a:gd name="T13" fmla="*/ 20 h 21"/>
                <a:gd name="T14" fmla="*/ 46 w 87"/>
                <a:gd name="T15" fmla="*/ 18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1 h 21"/>
                <a:gd name="T26" fmla="*/ 0 w 87"/>
                <a:gd name="T27" fmla="*/ 11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5 h 21"/>
                <a:gd name="T38" fmla="*/ 48 w 87"/>
                <a:gd name="T39" fmla="*/ 3 h 21"/>
                <a:gd name="T40" fmla="*/ 50 w 87"/>
                <a:gd name="T41" fmla="*/ 1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1"/>
                  </a:lnTo>
                  <a:lnTo>
                    <a:pt x="48" y="20"/>
                  </a:lnTo>
                  <a:lnTo>
                    <a:pt x="46" y="18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5"/>
                  </a:lnTo>
                  <a:lnTo>
                    <a:pt x="48" y="3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26">
              <a:extLst>
                <a:ext uri="{FF2B5EF4-FFF2-40B4-BE49-F238E27FC236}">
                  <a16:creationId xmlns:a16="http://schemas.microsoft.com/office/drawing/2014/main" id="{26088CE1-3162-4832-AA28-C42EAF35FA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148013"/>
              <a:ext cx="69850" cy="17463"/>
            </a:xfrm>
            <a:custGeom>
              <a:avLst/>
              <a:gdLst>
                <a:gd name="T0" fmla="*/ 54 w 87"/>
                <a:gd name="T1" fmla="*/ 0 h 20"/>
                <a:gd name="T2" fmla="*/ 87 w 87"/>
                <a:gd name="T3" fmla="*/ 0 h 20"/>
                <a:gd name="T4" fmla="*/ 87 w 87"/>
                <a:gd name="T5" fmla="*/ 20 h 20"/>
                <a:gd name="T6" fmla="*/ 54 w 87"/>
                <a:gd name="T7" fmla="*/ 20 h 20"/>
                <a:gd name="T8" fmla="*/ 54 w 87"/>
                <a:gd name="T9" fmla="*/ 20 h 20"/>
                <a:gd name="T10" fmla="*/ 50 w 87"/>
                <a:gd name="T11" fmla="*/ 20 h 20"/>
                <a:gd name="T12" fmla="*/ 48 w 87"/>
                <a:gd name="T13" fmla="*/ 19 h 20"/>
                <a:gd name="T14" fmla="*/ 46 w 87"/>
                <a:gd name="T15" fmla="*/ 17 h 20"/>
                <a:gd name="T16" fmla="*/ 45 w 87"/>
                <a:gd name="T17" fmla="*/ 13 h 20"/>
                <a:gd name="T18" fmla="*/ 3 w 87"/>
                <a:gd name="T19" fmla="*/ 13 h 20"/>
                <a:gd name="T20" fmla="*/ 3 w 87"/>
                <a:gd name="T21" fmla="*/ 13 h 20"/>
                <a:gd name="T22" fmla="*/ 1 w 87"/>
                <a:gd name="T23" fmla="*/ 13 h 20"/>
                <a:gd name="T24" fmla="*/ 0 w 87"/>
                <a:gd name="T25" fmla="*/ 10 h 20"/>
                <a:gd name="T26" fmla="*/ 0 w 87"/>
                <a:gd name="T27" fmla="*/ 10 h 20"/>
                <a:gd name="T28" fmla="*/ 1 w 87"/>
                <a:gd name="T29" fmla="*/ 8 h 20"/>
                <a:gd name="T30" fmla="*/ 3 w 87"/>
                <a:gd name="T31" fmla="*/ 7 h 20"/>
                <a:gd name="T32" fmla="*/ 45 w 87"/>
                <a:gd name="T33" fmla="*/ 7 h 20"/>
                <a:gd name="T34" fmla="*/ 45 w 87"/>
                <a:gd name="T35" fmla="*/ 7 h 20"/>
                <a:gd name="T36" fmla="*/ 46 w 87"/>
                <a:gd name="T37" fmla="*/ 4 h 20"/>
                <a:gd name="T38" fmla="*/ 48 w 87"/>
                <a:gd name="T39" fmla="*/ 2 h 20"/>
                <a:gd name="T40" fmla="*/ 50 w 87"/>
                <a:gd name="T41" fmla="*/ 1 h 20"/>
                <a:gd name="T42" fmla="*/ 54 w 87"/>
                <a:gd name="T43" fmla="*/ 0 h 20"/>
                <a:gd name="T44" fmla="*/ 54 w 87"/>
                <a:gd name="T4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0">
                  <a:moveTo>
                    <a:pt x="54" y="0"/>
                  </a:moveTo>
                  <a:lnTo>
                    <a:pt x="87" y="0"/>
                  </a:lnTo>
                  <a:lnTo>
                    <a:pt x="87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0" y="20"/>
                  </a:lnTo>
                  <a:lnTo>
                    <a:pt x="48" y="19"/>
                  </a:lnTo>
                  <a:lnTo>
                    <a:pt x="46" y="17"/>
                  </a:lnTo>
                  <a:lnTo>
                    <a:pt x="45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27">
              <a:extLst>
                <a:ext uri="{FF2B5EF4-FFF2-40B4-BE49-F238E27FC236}">
                  <a16:creationId xmlns:a16="http://schemas.microsoft.com/office/drawing/2014/main" id="{DC22FAC6-DC47-491E-8B1A-32E4EFECD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121026"/>
              <a:ext cx="69850" cy="15875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8 h 21"/>
                <a:gd name="T14" fmla="*/ 46 w 87"/>
                <a:gd name="T15" fmla="*/ 16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0 h 21"/>
                <a:gd name="T26" fmla="*/ 0 w 87"/>
                <a:gd name="T27" fmla="*/ 10 h 21"/>
                <a:gd name="T28" fmla="*/ 1 w 87"/>
                <a:gd name="T29" fmla="*/ 7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1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8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28">
              <a:extLst>
                <a:ext uri="{FF2B5EF4-FFF2-40B4-BE49-F238E27FC236}">
                  <a16:creationId xmlns:a16="http://schemas.microsoft.com/office/drawing/2014/main" id="{8BBF929F-FCCC-4792-97FD-006E46BC13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063876"/>
              <a:ext cx="69850" cy="17463"/>
            </a:xfrm>
            <a:custGeom>
              <a:avLst/>
              <a:gdLst>
                <a:gd name="T0" fmla="*/ 54 w 87"/>
                <a:gd name="T1" fmla="*/ 0 h 20"/>
                <a:gd name="T2" fmla="*/ 87 w 87"/>
                <a:gd name="T3" fmla="*/ 0 h 20"/>
                <a:gd name="T4" fmla="*/ 87 w 87"/>
                <a:gd name="T5" fmla="*/ 20 h 20"/>
                <a:gd name="T6" fmla="*/ 54 w 87"/>
                <a:gd name="T7" fmla="*/ 20 h 20"/>
                <a:gd name="T8" fmla="*/ 54 w 87"/>
                <a:gd name="T9" fmla="*/ 20 h 20"/>
                <a:gd name="T10" fmla="*/ 50 w 87"/>
                <a:gd name="T11" fmla="*/ 20 h 20"/>
                <a:gd name="T12" fmla="*/ 48 w 87"/>
                <a:gd name="T13" fmla="*/ 18 h 20"/>
                <a:gd name="T14" fmla="*/ 46 w 87"/>
                <a:gd name="T15" fmla="*/ 16 h 20"/>
                <a:gd name="T16" fmla="*/ 45 w 87"/>
                <a:gd name="T17" fmla="*/ 13 h 20"/>
                <a:gd name="T18" fmla="*/ 3 w 87"/>
                <a:gd name="T19" fmla="*/ 13 h 20"/>
                <a:gd name="T20" fmla="*/ 3 w 87"/>
                <a:gd name="T21" fmla="*/ 13 h 20"/>
                <a:gd name="T22" fmla="*/ 1 w 87"/>
                <a:gd name="T23" fmla="*/ 12 h 20"/>
                <a:gd name="T24" fmla="*/ 0 w 87"/>
                <a:gd name="T25" fmla="*/ 10 h 20"/>
                <a:gd name="T26" fmla="*/ 0 w 87"/>
                <a:gd name="T27" fmla="*/ 10 h 20"/>
                <a:gd name="T28" fmla="*/ 1 w 87"/>
                <a:gd name="T29" fmla="*/ 8 h 20"/>
                <a:gd name="T30" fmla="*/ 3 w 87"/>
                <a:gd name="T31" fmla="*/ 7 h 20"/>
                <a:gd name="T32" fmla="*/ 45 w 87"/>
                <a:gd name="T33" fmla="*/ 7 h 20"/>
                <a:gd name="T34" fmla="*/ 45 w 87"/>
                <a:gd name="T35" fmla="*/ 7 h 20"/>
                <a:gd name="T36" fmla="*/ 46 w 87"/>
                <a:gd name="T37" fmla="*/ 3 h 20"/>
                <a:gd name="T38" fmla="*/ 48 w 87"/>
                <a:gd name="T39" fmla="*/ 2 h 20"/>
                <a:gd name="T40" fmla="*/ 50 w 87"/>
                <a:gd name="T41" fmla="*/ 0 h 20"/>
                <a:gd name="T42" fmla="*/ 54 w 87"/>
                <a:gd name="T43" fmla="*/ 0 h 20"/>
                <a:gd name="T44" fmla="*/ 54 w 87"/>
                <a:gd name="T4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0">
                  <a:moveTo>
                    <a:pt x="54" y="0"/>
                  </a:moveTo>
                  <a:lnTo>
                    <a:pt x="87" y="0"/>
                  </a:lnTo>
                  <a:lnTo>
                    <a:pt x="87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0" y="20"/>
                  </a:lnTo>
                  <a:lnTo>
                    <a:pt x="48" y="18"/>
                  </a:lnTo>
                  <a:lnTo>
                    <a:pt x="46" y="16"/>
                  </a:lnTo>
                  <a:lnTo>
                    <a:pt x="45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29">
              <a:extLst>
                <a:ext uri="{FF2B5EF4-FFF2-40B4-BE49-F238E27FC236}">
                  <a16:creationId xmlns:a16="http://schemas.microsoft.com/office/drawing/2014/main" id="{23D6E541-8D5C-415D-9857-64F2B988EB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092451"/>
              <a:ext cx="69850" cy="17463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9 h 21"/>
                <a:gd name="T14" fmla="*/ 46 w 87"/>
                <a:gd name="T15" fmla="*/ 16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1 h 21"/>
                <a:gd name="T26" fmla="*/ 0 w 87"/>
                <a:gd name="T27" fmla="*/ 11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2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30">
              <a:extLst>
                <a:ext uri="{FF2B5EF4-FFF2-40B4-BE49-F238E27FC236}">
                  <a16:creationId xmlns:a16="http://schemas.microsoft.com/office/drawing/2014/main" id="{9ECB7E24-671B-4F84-BF2B-4A37866A63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063876"/>
              <a:ext cx="68263" cy="17463"/>
            </a:xfrm>
            <a:custGeom>
              <a:avLst/>
              <a:gdLst>
                <a:gd name="T0" fmla="*/ 32 w 86"/>
                <a:gd name="T1" fmla="*/ 20 h 20"/>
                <a:gd name="T2" fmla="*/ 0 w 86"/>
                <a:gd name="T3" fmla="*/ 20 h 20"/>
                <a:gd name="T4" fmla="*/ 0 w 86"/>
                <a:gd name="T5" fmla="*/ 0 h 20"/>
                <a:gd name="T6" fmla="*/ 32 w 86"/>
                <a:gd name="T7" fmla="*/ 0 h 20"/>
                <a:gd name="T8" fmla="*/ 32 w 86"/>
                <a:gd name="T9" fmla="*/ 0 h 20"/>
                <a:gd name="T10" fmla="*/ 36 w 86"/>
                <a:gd name="T11" fmla="*/ 0 h 20"/>
                <a:gd name="T12" fmla="*/ 38 w 86"/>
                <a:gd name="T13" fmla="*/ 2 h 20"/>
                <a:gd name="T14" fmla="*/ 40 w 86"/>
                <a:gd name="T15" fmla="*/ 3 h 20"/>
                <a:gd name="T16" fmla="*/ 43 w 86"/>
                <a:gd name="T17" fmla="*/ 7 h 20"/>
                <a:gd name="T18" fmla="*/ 83 w 86"/>
                <a:gd name="T19" fmla="*/ 7 h 20"/>
                <a:gd name="T20" fmla="*/ 83 w 86"/>
                <a:gd name="T21" fmla="*/ 7 h 20"/>
                <a:gd name="T22" fmla="*/ 86 w 86"/>
                <a:gd name="T23" fmla="*/ 8 h 20"/>
                <a:gd name="T24" fmla="*/ 86 w 86"/>
                <a:gd name="T25" fmla="*/ 10 h 20"/>
                <a:gd name="T26" fmla="*/ 86 w 86"/>
                <a:gd name="T27" fmla="*/ 10 h 20"/>
                <a:gd name="T28" fmla="*/ 86 w 86"/>
                <a:gd name="T29" fmla="*/ 12 h 20"/>
                <a:gd name="T30" fmla="*/ 83 w 86"/>
                <a:gd name="T31" fmla="*/ 13 h 20"/>
                <a:gd name="T32" fmla="*/ 43 w 86"/>
                <a:gd name="T33" fmla="*/ 13 h 20"/>
                <a:gd name="T34" fmla="*/ 43 w 86"/>
                <a:gd name="T35" fmla="*/ 13 h 20"/>
                <a:gd name="T36" fmla="*/ 40 w 86"/>
                <a:gd name="T37" fmla="*/ 16 h 20"/>
                <a:gd name="T38" fmla="*/ 38 w 86"/>
                <a:gd name="T39" fmla="*/ 18 h 20"/>
                <a:gd name="T40" fmla="*/ 36 w 86"/>
                <a:gd name="T41" fmla="*/ 20 h 20"/>
                <a:gd name="T42" fmla="*/ 32 w 86"/>
                <a:gd name="T43" fmla="*/ 20 h 20"/>
                <a:gd name="T44" fmla="*/ 32 w 86"/>
                <a:gd name="T4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0">
                  <a:moveTo>
                    <a:pt x="32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3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2"/>
                  </a:lnTo>
                  <a:lnTo>
                    <a:pt x="83" y="13"/>
                  </a:lnTo>
                  <a:lnTo>
                    <a:pt x="43" y="13"/>
                  </a:lnTo>
                  <a:lnTo>
                    <a:pt x="43" y="13"/>
                  </a:lnTo>
                  <a:lnTo>
                    <a:pt x="40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31">
              <a:extLst>
                <a:ext uri="{FF2B5EF4-FFF2-40B4-BE49-F238E27FC236}">
                  <a16:creationId xmlns:a16="http://schemas.microsoft.com/office/drawing/2014/main" id="{3BFE98AB-28BE-4CAA-B105-92C7ECCC55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092451"/>
              <a:ext cx="68263" cy="17463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2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1 h 21"/>
                <a:gd name="T26" fmla="*/ 86 w 86"/>
                <a:gd name="T27" fmla="*/ 11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6 h 21"/>
                <a:gd name="T38" fmla="*/ 38 w 86"/>
                <a:gd name="T39" fmla="*/ 19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6"/>
                  </a:lnTo>
                  <a:lnTo>
                    <a:pt x="38" y="19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32">
              <a:extLst>
                <a:ext uri="{FF2B5EF4-FFF2-40B4-BE49-F238E27FC236}">
                  <a16:creationId xmlns:a16="http://schemas.microsoft.com/office/drawing/2014/main" id="{ACC7ACAC-B634-4585-84C1-546918ED3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121026"/>
              <a:ext cx="68263" cy="15875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1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7 h 21"/>
                <a:gd name="T24" fmla="*/ 86 w 86"/>
                <a:gd name="T25" fmla="*/ 10 h 21"/>
                <a:gd name="T26" fmla="*/ 86 w 86"/>
                <a:gd name="T27" fmla="*/ 10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6 h 21"/>
                <a:gd name="T38" fmla="*/ 38 w 86"/>
                <a:gd name="T39" fmla="*/ 18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1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7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33">
              <a:extLst>
                <a:ext uri="{FF2B5EF4-FFF2-40B4-BE49-F238E27FC236}">
                  <a16:creationId xmlns:a16="http://schemas.microsoft.com/office/drawing/2014/main" id="{4A0A81DA-95B5-43B6-8BB6-2F37194FCE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148013"/>
              <a:ext cx="68263" cy="17463"/>
            </a:xfrm>
            <a:custGeom>
              <a:avLst/>
              <a:gdLst>
                <a:gd name="T0" fmla="*/ 32 w 86"/>
                <a:gd name="T1" fmla="*/ 20 h 20"/>
                <a:gd name="T2" fmla="*/ 0 w 86"/>
                <a:gd name="T3" fmla="*/ 20 h 20"/>
                <a:gd name="T4" fmla="*/ 0 w 86"/>
                <a:gd name="T5" fmla="*/ 0 h 20"/>
                <a:gd name="T6" fmla="*/ 32 w 86"/>
                <a:gd name="T7" fmla="*/ 0 h 20"/>
                <a:gd name="T8" fmla="*/ 32 w 86"/>
                <a:gd name="T9" fmla="*/ 0 h 20"/>
                <a:gd name="T10" fmla="*/ 36 w 86"/>
                <a:gd name="T11" fmla="*/ 1 h 20"/>
                <a:gd name="T12" fmla="*/ 38 w 86"/>
                <a:gd name="T13" fmla="*/ 2 h 20"/>
                <a:gd name="T14" fmla="*/ 40 w 86"/>
                <a:gd name="T15" fmla="*/ 4 h 20"/>
                <a:gd name="T16" fmla="*/ 43 w 86"/>
                <a:gd name="T17" fmla="*/ 7 h 20"/>
                <a:gd name="T18" fmla="*/ 83 w 86"/>
                <a:gd name="T19" fmla="*/ 7 h 20"/>
                <a:gd name="T20" fmla="*/ 83 w 86"/>
                <a:gd name="T21" fmla="*/ 7 h 20"/>
                <a:gd name="T22" fmla="*/ 86 w 86"/>
                <a:gd name="T23" fmla="*/ 8 h 20"/>
                <a:gd name="T24" fmla="*/ 86 w 86"/>
                <a:gd name="T25" fmla="*/ 10 h 20"/>
                <a:gd name="T26" fmla="*/ 86 w 86"/>
                <a:gd name="T27" fmla="*/ 10 h 20"/>
                <a:gd name="T28" fmla="*/ 86 w 86"/>
                <a:gd name="T29" fmla="*/ 13 h 20"/>
                <a:gd name="T30" fmla="*/ 83 w 86"/>
                <a:gd name="T31" fmla="*/ 13 h 20"/>
                <a:gd name="T32" fmla="*/ 43 w 86"/>
                <a:gd name="T33" fmla="*/ 13 h 20"/>
                <a:gd name="T34" fmla="*/ 43 w 86"/>
                <a:gd name="T35" fmla="*/ 13 h 20"/>
                <a:gd name="T36" fmla="*/ 40 w 86"/>
                <a:gd name="T37" fmla="*/ 17 h 20"/>
                <a:gd name="T38" fmla="*/ 38 w 86"/>
                <a:gd name="T39" fmla="*/ 19 h 20"/>
                <a:gd name="T40" fmla="*/ 36 w 86"/>
                <a:gd name="T41" fmla="*/ 20 h 20"/>
                <a:gd name="T42" fmla="*/ 32 w 86"/>
                <a:gd name="T43" fmla="*/ 20 h 20"/>
                <a:gd name="T44" fmla="*/ 32 w 86"/>
                <a:gd name="T4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0">
                  <a:moveTo>
                    <a:pt x="32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3"/>
                  </a:lnTo>
                  <a:lnTo>
                    <a:pt x="43" y="13"/>
                  </a:lnTo>
                  <a:lnTo>
                    <a:pt x="43" y="13"/>
                  </a:lnTo>
                  <a:lnTo>
                    <a:pt x="40" y="17"/>
                  </a:lnTo>
                  <a:lnTo>
                    <a:pt x="38" y="19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34">
              <a:extLst>
                <a:ext uri="{FF2B5EF4-FFF2-40B4-BE49-F238E27FC236}">
                  <a16:creationId xmlns:a16="http://schemas.microsoft.com/office/drawing/2014/main" id="{2ADB1B5F-09D5-44E2-B454-5E5CD46173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176588"/>
              <a:ext cx="68263" cy="17463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1 h 21"/>
                <a:gd name="T12" fmla="*/ 38 w 86"/>
                <a:gd name="T13" fmla="*/ 3 h 21"/>
                <a:gd name="T14" fmla="*/ 40 w 86"/>
                <a:gd name="T15" fmla="*/ 5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1 h 21"/>
                <a:gd name="T26" fmla="*/ 86 w 86"/>
                <a:gd name="T27" fmla="*/ 11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8 h 21"/>
                <a:gd name="T38" fmla="*/ 38 w 86"/>
                <a:gd name="T39" fmla="*/ 20 h 21"/>
                <a:gd name="T40" fmla="*/ 36 w 86"/>
                <a:gd name="T41" fmla="*/ 21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38" y="3"/>
                  </a:lnTo>
                  <a:lnTo>
                    <a:pt x="40" y="5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8"/>
                  </a:lnTo>
                  <a:lnTo>
                    <a:pt x="38" y="20"/>
                  </a:lnTo>
                  <a:lnTo>
                    <a:pt x="36" y="21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35">
              <a:extLst>
                <a:ext uri="{FF2B5EF4-FFF2-40B4-BE49-F238E27FC236}">
                  <a16:creationId xmlns:a16="http://schemas.microsoft.com/office/drawing/2014/main" id="{567C5BDA-F2BD-4934-9ACC-58C82B6DD7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205163"/>
              <a:ext cx="68263" cy="15875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2 h 21"/>
                <a:gd name="T14" fmla="*/ 40 w 86"/>
                <a:gd name="T15" fmla="*/ 5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0 h 21"/>
                <a:gd name="T26" fmla="*/ 86 w 86"/>
                <a:gd name="T27" fmla="*/ 10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7 h 21"/>
                <a:gd name="T38" fmla="*/ 38 w 86"/>
                <a:gd name="T39" fmla="*/ 18 h 21"/>
                <a:gd name="T40" fmla="*/ 36 w 86"/>
                <a:gd name="T41" fmla="*/ 21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5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7"/>
                  </a:lnTo>
                  <a:lnTo>
                    <a:pt x="38" y="18"/>
                  </a:lnTo>
                  <a:lnTo>
                    <a:pt x="36" y="21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36">
              <a:extLst>
                <a:ext uri="{FF2B5EF4-FFF2-40B4-BE49-F238E27FC236}">
                  <a16:creationId xmlns:a16="http://schemas.microsoft.com/office/drawing/2014/main" id="{83251A77-203B-49D0-9CE2-1B4CB830A7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233738"/>
              <a:ext cx="68263" cy="15875"/>
            </a:xfrm>
            <a:custGeom>
              <a:avLst/>
              <a:gdLst>
                <a:gd name="T0" fmla="*/ 32 w 86"/>
                <a:gd name="T1" fmla="*/ 20 h 20"/>
                <a:gd name="T2" fmla="*/ 0 w 86"/>
                <a:gd name="T3" fmla="*/ 20 h 20"/>
                <a:gd name="T4" fmla="*/ 0 w 86"/>
                <a:gd name="T5" fmla="*/ 0 h 20"/>
                <a:gd name="T6" fmla="*/ 32 w 86"/>
                <a:gd name="T7" fmla="*/ 0 h 20"/>
                <a:gd name="T8" fmla="*/ 32 w 86"/>
                <a:gd name="T9" fmla="*/ 0 h 20"/>
                <a:gd name="T10" fmla="*/ 36 w 86"/>
                <a:gd name="T11" fmla="*/ 0 h 20"/>
                <a:gd name="T12" fmla="*/ 38 w 86"/>
                <a:gd name="T13" fmla="*/ 2 h 20"/>
                <a:gd name="T14" fmla="*/ 40 w 86"/>
                <a:gd name="T15" fmla="*/ 3 h 20"/>
                <a:gd name="T16" fmla="*/ 43 w 86"/>
                <a:gd name="T17" fmla="*/ 7 h 20"/>
                <a:gd name="T18" fmla="*/ 83 w 86"/>
                <a:gd name="T19" fmla="*/ 7 h 20"/>
                <a:gd name="T20" fmla="*/ 83 w 86"/>
                <a:gd name="T21" fmla="*/ 7 h 20"/>
                <a:gd name="T22" fmla="*/ 86 w 86"/>
                <a:gd name="T23" fmla="*/ 8 h 20"/>
                <a:gd name="T24" fmla="*/ 86 w 86"/>
                <a:gd name="T25" fmla="*/ 10 h 20"/>
                <a:gd name="T26" fmla="*/ 86 w 86"/>
                <a:gd name="T27" fmla="*/ 10 h 20"/>
                <a:gd name="T28" fmla="*/ 86 w 86"/>
                <a:gd name="T29" fmla="*/ 12 h 20"/>
                <a:gd name="T30" fmla="*/ 83 w 86"/>
                <a:gd name="T31" fmla="*/ 13 h 20"/>
                <a:gd name="T32" fmla="*/ 43 w 86"/>
                <a:gd name="T33" fmla="*/ 13 h 20"/>
                <a:gd name="T34" fmla="*/ 43 w 86"/>
                <a:gd name="T35" fmla="*/ 13 h 20"/>
                <a:gd name="T36" fmla="*/ 40 w 86"/>
                <a:gd name="T37" fmla="*/ 16 h 20"/>
                <a:gd name="T38" fmla="*/ 38 w 86"/>
                <a:gd name="T39" fmla="*/ 18 h 20"/>
                <a:gd name="T40" fmla="*/ 36 w 86"/>
                <a:gd name="T41" fmla="*/ 20 h 20"/>
                <a:gd name="T42" fmla="*/ 32 w 86"/>
                <a:gd name="T43" fmla="*/ 20 h 20"/>
                <a:gd name="T44" fmla="*/ 32 w 86"/>
                <a:gd name="T4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0">
                  <a:moveTo>
                    <a:pt x="32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3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2"/>
                  </a:lnTo>
                  <a:lnTo>
                    <a:pt x="83" y="13"/>
                  </a:lnTo>
                  <a:lnTo>
                    <a:pt x="43" y="13"/>
                  </a:lnTo>
                  <a:lnTo>
                    <a:pt x="43" y="13"/>
                  </a:lnTo>
                  <a:lnTo>
                    <a:pt x="40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37">
              <a:extLst>
                <a:ext uri="{FF2B5EF4-FFF2-40B4-BE49-F238E27FC236}">
                  <a16:creationId xmlns:a16="http://schemas.microsoft.com/office/drawing/2014/main" id="{96BC4EFD-B6F1-458C-9F48-8653EF029B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262313"/>
              <a:ext cx="68263" cy="15875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2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1 h 21"/>
                <a:gd name="T26" fmla="*/ 86 w 86"/>
                <a:gd name="T27" fmla="*/ 11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6 h 21"/>
                <a:gd name="T38" fmla="*/ 38 w 86"/>
                <a:gd name="T39" fmla="*/ 19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6"/>
                  </a:lnTo>
                  <a:lnTo>
                    <a:pt x="38" y="19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38">
              <a:extLst>
                <a:ext uri="{FF2B5EF4-FFF2-40B4-BE49-F238E27FC236}">
                  <a16:creationId xmlns:a16="http://schemas.microsoft.com/office/drawing/2014/main" id="{08A3F3AA-0CFE-4E3E-AE31-527E1370FB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317876"/>
              <a:ext cx="68263" cy="17463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1 h 21"/>
                <a:gd name="T12" fmla="*/ 38 w 86"/>
                <a:gd name="T13" fmla="*/ 2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0 h 21"/>
                <a:gd name="T26" fmla="*/ 86 w 86"/>
                <a:gd name="T27" fmla="*/ 10 h 21"/>
                <a:gd name="T28" fmla="*/ 86 w 86"/>
                <a:gd name="T29" fmla="*/ 13 h 21"/>
                <a:gd name="T30" fmla="*/ 83 w 86"/>
                <a:gd name="T31" fmla="*/ 15 h 21"/>
                <a:gd name="T32" fmla="*/ 43 w 86"/>
                <a:gd name="T33" fmla="*/ 15 h 21"/>
                <a:gd name="T34" fmla="*/ 43 w 86"/>
                <a:gd name="T35" fmla="*/ 15 h 21"/>
                <a:gd name="T36" fmla="*/ 40 w 86"/>
                <a:gd name="T37" fmla="*/ 17 h 21"/>
                <a:gd name="T38" fmla="*/ 38 w 86"/>
                <a:gd name="T39" fmla="*/ 19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0" y="17"/>
                  </a:lnTo>
                  <a:lnTo>
                    <a:pt x="38" y="19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39">
              <a:extLst>
                <a:ext uri="{FF2B5EF4-FFF2-40B4-BE49-F238E27FC236}">
                  <a16:creationId xmlns:a16="http://schemas.microsoft.com/office/drawing/2014/main" id="{611E3AEC-CFFD-4B0D-AECD-3B8AC3AF5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290888"/>
              <a:ext cx="68263" cy="15875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1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7 h 21"/>
                <a:gd name="T24" fmla="*/ 86 w 86"/>
                <a:gd name="T25" fmla="*/ 10 h 21"/>
                <a:gd name="T26" fmla="*/ 86 w 86"/>
                <a:gd name="T27" fmla="*/ 10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6 h 21"/>
                <a:gd name="T38" fmla="*/ 38 w 86"/>
                <a:gd name="T39" fmla="*/ 18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1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7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67BA29E2-751C-40D2-9FB8-DD0CBB5D1F12}"/>
              </a:ext>
            </a:extLst>
          </p:cNvPr>
          <p:cNvGrpSpPr/>
          <p:nvPr userDrawn="1"/>
        </p:nvGrpSpPr>
        <p:grpSpPr>
          <a:xfrm>
            <a:off x="5891213" y="2798763"/>
            <a:ext cx="806450" cy="808038"/>
            <a:chOff x="5891213" y="2798763"/>
            <a:chExt cx="806450" cy="808038"/>
          </a:xfrm>
        </p:grpSpPr>
        <p:sp>
          <p:nvSpPr>
            <p:cNvPr id="209" name="Freeform 96">
              <a:extLst>
                <a:ext uri="{FF2B5EF4-FFF2-40B4-BE49-F238E27FC236}">
                  <a16:creationId xmlns:a16="http://schemas.microsoft.com/office/drawing/2014/main" id="{992CBD8B-5446-47DE-86E0-FC4CE25B3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1213" y="2798763"/>
              <a:ext cx="806450" cy="808038"/>
            </a:xfrm>
            <a:custGeom>
              <a:avLst/>
              <a:gdLst>
                <a:gd name="T0" fmla="*/ 1017 w 1017"/>
                <a:gd name="T1" fmla="*/ 534 h 1016"/>
                <a:gd name="T2" fmla="*/ 1007 w 1017"/>
                <a:gd name="T3" fmla="*/ 611 h 1016"/>
                <a:gd name="T4" fmla="*/ 987 w 1017"/>
                <a:gd name="T5" fmla="*/ 684 h 1016"/>
                <a:gd name="T6" fmla="*/ 956 w 1017"/>
                <a:gd name="T7" fmla="*/ 750 h 1016"/>
                <a:gd name="T8" fmla="*/ 917 w 1017"/>
                <a:gd name="T9" fmla="*/ 813 h 1016"/>
                <a:gd name="T10" fmla="*/ 869 w 1017"/>
                <a:gd name="T11" fmla="*/ 868 h 1016"/>
                <a:gd name="T12" fmla="*/ 813 w 1017"/>
                <a:gd name="T13" fmla="*/ 916 h 1016"/>
                <a:gd name="T14" fmla="*/ 751 w 1017"/>
                <a:gd name="T15" fmla="*/ 955 h 1016"/>
                <a:gd name="T16" fmla="*/ 684 w 1017"/>
                <a:gd name="T17" fmla="*/ 987 h 1016"/>
                <a:gd name="T18" fmla="*/ 612 w 1017"/>
                <a:gd name="T19" fmla="*/ 1006 h 1016"/>
                <a:gd name="T20" fmla="*/ 536 w 1017"/>
                <a:gd name="T21" fmla="*/ 1016 h 1016"/>
                <a:gd name="T22" fmla="*/ 483 w 1017"/>
                <a:gd name="T23" fmla="*/ 1016 h 1016"/>
                <a:gd name="T24" fmla="*/ 407 w 1017"/>
                <a:gd name="T25" fmla="*/ 1006 h 1016"/>
                <a:gd name="T26" fmla="*/ 334 w 1017"/>
                <a:gd name="T27" fmla="*/ 987 h 1016"/>
                <a:gd name="T28" fmla="*/ 266 w 1017"/>
                <a:gd name="T29" fmla="*/ 955 h 1016"/>
                <a:gd name="T30" fmla="*/ 205 w 1017"/>
                <a:gd name="T31" fmla="*/ 916 h 1016"/>
                <a:gd name="T32" fmla="*/ 150 w 1017"/>
                <a:gd name="T33" fmla="*/ 868 h 1016"/>
                <a:gd name="T34" fmla="*/ 102 w 1017"/>
                <a:gd name="T35" fmla="*/ 813 h 1016"/>
                <a:gd name="T36" fmla="*/ 62 w 1017"/>
                <a:gd name="T37" fmla="*/ 750 h 1016"/>
                <a:gd name="T38" fmla="*/ 31 w 1017"/>
                <a:gd name="T39" fmla="*/ 684 h 1016"/>
                <a:gd name="T40" fmla="*/ 11 w 1017"/>
                <a:gd name="T41" fmla="*/ 611 h 1016"/>
                <a:gd name="T42" fmla="*/ 1 w 1017"/>
                <a:gd name="T43" fmla="*/ 534 h 1016"/>
                <a:gd name="T44" fmla="*/ 1 w 1017"/>
                <a:gd name="T45" fmla="*/ 482 h 1016"/>
                <a:gd name="T46" fmla="*/ 11 w 1017"/>
                <a:gd name="T47" fmla="*/ 406 h 1016"/>
                <a:gd name="T48" fmla="*/ 31 w 1017"/>
                <a:gd name="T49" fmla="*/ 334 h 1016"/>
                <a:gd name="T50" fmla="*/ 62 w 1017"/>
                <a:gd name="T51" fmla="*/ 266 h 1016"/>
                <a:gd name="T52" fmla="*/ 102 w 1017"/>
                <a:gd name="T53" fmla="*/ 204 h 1016"/>
                <a:gd name="T54" fmla="*/ 150 w 1017"/>
                <a:gd name="T55" fmla="*/ 148 h 1016"/>
                <a:gd name="T56" fmla="*/ 205 w 1017"/>
                <a:gd name="T57" fmla="*/ 101 h 1016"/>
                <a:gd name="T58" fmla="*/ 266 w 1017"/>
                <a:gd name="T59" fmla="*/ 61 h 1016"/>
                <a:gd name="T60" fmla="*/ 334 w 1017"/>
                <a:gd name="T61" fmla="*/ 31 h 1016"/>
                <a:gd name="T62" fmla="*/ 407 w 1017"/>
                <a:gd name="T63" fmla="*/ 10 h 1016"/>
                <a:gd name="T64" fmla="*/ 483 w 1017"/>
                <a:gd name="T65" fmla="*/ 1 h 1016"/>
                <a:gd name="T66" fmla="*/ 536 w 1017"/>
                <a:gd name="T67" fmla="*/ 1 h 1016"/>
                <a:gd name="T68" fmla="*/ 612 w 1017"/>
                <a:gd name="T69" fmla="*/ 10 h 1016"/>
                <a:gd name="T70" fmla="*/ 684 w 1017"/>
                <a:gd name="T71" fmla="*/ 31 h 1016"/>
                <a:gd name="T72" fmla="*/ 751 w 1017"/>
                <a:gd name="T73" fmla="*/ 61 h 1016"/>
                <a:gd name="T74" fmla="*/ 813 w 1017"/>
                <a:gd name="T75" fmla="*/ 101 h 1016"/>
                <a:gd name="T76" fmla="*/ 869 w 1017"/>
                <a:gd name="T77" fmla="*/ 148 h 1016"/>
                <a:gd name="T78" fmla="*/ 917 w 1017"/>
                <a:gd name="T79" fmla="*/ 204 h 1016"/>
                <a:gd name="T80" fmla="*/ 956 w 1017"/>
                <a:gd name="T81" fmla="*/ 266 h 1016"/>
                <a:gd name="T82" fmla="*/ 987 w 1017"/>
                <a:gd name="T83" fmla="*/ 334 h 1016"/>
                <a:gd name="T84" fmla="*/ 1007 w 1017"/>
                <a:gd name="T85" fmla="*/ 406 h 1016"/>
                <a:gd name="T86" fmla="*/ 1017 w 1017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6">
                  <a:moveTo>
                    <a:pt x="1017" y="509"/>
                  </a:moveTo>
                  <a:lnTo>
                    <a:pt x="1017" y="509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2" y="635"/>
                  </a:lnTo>
                  <a:lnTo>
                    <a:pt x="996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0"/>
                  </a:lnTo>
                  <a:lnTo>
                    <a:pt x="945" y="772"/>
                  </a:lnTo>
                  <a:lnTo>
                    <a:pt x="931" y="793"/>
                  </a:lnTo>
                  <a:lnTo>
                    <a:pt x="917" y="813"/>
                  </a:lnTo>
                  <a:lnTo>
                    <a:pt x="902" y="832"/>
                  </a:lnTo>
                  <a:lnTo>
                    <a:pt x="886" y="851"/>
                  </a:lnTo>
                  <a:lnTo>
                    <a:pt x="869" y="868"/>
                  </a:lnTo>
                  <a:lnTo>
                    <a:pt x="852" y="885"/>
                  </a:lnTo>
                  <a:lnTo>
                    <a:pt x="833" y="900"/>
                  </a:lnTo>
                  <a:lnTo>
                    <a:pt x="813" y="916"/>
                  </a:lnTo>
                  <a:lnTo>
                    <a:pt x="794" y="930"/>
                  </a:lnTo>
                  <a:lnTo>
                    <a:pt x="773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8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2" y="1006"/>
                  </a:lnTo>
                  <a:lnTo>
                    <a:pt x="587" y="1011"/>
                  </a:lnTo>
                  <a:lnTo>
                    <a:pt x="561" y="1014"/>
                  </a:lnTo>
                  <a:lnTo>
                    <a:pt x="536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3" y="1016"/>
                  </a:lnTo>
                  <a:lnTo>
                    <a:pt x="458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6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2" y="560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0"/>
                  </a:lnTo>
                  <a:lnTo>
                    <a:pt x="11" y="406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48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6"/>
                  </a:lnTo>
                  <a:lnTo>
                    <a:pt x="246" y="73"/>
                  </a:lnTo>
                  <a:lnTo>
                    <a:pt x="266" y="61"/>
                  </a:lnTo>
                  <a:lnTo>
                    <a:pt x="288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7" y="10"/>
                  </a:lnTo>
                  <a:lnTo>
                    <a:pt x="432" y="5"/>
                  </a:lnTo>
                  <a:lnTo>
                    <a:pt x="458" y="2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2"/>
                  </a:lnTo>
                  <a:lnTo>
                    <a:pt x="587" y="5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8" y="40"/>
                  </a:lnTo>
                  <a:lnTo>
                    <a:pt x="729" y="50"/>
                  </a:lnTo>
                  <a:lnTo>
                    <a:pt x="751" y="61"/>
                  </a:lnTo>
                  <a:lnTo>
                    <a:pt x="773" y="73"/>
                  </a:lnTo>
                  <a:lnTo>
                    <a:pt x="794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8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6" y="357"/>
                  </a:lnTo>
                  <a:lnTo>
                    <a:pt x="1002" y="381"/>
                  </a:lnTo>
                  <a:lnTo>
                    <a:pt x="1007" y="406"/>
                  </a:lnTo>
                  <a:lnTo>
                    <a:pt x="1012" y="430"/>
                  </a:lnTo>
                  <a:lnTo>
                    <a:pt x="1015" y="457"/>
                  </a:lnTo>
                  <a:lnTo>
                    <a:pt x="1017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40">
              <a:extLst>
                <a:ext uri="{FF2B5EF4-FFF2-40B4-BE49-F238E27FC236}">
                  <a16:creationId xmlns:a16="http://schemas.microsoft.com/office/drawing/2014/main" id="{A2DFFB24-D275-4711-9292-C59CD07FA5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70600" y="3005138"/>
              <a:ext cx="449263" cy="257175"/>
            </a:xfrm>
            <a:custGeom>
              <a:avLst/>
              <a:gdLst>
                <a:gd name="T0" fmla="*/ 566 w 566"/>
                <a:gd name="T1" fmla="*/ 324 h 324"/>
                <a:gd name="T2" fmla="*/ 0 w 566"/>
                <a:gd name="T3" fmla="*/ 324 h 324"/>
                <a:gd name="T4" fmla="*/ 0 w 566"/>
                <a:gd name="T5" fmla="*/ 0 h 324"/>
                <a:gd name="T6" fmla="*/ 566 w 566"/>
                <a:gd name="T7" fmla="*/ 0 h 324"/>
                <a:gd name="T8" fmla="*/ 566 w 566"/>
                <a:gd name="T9" fmla="*/ 324 h 324"/>
                <a:gd name="T10" fmla="*/ 10 w 566"/>
                <a:gd name="T11" fmla="*/ 314 h 324"/>
                <a:gd name="T12" fmla="*/ 557 w 566"/>
                <a:gd name="T13" fmla="*/ 314 h 324"/>
                <a:gd name="T14" fmla="*/ 557 w 566"/>
                <a:gd name="T15" fmla="*/ 9 h 324"/>
                <a:gd name="T16" fmla="*/ 10 w 566"/>
                <a:gd name="T17" fmla="*/ 9 h 324"/>
                <a:gd name="T18" fmla="*/ 10 w 566"/>
                <a:gd name="T19" fmla="*/ 31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324">
                  <a:moveTo>
                    <a:pt x="566" y="324"/>
                  </a:moveTo>
                  <a:lnTo>
                    <a:pt x="0" y="324"/>
                  </a:lnTo>
                  <a:lnTo>
                    <a:pt x="0" y="0"/>
                  </a:lnTo>
                  <a:lnTo>
                    <a:pt x="566" y="0"/>
                  </a:lnTo>
                  <a:lnTo>
                    <a:pt x="566" y="324"/>
                  </a:lnTo>
                  <a:close/>
                  <a:moveTo>
                    <a:pt x="10" y="314"/>
                  </a:moveTo>
                  <a:lnTo>
                    <a:pt x="557" y="314"/>
                  </a:lnTo>
                  <a:lnTo>
                    <a:pt x="557" y="9"/>
                  </a:lnTo>
                  <a:lnTo>
                    <a:pt x="10" y="9"/>
                  </a:lnTo>
                  <a:lnTo>
                    <a:pt x="10" y="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141">
              <a:extLst>
                <a:ext uri="{FF2B5EF4-FFF2-40B4-BE49-F238E27FC236}">
                  <a16:creationId xmlns:a16="http://schemas.microsoft.com/office/drawing/2014/main" id="{CEDB5495-67FB-48CA-9DC4-938114919C3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267450" y="33099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142">
              <a:extLst>
                <a:ext uri="{FF2B5EF4-FFF2-40B4-BE49-F238E27FC236}">
                  <a16:creationId xmlns:a16="http://schemas.microsoft.com/office/drawing/2014/main" id="{07AB8487-BB6A-41CB-A2F9-EE6083DDFD2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267450" y="33099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43">
              <a:extLst>
                <a:ext uri="{FF2B5EF4-FFF2-40B4-BE49-F238E27FC236}">
                  <a16:creationId xmlns:a16="http://schemas.microsoft.com/office/drawing/2014/main" id="{D2EAF70A-8EEF-4D83-AFC3-B350F6B74C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7113" y="3370263"/>
              <a:ext cx="376238" cy="61913"/>
            </a:xfrm>
            <a:custGeom>
              <a:avLst/>
              <a:gdLst>
                <a:gd name="T0" fmla="*/ 11 w 475"/>
                <a:gd name="T1" fmla="*/ 79 h 79"/>
                <a:gd name="T2" fmla="*/ 6 w 475"/>
                <a:gd name="T3" fmla="*/ 78 h 79"/>
                <a:gd name="T4" fmla="*/ 3 w 475"/>
                <a:gd name="T5" fmla="*/ 74 h 79"/>
                <a:gd name="T6" fmla="*/ 1 w 475"/>
                <a:gd name="T7" fmla="*/ 72 h 79"/>
                <a:gd name="T8" fmla="*/ 0 w 475"/>
                <a:gd name="T9" fmla="*/ 67 h 79"/>
                <a:gd name="T10" fmla="*/ 1 w 475"/>
                <a:gd name="T11" fmla="*/ 63 h 79"/>
                <a:gd name="T12" fmla="*/ 27 w 475"/>
                <a:gd name="T13" fmla="*/ 7 h 79"/>
                <a:gd name="T14" fmla="*/ 30 w 475"/>
                <a:gd name="T15" fmla="*/ 3 h 79"/>
                <a:gd name="T16" fmla="*/ 36 w 475"/>
                <a:gd name="T17" fmla="*/ 0 h 79"/>
                <a:gd name="T18" fmla="*/ 437 w 475"/>
                <a:gd name="T19" fmla="*/ 0 h 79"/>
                <a:gd name="T20" fmla="*/ 443 w 475"/>
                <a:gd name="T21" fmla="*/ 3 h 79"/>
                <a:gd name="T22" fmla="*/ 446 w 475"/>
                <a:gd name="T23" fmla="*/ 7 h 79"/>
                <a:gd name="T24" fmla="*/ 473 w 475"/>
                <a:gd name="T25" fmla="*/ 60 h 79"/>
                <a:gd name="T26" fmla="*/ 474 w 475"/>
                <a:gd name="T27" fmla="*/ 63 h 79"/>
                <a:gd name="T28" fmla="*/ 475 w 475"/>
                <a:gd name="T29" fmla="*/ 67 h 79"/>
                <a:gd name="T30" fmla="*/ 474 w 475"/>
                <a:gd name="T31" fmla="*/ 72 h 79"/>
                <a:gd name="T32" fmla="*/ 471 w 475"/>
                <a:gd name="T33" fmla="*/ 74 h 79"/>
                <a:gd name="T34" fmla="*/ 463 w 475"/>
                <a:gd name="T35" fmla="*/ 79 h 79"/>
                <a:gd name="T36" fmla="*/ 12 w 475"/>
                <a:gd name="T37" fmla="*/ 69 h 79"/>
                <a:gd name="T38" fmla="*/ 463 w 475"/>
                <a:gd name="T39" fmla="*/ 69 h 79"/>
                <a:gd name="T40" fmla="*/ 463 w 475"/>
                <a:gd name="T41" fmla="*/ 68 h 79"/>
                <a:gd name="T42" fmla="*/ 464 w 475"/>
                <a:gd name="T43" fmla="*/ 68 h 79"/>
                <a:gd name="T44" fmla="*/ 464 w 475"/>
                <a:gd name="T45" fmla="*/ 67 h 79"/>
                <a:gd name="T46" fmla="*/ 437 w 475"/>
                <a:gd name="T47" fmla="*/ 12 h 79"/>
                <a:gd name="T48" fmla="*/ 437 w 475"/>
                <a:gd name="T49" fmla="*/ 11 h 79"/>
                <a:gd name="T50" fmla="*/ 36 w 475"/>
                <a:gd name="T51" fmla="*/ 11 h 79"/>
                <a:gd name="T52" fmla="*/ 36 w 475"/>
                <a:gd name="T53" fmla="*/ 12 h 79"/>
                <a:gd name="T54" fmla="*/ 11 w 475"/>
                <a:gd name="T55" fmla="*/ 65 h 79"/>
                <a:gd name="T56" fmla="*/ 11 w 475"/>
                <a:gd name="T57" fmla="*/ 67 h 79"/>
                <a:gd name="T58" fmla="*/ 11 w 475"/>
                <a:gd name="T59" fmla="*/ 68 h 79"/>
                <a:gd name="T60" fmla="*/ 11 w 475"/>
                <a:gd name="T61" fmla="*/ 68 h 79"/>
                <a:gd name="T62" fmla="*/ 12 w 475"/>
                <a:gd name="T63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5" h="79">
                  <a:moveTo>
                    <a:pt x="463" y="79"/>
                  </a:moveTo>
                  <a:lnTo>
                    <a:pt x="11" y="79"/>
                  </a:lnTo>
                  <a:lnTo>
                    <a:pt x="11" y="79"/>
                  </a:lnTo>
                  <a:lnTo>
                    <a:pt x="6" y="78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8" y="5"/>
                  </a:lnTo>
                  <a:lnTo>
                    <a:pt x="30" y="3"/>
                  </a:lnTo>
                  <a:lnTo>
                    <a:pt x="32" y="2"/>
                  </a:lnTo>
                  <a:lnTo>
                    <a:pt x="36" y="0"/>
                  </a:lnTo>
                  <a:lnTo>
                    <a:pt x="437" y="0"/>
                  </a:lnTo>
                  <a:lnTo>
                    <a:pt x="437" y="0"/>
                  </a:lnTo>
                  <a:lnTo>
                    <a:pt x="440" y="2"/>
                  </a:lnTo>
                  <a:lnTo>
                    <a:pt x="443" y="3"/>
                  </a:lnTo>
                  <a:lnTo>
                    <a:pt x="445" y="5"/>
                  </a:lnTo>
                  <a:lnTo>
                    <a:pt x="446" y="7"/>
                  </a:lnTo>
                  <a:lnTo>
                    <a:pt x="473" y="60"/>
                  </a:lnTo>
                  <a:lnTo>
                    <a:pt x="473" y="60"/>
                  </a:lnTo>
                  <a:lnTo>
                    <a:pt x="474" y="63"/>
                  </a:lnTo>
                  <a:lnTo>
                    <a:pt x="474" y="63"/>
                  </a:lnTo>
                  <a:lnTo>
                    <a:pt x="475" y="67"/>
                  </a:lnTo>
                  <a:lnTo>
                    <a:pt x="475" y="67"/>
                  </a:lnTo>
                  <a:lnTo>
                    <a:pt x="474" y="72"/>
                  </a:lnTo>
                  <a:lnTo>
                    <a:pt x="474" y="72"/>
                  </a:lnTo>
                  <a:lnTo>
                    <a:pt x="471" y="74"/>
                  </a:lnTo>
                  <a:lnTo>
                    <a:pt x="471" y="74"/>
                  </a:lnTo>
                  <a:lnTo>
                    <a:pt x="468" y="78"/>
                  </a:lnTo>
                  <a:lnTo>
                    <a:pt x="463" y="79"/>
                  </a:lnTo>
                  <a:lnTo>
                    <a:pt x="463" y="79"/>
                  </a:lnTo>
                  <a:close/>
                  <a:moveTo>
                    <a:pt x="12" y="69"/>
                  </a:moveTo>
                  <a:lnTo>
                    <a:pt x="463" y="69"/>
                  </a:lnTo>
                  <a:lnTo>
                    <a:pt x="463" y="69"/>
                  </a:lnTo>
                  <a:lnTo>
                    <a:pt x="463" y="68"/>
                  </a:lnTo>
                  <a:lnTo>
                    <a:pt x="463" y="68"/>
                  </a:lnTo>
                  <a:lnTo>
                    <a:pt x="464" y="68"/>
                  </a:lnTo>
                  <a:lnTo>
                    <a:pt x="464" y="68"/>
                  </a:lnTo>
                  <a:lnTo>
                    <a:pt x="464" y="67"/>
                  </a:lnTo>
                  <a:lnTo>
                    <a:pt x="464" y="67"/>
                  </a:lnTo>
                  <a:lnTo>
                    <a:pt x="464" y="65"/>
                  </a:lnTo>
                  <a:lnTo>
                    <a:pt x="437" y="12"/>
                  </a:lnTo>
                  <a:lnTo>
                    <a:pt x="437" y="12"/>
                  </a:lnTo>
                  <a:lnTo>
                    <a:pt x="437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1" y="68"/>
                  </a:lnTo>
                  <a:lnTo>
                    <a:pt x="11" y="68"/>
                  </a:lnTo>
                  <a:lnTo>
                    <a:pt x="11" y="68"/>
                  </a:lnTo>
                  <a:lnTo>
                    <a:pt x="11" y="68"/>
                  </a:lnTo>
                  <a:lnTo>
                    <a:pt x="12" y="69"/>
                  </a:lnTo>
                  <a:lnTo>
                    <a:pt x="12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44">
              <a:extLst>
                <a:ext uri="{FF2B5EF4-FFF2-40B4-BE49-F238E27FC236}">
                  <a16:creationId xmlns:a16="http://schemas.microsoft.com/office/drawing/2014/main" id="{7C3D4C8F-0DCF-4C22-AA34-4FAFE26C2D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6800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3 w 25"/>
                <a:gd name="T21" fmla="*/ 1 h 10"/>
                <a:gd name="T22" fmla="*/ 4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45">
              <a:extLst>
                <a:ext uri="{FF2B5EF4-FFF2-40B4-BE49-F238E27FC236}">
                  <a16:creationId xmlns:a16="http://schemas.microsoft.com/office/drawing/2014/main" id="{27DB11FC-72D5-450D-9645-39FD63BD97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0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2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3 w 25"/>
                <a:gd name="T31" fmla="*/ 2 h 10"/>
                <a:gd name="T32" fmla="*/ 24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3" y="2"/>
                  </a:lnTo>
                  <a:lnTo>
                    <a:pt x="24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46">
              <a:extLst>
                <a:ext uri="{FF2B5EF4-FFF2-40B4-BE49-F238E27FC236}">
                  <a16:creationId xmlns:a16="http://schemas.microsoft.com/office/drawing/2014/main" id="{4F063307-7A77-4BBD-AD15-50770D44F1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7600" y="3386138"/>
              <a:ext cx="19050" cy="7938"/>
            </a:xfrm>
            <a:custGeom>
              <a:avLst/>
              <a:gdLst>
                <a:gd name="T0" fmla="*/ 21 w 25"/>
                <a:gd name="T1" fmla="*/ 10 h 10"/>
                <a:gd name="T2" fmla="*/ 6 w 25"/>
                <a:gd name="T3" fmla="*/ 10 h 10"/>
                <a:gd name="T4" fmla="*/ 6 w 25"/>
                <a:gd name="T5" fmla="*/ 10 h 10"/>
                <a:gd name="T6" fmla="*/ 4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3 h 10"/>
                <a:gd name="T18" fmla="*/ 2 w 25"/>
                <a:gd name="T19" fmla="*/ 2 h 10"/>
                <a:gd name="T20" fmla="*/ 4 w 25"/>
                <a:gd name="T21" fmla="*/ 1 h 10"/>
                <a:gd name="T22" fmla="*/ 6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3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47">
              <a:extLst>
                <a:ext uri="{FF2B5EF4-FFF2-40B4-BE49-F238E27FC236}">
                  <a16:creationId xmlns:a16="http://schemas.microsoft.com/office/drawing/2014/main" id="{6C1504BB-A728-455E-A082-3381B1434D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3000" y="3386138"/>
              <a:ext cx="19050" cy="7938"/>
            </a:xfrm>
            <a:custGeom>
              <a:avLst/>
              <a:gdLst>
                <a:gd name="T0" fmla="*/ 21 w 26"/>
                <a:gd name="T1" fmla="*/ 10 h 10"/>
                <a:gd name="T2" fmla="*/ 5 w 26"/>
                <a:gd name="T3" fmla="*/ 10 h 10"/>
                <a:gd name="T4" fmla="*/ 5 w 26"/>
                <a:gd name="T5" fmla="*/ 10 h 10"/>
                <a:gd name="T6" fmla="*/ 4 w 26"/>
                <a:gd name="T7" fmla="*/ 10 h 10"/>
                <a:gd name="T8" fmla="*/ 2 w 26"/>
                <a:gd name="T9" fmla="*/ 9 h 10"/>
                <a:gd name="T10" fmla="*/ 0 w 26"/>
                <a:gd name="T11" fmla="*/ 7 h 10"/>
                <a:gd name="T12" fmla="*/ 0 w 26"/>
                <a:gd name="T13" fmla="*/ 6 h 10"/>
                <a:gd name="T14" fmla="*/ 0 w 26"/>
                <a:gd name="T15" fmla="*/ 6 h 10"/>
                <a:gd name="T16" fmla="*/ 0 w 26"/>
                <a:gd name="T17" fmla="*/ 3 h 10"/>
                <a:gd name="T18" fmla="*/ 2 w 26"/>
                <a:gd name="T19" fmla="*/ 2 h 10"/>
                <a:gd name="T20" fmla="*/ 4 w 26"/>
                <a:gd name="T21" fmla="*/ 1 h 10"/>
                <a:gd name="T22" fmla="*/ 5 w 26"/>
                <a:gd name="T23" fmla="*/ 0 h 10"/>
                <a:gd name="T24" fmla="*/ 21 w 26"/>
                <a:gd name="T25" fmla="*/ 0 h 10"/>
                <a:gd name="T26" fmla="*/ 21 w 26"/>
                <a:gd name="T27" fmla="*/ 0 h 10"/>
                <a:gd name="T28" fmla="*/ 22 w 26"/>
                <a:gd name="T29" fmla="*/ 1 h 10"/>
                <a:gd name="T30" fmla="*/ 25 w 26"/>
                <a:gd name="T31" fmla="*/ 2 h 10"/>
                <a:gd name="T32" fmla="*/ 26 w 26"/>
                <a:gd name="T33" fmla="*/ 3 h 10"/>
                <a:gd name="T34" fmla="*/ 26 w 26"/>
                <a:gd name="T35" fmla="*/ 6 h 10"/>
                <a:gd name="T36" fmla="*/ 26 w 26"/>
                <a:gd name="T37" fmla="*/ 6 h 10"/>
                <a:gd name="T38" fmla="*/ 26 w 26"/>
                <a:gd name="T39" fmla="*/ 7 h 10"/>
                <a:gd name="T40" fmla="*/ 25 w 26"/>
                <a:gd name="T41" fmla="*/ 9 h 10"/>
                <a:gd name="T42" fmla="*/ 22 w 26"/>
                <a:gd name="T43" fmla="*/ 10 h 10"/>
                <a:gd name="T44" fmla="*/ 21 w 26"/>
                <a:gd name="T45" fmla="*/ 10 h 10"/>
                <a:gd name="T46" fmla="*/ 21 w 26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6" y="3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48">
              <a:extLst>
                <a:ext uri="{FF2B5EF4-FFF2-40B4-BE49-F238E27FC236}">
                  <a16:creationId xmlns:a16="http://schemas.microsoft.com/office/drawing/2014/main" id="{584898F3-C35B-4BA9-8A6A-72B3E1B12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8400" y="3386138"/>
              <a:ext cx="19050" cy="7938"/>
            </a:xfrm>
            <a:custGeom>
              <a:avLst/>
              <a:gdLst>
                <a:gd name="T0" fmla="*/ 19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2 w 25"/>
                <a:gd name="T21" fmla="*/ 1 h 10"/>
                <a:gd name="T22" fmla="*/ 4 w 25"/>
                <a:gd name="T23" fmla="*/ 0 h 10"/>
                <a:gd name="T24" fmla="*/ 19 w 25"/>
                <a:gd name="T25" fmla="*/ 0 h 10"/>
                <a:gd name="T26" fmla="*/ 19 w 25"/>
                <a:gd name="T27" fmla="*/ 0 h 10"/>
                <a:gd name="T28" fmla="*/ 22 w 25"/>
                <a:gd name="T29" fmla="*/ 1 h 10"/>
                <a:gd name="T30" fmla="*/ 23 w 25"/>
                <a:gd name="T31" fmla="*/ 2 h 10"/>
                <a:gd name="T32" fmla="*/ 24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2 w 25"/>
                <a:gd name="T43" fmla="*/ 10 h 10"/>
                <a:gd name="T44" fmla="*/ 19 w 25"/>
                <a:gd name="T45" fmla="*/ 10 h 10"/>
                <a:gd name="T46" fmla="*/ 19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19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3" y="2"/>
                  </a:lnTo>
                  <a:lnTo>
                    <a:pt x="24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19" y="1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49">
              <a:extLst>
                <a:ext uri="{FF2B5EF4-FFF2-40B4-BE49-F238E27FC236}">
                  <a16:creationId xmlns:a16="http://schemas.microsoft.com/office/drawing/2014/main" id="{24D18D32-C1E9-4E3B-8948-FEB702A60B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2213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3 w 25"/>
                <a:gd name="T21" fmla="*/ 1 h 10"/>
                <a:gd name="T22" fmla="*/ 4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50">
              <a:extLst>
                <a:ext uri="{FF2B5EF4-FFF2-40B4-BE49-F238E27FC236}">
                  <a16:creationId xmlns:a16="http://schemas.microsoft.com/office/drawing/2014/main" id="{3D37B94E-1149-47B6-A29E-15615A362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2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2 h 10"/>
                <a:gd name="T32" fmla="*/ 24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51">
              <a:extLst>
                <a:ext uri="{FF2B5EF4-FFF2-40B4-BE49-F238E27FC236}">
                  <a16:creationId xmlns:a16="http://schemas.microsoft.com/office/drawing/2014/main" id="{EEA1C305-6D0B-46E9-B4D2-47944E60D9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3013" y="3386138"/>
              <a:ext cx="20638" cy="7938"/>
            </a:xfrm>
            <a:custGeom>
              <a:avLst/>
              <a:gdLst>
                <a:gd name="T0" fmla="*/ 21 w 25"/>
                <a:gd name="T1" fmla="*/ 10 h 10"/>
                <a:gd name="T2" fmla="*/ 6 w 25"/>
                <a:gd name="T3" fmla="*/ 10 h 10"/>
                <a:gd name="T4" fmla="*/ 6 w 25"/>
                <a:gd name="T5" fmla="*/ 10 h 10"/>
                <a:gd name="T6" fmla="*/ 4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3 h 10"/>
                <a:gd name="T18" fmla="*/ 2 w 25"/>
                <a:gd name="T19" fmla="*/ 2 h 10"/>
                <a:gd name="T20" fmla="*/ 4 w 25"/>
                <a:gd name="T21" fmla="*/ 1 h 10"/>
                <a:gd name="T22" fmla="*/ 6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3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52">
              <a:extLst>
                <a:ext uri="{FF2B5EF4-FFF2-40B4-BE49-F238E27FC236}">
                  <a16:creationId xmlns:a16="http://schemas.microsoft.com/office/drawing/2014/main" id="{D841444A-ACB7-414B-8A8A-0DC9D02DDC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8413" y="3386138"/>
              <a:ext cx="20638" cy="7938"/>
            </a:xfrm>
            <a:custGeom>
              <a:avLst/>
              <a:gdLst>
                <a:gd name="T0" fmla="*/ 21 w 26"/>
                <a:gd name="T1" fmla="*/ 10 h 10"/>
                <a:gd name="T2" fmla="*/ 5 w 26"/>
                <a:gd name="T3" fmla="*/ 10 h 10"/>
                <a:gd name="T4" fmla="*/ 5 w 26"/>
                <a:gd name="T5" fmla="*/ 10 h 10"/>
                <a:gd name="T6" fmla="*/ 4 w 26"/>
                <a:gd name="T7" fmla="*/ 10 h 10"/>
                <a:gd name="T8" fmla="*/ 1 w 26"/>
                <a:gd name="T9" fmla="*/ 9 h 10"/>
                <a:gd name="T10" fmla="*/ 0 w 26"/>
                <a:gd name="T11" fmla="*/ 7 h 10"/>
                <a:gd name="T12" fmla="*/ 0 w 26"/>
                <a:gd name="T13" fmla="*/ 6 h 10"/>
                <a:gd name="T14" fmla="*/ 0 w 26"/>
                <a:gd name="T15" fmla="*/ 6 h 10"/>
                <a:gd name="T16" fmla="*/ 0 w 26"/>
                <a:gd name="T17" fmla="*/ 3 h 10"/>
                <a:gd name="T18" fmla="*/ 1 w 26"/>
                <a:gd name="T19" fmla="*/ 2 h 10"/>
                <a:gd name="T20" fmla="*/ 4 w 26"/>
                <a:gd name="T21" fmla="*/ 1 h 10"/>
                <a:gd name="T22" fmla="*/ 5 w 26"/>
                <a:gd name="T23" fmla="*/ 0 h 10"/>
                <a:gd name="T24" fmla="*/ 21 w 26"/>
                <a:gd name="T25" fmla="*/ 0 h 10"/>
                <a:gd name="T26" fmla="*/ 21 w 26"/>
                <a:gd name="T27" fmla="*/ 0 h 10"/>
                <a:gd name="T28" fmla="*/ 22 w 26"/>
                <a:gd name="T29" fmla="*/ 1 h 10"/>
                <a:gd name="T30" fmla="*/ 25 w 26"/>
                <a:gd name="T31" fmla="*/ 2 h 10"/>
                <a:gd name="T32" fmla="*/ 26 w 26"/>
                <a:gd name="T33" fmla="*/ 3 h 10"/>
                <a:gd name="T34" fmla="*/ 26 w 26"/>
                <a:gd name="T35" fmla="*/ 6 h 10"/>
                <a:gd name="T36" fmla="*/ 26 w 26"/>
                <a:gd name="T37" fmla="*/ 6 h 10"/>
                <a:gd name="T38" fmla="*/ 26 w 26"/>
                <a:gd name="T39" fmla="*/ 7 h 10"/>
                <a:gd name="T40" fmla="*/ 25 w 26"/>
                <a:gd name="T41" fmla="*/ 9 h 10"/>
                <a:gd name="T42" fmla="*/ 22 w 26"/>
                <a:gd name="T43" fmla="*/ 10 h 10"/>
                <a:gd name="T44" fmla="*/ 21 w 26"/>
                <a:gd name="T45" fmla="*/ 10 h 10"/>
                <a:gd name="T46" fmla="*/ 21 w 26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6" y="3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53">
              <a:extLst>
                <a:ext uri="{FF2B5EF4-FFF2-40B4-BE49-F238E27FC236}">
                  <a16:creationId xmlns:a16="http://schemas.microsoft.com/office/drawing/2014/main" id="{2457B24E-B979-47EB-8222-CB3E198EC0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3813" y="3386138"/>
              <a:ext cx="20638" cy="7938"/>
            </a:xfrm>
            <a:custGeom>
              <a:avLst/>
              <a:gdLst>
                <a:gd name="T0" fmla="*/ 19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2 w 25"/>
                <a:gd name="T21" fmla="*/ 1 h 10"/>
                <a:gd name="T22" fmla="*/ 4 w 25"/>
                <a:gd name="T23" fmla="*/ 0 h 10"/>
                <a:gd name="T24" fmla="*/ 19 w 25"/>
                <a:gd name="T25" fmla="*/ 0 h 10"/>
                <a:gd name="T26" fmla="*/ 19 w 25"/>
                <a:gd name="T27" fmla="*/ 0 h 10"/>
                <a:gd name="T28" fmla="*/ 21 w 25"/>
                <a:gd name="T29" fmla="*/ 1 h 10"/>
                <a:gd name="T30" fmla="*/ 23 w 25"/>
                <a:gd name="T31" fmla="*/ 2 h 10"/>
                <a:gd name="T32" fmla="*/ 24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1 w 25"/>
                <a:gd name="T43" fmla="*/ 10 h 10"/>
                <a:gd name="T44" fmla="*/ 19 w 25"/>
                <a:gd name="T45" fmla="*/ 10 h 10"/>
                <a:gd name="T46" fmla="*/ 19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19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3" y="2"/>
                  </a:lnTo>
                  <a:lnTo>
                    <a:pt x="24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54">
              <a:extLst>
                <a:ext uri="{FF2B5EF4-FFF2-40B4-BE49-F238E27FC236}">
                  <a16:creationId xmlns:a16="http://schemas.microsoft.com/office/drawing/2014/main" id="{A3F5CA22-D381-46F5-83E0-08AF79AF95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3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3 h 10"/>
                <a:gd name="T18" fmla="*/ 2 w 25"/>
                <a:gd name="T19" fmla="*/ 2 h 10"/>
                <a:gd name="T20" fmla="*/ 3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3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55">
              <a:extLst>
                <a:ext uri="{FF2B5EF4-FFF2-40B4-BE49-F238E27FC236}">
                  <a16:creationId xmlns:a16="http://schemas.microsoft.com/office/drawing/2014/main" id="{84F47A1F-B025-4533-B10C-9D953F3168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4613" y="3386138"/>
              <a:ext cx="20638" cy="7938"/>
            </a:xfrm>
            <a:custGeom>
              <a:avLst/>
              <a:gdLst>
                <a:gd name="T0" fmla="*/ 21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3 w 25"/>
                <a:gd name="T21" fmla="*/ 1 h 10"/>
                <a:gd name="T22" fmla="*/ 5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2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56">
              <a:extLst>
                <a:ext uri="{FF2B5EF4-FFF2-40B4-BE49-F238E27FC236}">
                  <a16:creationId xmlns:a16="http://schemas.microsoft.com/office/drawing/2014/main" id="{89769382-29F1-4ACD-B640-AD10AA259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6800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3 w 25"/>
                <a:gd name="T21" fmla="*/ 1 h 10"/>
                <a:gd name="T22" fmla="*/ 4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57">
              <a:extLst>
                <a:ext uri="{FF2B5EF4-FFF2-40B4-BE49-F238E27FC236}">
                  <a16:creationId xmlns:a16="http://schemas.microsoft.com/office/drawing/2014/main" id="{A9632850-7C78-49F7-99C4-C52A5C5B7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0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2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3 w 25"/>
                <a:gd name="T31" fmla="*/ 1 h 10"/>
                <a:gd name="T32" fmla="*/ 24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2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4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58">
              <a:extLst>
                <a:ext uri="{FF2B5EF4-FFF2-40B4-BE49-F238E27FC236}">
                  <a16:creationId xmlns:a16="http://schemas.microsoft.com/office/drawing/2014/main" id="{54D5871D-A85F-4A18-9BD6-01C22A3D3D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7600" y="3411538"/>
              <a:ext cx="19050" cy="7938"/>
            </a:xfrm>
            <a:custGeom>
              <a:avLst/>
              <a:gdLst>
                <a:gd name="T0" fmla="*/ 21 w 25"/>
                <a:gd name="T1" fmla="*/ 10 h 10"/>
                <a:gd name="T2" fmla="*/ 6 w 25"/>
                <a:gd name="T3" fmla="*/ 10 h 10"/>
                <a:gd name="T4" fmla="*/ 6 w 25"/>
                <a:gd name="T5" fmla="*/ 10 h 10"/>
                <a:gd name="T6" fmla="*/ 4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4 h 10"/>
                <a:gd name="T18" fmla="*/ 2 w 25"/>
                <a:gd name="T19" fmla="*/ 1 h 10"/>
                <a:gd name="T20" fmla="*/ 4 w 25"/>
                <a:gd name="T21" fmla="*/ 1 h 10"/>
                <a:gd name="T22" fmla="*/ 6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3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59">
              <a:extLst>
                <a:ext uri="{FF2B5EF4-FFF2-40B4-BE49-F238E27FC236}">
                  <a16:creationId xmlns:a16="http://schemas.microsoft.com/office/drawing/2014/main" id="{C73C489F-0587-4ED2-A6CC-CBFCEF8E23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3000" y="3411538"/>
              <a:ext cx="19050" cy="7938"/>
            </a:xfrm>
            <a:custGeom>
              <a:avLst/>
              <a:gdLst>
                <a:gd name="T0" fmla="*/ 21 w 26"/>
                <a:gd name="T1" fmla="*/ 10 h 10"/>
                <a:gd name="T2" fmla="*/ 5 w 26"/>
                <a:gd name="T3" fmla="*/ 10 h 10"/>
                <a:gd name="T4" fmla="*/ 5 w 26"/>
                <a:gd name="T5" fmla="*/ 10 h 10"/>
                <a:gd name="T6" fmla="*/ 4 w 26"/>
                <a:gd name="T7" fmla="*/ 10 h 10"/>
                <a:gd name="T8" fmla="*/ 2 w 26"/>
                <a:gd name="T9" fmla="*/ 9 h 10"/>
                <a:gd name="T10" fmla="*/ 0 w 26"/>
                <a:gd name="T11" fmla="*/ 7 h 10"/>
                <a:gd name="T12" fmla="*/ 0 w 26"/>
                <a:gd name="T13" fmla="*/ 6 h 10"/>
                <a:gd name="T14" fmla="*/ 0 w 26"/>
                <a:gd name="T15" fmla="*/ 6 h 10"/>
                <a:gd name="T16" fmla="*/ 0 w 26"/>
                <a:gd name="T17" fmla="*/ 4 h 10"/>
                <a:gd name="T18" fmla="*/ 2 w 26"/>
                <a:gd name="T19" fmla="*/ 1 h 10"/>
                <a:gd name="T20" fmla="*/ 4 w 26"/>
                <a:gd name="T21" fmla="*/ 1 h 10"/>
                <a:gd name="T22" fmla="*/ 5 w 26"/>
                <a:gd name="T23" fmla="*/ 0 h 10"/>
                <a:gd name="T24" fmla="*/ 21 w 26"/>
                <a:gd name="T25" fmla="*/ 0 h 10"/>
                <a:gd name="T26" fmla="*/ 21 w 26"/>
                <a:gd name="T27" fmla="*/ 0 h 10"/>
                <a:gd name="T28" fmla="*/ 22 w 26"/>
                <a:gd name="T29" fmla="*/ 1 h 10"/>
                <a:gd name="T30" fmla="*/ 25 w 26"/>
                <a:gd name="T31" fmla="*/ 1 h 10"/>
                <a:gd name="T32" fmla="*/ 26 w 26"/>
                <a:gd name="T33" fmla="*/ 4 h 10"/>
                <a:gd name="T34" fmla="*/ 26 w 26"/>
                <a:gd name="T35" fmla="*/ 6 h 10"/>
                <a:gd name="T36" fmla="*/ 26 w 26"/>
                <a:gd name="T37" fmla="*/ 6 h 10"/>
                <a:gd name="T38" fmla="*/ 26 w 26"/>
                <a:gd name="T39" fmla="*/ 7 h 10"/>
                <a:gd name="T40" fmla="*/ 25 w 26"/>
                <a:gd name="T41" fmla="*/ 9 h 10"/>
                <a:gd name="T42" fmla="*/ 22 w 26"/>
                <a:gd name="T43" fmla="*/ 10 h 10"/>
                <a:gd name="T44" fmla="*/ 21 w 26"/>
                <a:gd name="T45" fmla="*/ 10 h 10"/>
                <a:gd name="T46" fmla="*/ 21 w 26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60">
              <a:extLst>
                <a:ext uri="{FF2B5EF4-FFF2-40B4-BE49-F238E27FC236}">
                  <a16:creationId xmlns:a16="http://schemas.microsoft.com/office/drawing/2014/main" id="{7FD9FA13-E964-4D69-8DCE-D88A5115AC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8400" y="3411538"/>
              <a:ext cx="19050" cy="7938"/>
            </a:xfrm>
            <a:custGeom>
              <a:avLst/>
              <a:gdLst>
                <a:gd name="T0" fmla="*/ 19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2 w 25"/>
                <a:gd name="T21" fmla="*/ 1 h 10"/>
                <a:gd name="T22" fmla="*/ 4 w 25"/>
                <a:gd name="T23" fmla="*/ 0 h 10"/>
                <a:gd name="T24" fmla="*/ 19 w 25"/>
                <a:gd name="T25" fmla="*/ 0 h 10"/>
                <a:gd name="T26" fmla="*/ 19 w 25"/>
                <a:gd name="T27" fmla="*/ 0 h 10"/>
                <a:gd name="T28" fmla="*/ 22 w 25"/>
                <a:gd name="T29" fmla="*/ 1 h 10"/>
                <a:gd name="T30" fmla="*/ 23 w 25"/>
                <a:gd name="T31" fmla="*/ 1 h 10"/>
                <a:gd name="T32" fmla="*/ 24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2 w 25"/>
                <a:gd name="T43" fmla="*/ 10 h 10"/>
                <a:gd name="T44" fmla="*/ 19 w 25"/>
                <a:gd name="T45" fmla="*/ 10 h 10"/>
                <a:gd name="T46" fmla="*/ 19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19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4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19" y="1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61">
              <a:extLst>
                <a:ext uri="{FF2B5EF4-FFF2-40B4-BE49-F238E27FC236}">
                  <a16:creationId xmlns:a16="http://schemas.microsoft.com/office/drawing/2014/main" id="{236B4F08-9F62-4144-9437-7D5176EA59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2213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3 w 25"/>
                <a:gd name="T21" fmla="*/ 1 h 10"/>
                <a:gd name="T22" fmla="*/ 4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62">
              <a:extLst>
                <a:ext uri="{FF2B5EF4-FFF2-40B4-BE49-F238E27FC236}">
                  <a16:creationId xmlns:a16="http://schemas.microsoft.com/office/drawing/2014/main" id="{61BC6A33-458E-4885-8FA0-93DC262B22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2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1 h 10"/>
                <a:gd name="T32" fmla="*/ 24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2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4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63">
              <a:extLst>
                <a:ext uri="{FF2B5EF4-FFF2-40B4-BE49-F238E27FC236}">
                  <a16:creationId xmlns:a16="http://schemas.microsoft.com/office/drawing/2014/main" id="{80C9DBDF-61EC-4577-B705-74711716F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3013" y="3411538"/>
              <a:ext cx="20638" cy="7938"/>
            </a:xfrm>
            <a:custGeom>
              <a:avLst/>
              <a:gdLst>
                <a:gd name="T0" fmla="*/ 21 w 25"/>
                <a:gd name="T1" fmla="*/ 10 h 10"/>
                <a:gd name="T2" fmla="*/ 6 w 25"/>
                <a:gd name="T3" fmla="*/ 10 h 10"/>
                <a:gd name="T4" fmla="*/ 6 w 25"/>
                <a:gd name="T5" fmla="*/ 10 h 10"/>
                <a:gd name="T6" fmla="*/ 4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4 h 10"/>
                <a:gd name="T18" fmla="*/ 2 w 25"/>
                <a:gd name="T19" fmla="*/ 1 h 10"/>
                <a:gd name="T20" fmla="*/ 4 w 25"/>
                <a:gd name="T21" fmla="*/ 1 h 10"/>
                <a:gd name="T22" fmla="*/ 6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3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64">
              <a:extLst>
                <a:ext uri="{FF2B5EF4-FFF2-40B4-BE49-F238E27FC236}">
                  <a16:creationId xmlns:a16="http://schemas.microsoft.com/office/drawing/2014/main" id="{D347BE5B-B21F-42EE-BEE2-E0D3B3B35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8413" y="3411538"/>
              <a:ext cx="20638" cy="7938"/>
            </a:xfrm>
            <a:custGeom>
              <a:avLst/>
              <a:gdLst>
                <a:gd name="T0" fmla="*/ 21 w 26"/>
                <a:gd name="T1" fmla="*/ 10 h 10"/>
                <a:gd name="T2" fmla="*/ 5 w 26"/>
                <a:gd name="T3" fmla="*/ 10 h 10"/>
                <a:gd name="T4" fmla="*/ 5 w 26"/>
                <a:gd name="T5" fmla="*/ 10 h 10"/>
                <a:gd name="T6" fmla="*/ 4 w 26"/>
                <a:gd name="T7" fmla="*/ 10 h 10"/>
                <a:gd name="T8" fmla="*/ 1 w 26"/>
                <a:gd name="T9" fmla="*/ 9 h 10"/>
                <a:gd name="T10" fmla="*/ 0 w 26"/>
                <a:gd name="T11" fmla="*/ 7 h 10"/>
                <a:gd name="T12" fmla="*/ 0 w 26"/>
                <a:gd name="T13" fmla="*/ 6 h 10"/>
                <a:gd name="T14" fmla="*/ 0 w 26"/>
                <a:gd name="T15" fmla="*/ 6 h 10"/>
                <a:gd name="T16" fmla="*/ 0 w 26"/>
                <a:gd name="T17" fmla="*/ 4 h 10"/>
                <a:gd name="T18" fmla="*/ 1 w 26"/>
                <a:gd name="T19" fmla="*/ 1 h 10"/>
                <a:gd name="T20" fmla="*/ 4 w 26"/>
                <a:gd name="T21" fmla="*/ 1 h 10"/>
                <a:gd name="T22" fmla="*/ 5 w 26"/>
                <a:gd name="T23" fmla="*/ 0 h 10"/>
                <a:gd name="T24" fmla="*/ 21 w 26"/>
                <a:gd name="T25" fmla="*/ 0 h 10"/>
                <a:gd name="T26" fmla="*/ 21 w 26"/>
                <a:gd name="T27" fmla="*/ 0 h 10"/>
                <a:gd name="T28" fmla="*/ 22 w 26"/>
                <a:gd name="T29" fmla="*/ 1 h 10"/>
                <a:gd name="T30" fmla="*/ 25 w 26"/>
                <a:gd name="T31" fmla="*/ 1 h 10"/>
                <a:gd name="T32" fmla="*/ 26 w 26"/>
                <a:gd name="T33" fmla="*/ 4 h 10"/>
                <a:gd name="T34" fmla="*/ 26 w 26"/>
                <a:gd name="T35" fmla="*/ 6 h 10"/>
                <a:gd name="T36" fmla="*/ 26 w 26"/>
                <a:gd name="T37" fmla="*/ 6 h 10"/>
                <a:gd name="T38" fmla="*/ 26 w 26"/>
                <a:gd name="T39" fmla="*/ 7 h 10"/>
                <a:gd name="T40" fmla="*/ 25 w 26"/>
                <a:gd name="T41" fmla="*/ 9 h 10"/>
                <a:gd name="T42" fmla="*/ 22 w 26"/>
                <a:gd name="T43" fmla="*/ 10 h 10"/>
                <a:gd name="T44" fmla="*/ 21 w 26"/>
                <a:gd name="T45" fmla="*/ 10 h 10"/>
                <a:gd name="T46" fmla="*/ 21 w 26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65">
              <a:extLst>
                <a:ext uri="{FF2B5EF4-FFF2-40B4-BE49-F238E27FC236}">
                  <a16:creationId xmlns:a16="http://schemas.microsoft.com/office/drawing/2014/main" id="{7352BF8A-A747-47D9-AF67-AD04B20FB5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3813" y="3411538"/>
              <a:ext cx="20638" cy="7938"/>
            </a:xfrm>
            <a:custGeom>
              <a:avLst/>
              <a:gdLst>
                <a:gd name="T0" fmla="*/ 19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2 w 25"/>
                <a:gd name="T21" fmla="*/ 1 h 10"/>
                <a:gd name="T22" fmla="*/ 4 w 25"/>
                <a:gd name="T23" fmla="*/ 0 h 10"/>
                <a:gd name="T24" fmla="*/ 19 w 25"/>
                <a:gd name="T25" fmla="*/ 0 h 10"/>
                <a:gd name="T26" fmla="*/ 19 w 25"/>
                <a:gd name="T27" fmla="*/ 0 h 10"/>
                <a:gd name="T28" fmla="*/ 21 w 25"/>
                <a:gd name="T29" fmla="*/ 1 h 10"/>
                <a:gd name="T30" fmla="*/ 23 w 25"/>
                <a:gd name="T31" fmla="*/ 1 h 10"/>
                <a:gd name="T32" fmla="*/ 24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1 w 25"/>
                <a:gd name="T43" fmla="*/ 10 h 10"/>
                <a:gd name="T44" fmla="*/ 19 w 25"/>
                <a:gd name="T45" fmla="*/ 10 h 10"/>
                <a:gd name="T46" fmla="*/ 19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19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66">
              <a:extLst>
                <a:ext uri="{FF2B5EF4-FFF2-40B4-BE49-F238E27FC236}">
                  <a16:creationId xmlns:a16="http://schemas.microsoft.com/office/drawing/2014/main" id="{2CB22118-DB62-48BC-863C-4C1E8C9B2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3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4 h 10"/>
                <a:gd name="T18" fmla="*/ 2 w 25"/>
                <a:gd name="T19" fmla="*/ 1 h 10"/>
                <a:gd name="T20" fmla="*/ 3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3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67">
              <a:extLst>
                <a:ext uri="{FF2B5EF4-FFF2-40B4-BE49-F238E27FC236}">
                  <a16:creationId xmlns:a16="http://schemas.microsoft.com/office/drawing/2014/main" id="{BE8EAF28-CB31-4EF0-BB8F-548F758A52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4613" y="3411538"/>
              <a:ext cx="20638" cy="7938"/>
            </a:xfrm>
            <a:custGeom>
              <a:avLst/>
              <a:gdLst>
                <a:gd name="T0" fmla="*/ 21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3 w 25"/>
                <a:gd name="T21" fmla="*/ 1 h 10"/>
                <a:gd name="T22" fmla="*/ 5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2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68">
              <a:extLst>
                <a:ext uri="{FF2B5EF4-FFF2-40B4-BE49-F238E27FC236}">
                  <a16:creationId xmlns:a16="http://schemas.microsoft.com/office/drawing/2014/main" id="{EA9CD49E-CAC7-42B6-8D7C-4E6D1A7F7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7913" y="3398838"/>
              <a:ext cx="20638" cy="7938"/>
            </a:xfrm>
            <a:custGeom>
              <a:avLst/>
              <a:gdLst>
                <a:gd name="T0" fmla="*/ 19 w 25"/>
                <a:gd name="T1" fmla="*/ 9 h 9"/>
                <a:gd name="T2" fmla="*/ 4 w 25"/>
                <a:gd name="T3" fmla="*/ 9 h 9"/>
                <a:gd name="T4" fmla="*/ 4 w 25"/>
                <a:gd name="T5" fmla="*/ 9 h 9"/>
                <a:gd name="T6" fmla="*/ 2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2 w 25"/>
                <a:gd name="T21" fmla="*/ 0 h 9"/>
                <a:gd name="T22" fmla="*/ 4 w 25"/>
                <a:gd name="T23" fmla="*/ 0 h 9"/>
                <a:gd name="T24" fmla="*/ 19 w 25"/>
                <a:gd name="T25" fmla="*/ 0 h 9"/>
                <a:gd name="T26" fmla="*/ 19 w 25"/>
                <a:gd name="T27" fmla="*/ 0 h 9"/>
                <a:gd name="T28" fmla="*/ 22 w 25"/>
                <a:gd name="T29" fmla="*/ 0 h 9"/>
                <a:gd name="T30" fmla="*/ 24 w 25"/>
                <a:gd name="T31" fmla="*/ 1 h 9"/>
                <a:gd name="T32" fmla="*/ 24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4 w 25"/>
                <a:gd name="T39" fmla="*/ 7 h 9"/>
                <a:gd name="T40" fmla="*/ 24 w 25"/>
                <a:gd name="T41" fmla="*/ 8 h 9"/>
                <a:gd name="T42" fmla="*/ 22 w 25"/>
                <a:gd name="T43" fmla="*/ 9 h 9"/>
                <a:gd name="T44" fmla="*/ 19 w 25"/>
                <a:gd name="T45" fmla="*/ 9 h 9"/>
                <a:gd name="T46" fmla="*/ 19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19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19" y="9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69">
              <a:extLst>
                <a:ext uri="{FF2B5EF4-FFF2-40B4-BE49-F238E27FC236}">
                  <a16:creationId xmlns:a16="http://schemas.microsoft.com/office/drawing/2014/main" id="{A162F244-F6CC-427B-BDF0-BD3D73C0E8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32513" y="3398838"/>
              <a:ext cx="20638" cy="7938"/>
            </a:xfrm>
            <a:custGeom>
              <a:avLst/>
              <a:gdLst>
                <a:gd name="T0" fmla="*/ 21 w 26"/>
                <a:gd name="T1" fmla="*/ 9 h 9"/>
                <a:gd name="T2" fmla="*/ 5 w 26"/>
                <a:gd name="T3" fmla="*/ 9 h 9"/>
                <a:gd name="T4" fmla="*/ 5 w 26"/>
                <a:gd name="T5" fmla="*/ 9 h 9"/>
                <a:gd name="T6" fmla="*/ 4 w 26"/>
                <a:gd name="T7" fmla="*/ 9 h 9"/>
                <a:gd name="T8" fmla="*/ 2 w 26"/>
                <a:gd name="T9" fmla="*/ 8 h 9"/>
                <a:gd name="T10" fmla="*/ 0 w 26"/>
                <a:gd name="T11" fmla="*/ 7 h 9"/>
                <a:gd name="T12" fmla="*/ 0 w 26"/>
                <a:gd name="T13" fmla="*/ 5 h 9"/>
                <a:gd name="T14" fmla="*/ 0 w 26"/>
                <a:gd name="T15" fmla="*/ 5 h 9"/>
                <a:gd name="T16" fmla="*/ 0 w 26"/>
                <a:gd name="T17" fmla="*/ 2 h 9"/>
                <a:gd name="T18" fmla="*/ 2 w 26"/>
                <a:gd name="T19" fmla="*/ 1 h 9"/>
                <a:gd name="T20" fmla="*/ 4 w 26"/>
                <a:gd name="T21" fmla="*/ 0 h 9"/>
                <a:gd name="T22" fmla="*/ 5 w 26"/>
                <a:gd name="T23" fmla="*/ 0 h 9"/>
                <a:gd name="T24" fmla="*/ 21 w 26"/>
                <a:gd name="T25" fmla="*/ 0 h 9"/>
                <a:gd name="T26" fmla="*/ 21 w 26"/>
                <a:gd name="T27" fmla="*/ 0 h 9"/>
                <a:gd name="T28" fmla="*/ 22 w 26"/>
                <a:gd name="T29" fmla="*/ 0 h 9"/>
                <a:gd name="T30" fmla="*/ 25 w 26"/>
                <a:gd name="T31" fmla="*/ 1 h 9"/>
                <a:gd name="T32" fmla="*/ 26 w 26"/>
                <a:gd name="T33" fmla="*/ 2 h 9"/>
                <a:gd name="T34" fmla="*/ 26 w 26"/>
                <a:gd name="T35" fmla="*/ 5 h 9"/>
                <a:gd name="T36" fmla="*/ 26 w 26"/>
                <a:gd name="T37" fmla="*/ 5 h 9"/>
                <a:gd name="T38" fmla="*/ 26 w 26"/>
                <a:gd name="T39" fmla="*/ 7 h 9"/>
                <a:gd name="T40" fmla="*/ 25 w 26"/>
                <a:gd name="T41" fmla="*/ 8 h 9"/>
                <a:gd name="T42" fmla="*/ 22 w 26"/>
                <a:gd name="T43" fmla="*/ 9 h 9"/>
                <a:gd name="T44" fmla="*/ 21 w 26"/>
                <a:gd name="T45" fmla="*/ 9 h 9"/>
                <a:gd name="T46" fmla="*/ 21 w 26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9">
                  <a:moveTo>
                    <a:pt x="21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5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70">
              <a:extLst>
                <a:ext uri="{FF2B5EF4-FFF2-40B4-BE49-F238E27FC236}">
                  <a16:creationId xmlns:a16="http://schemas.microsoft.com/office/drawing/2014/main" id="{3BD40354-AFDD-440F-BCB6-9FAB5C5236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313" y="3398838"/>
              <a:ext cx="20638" cy="7938"/>
            </a:xfrm>
            <a:custGeom>
              <a:avLst/>
              <a:gdLst>
                <a:gd name="T0" fmla="*/ 20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2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2 w 25"/>
                <a:gd name="T21" fmla="*/ 0 h 9"/>
                <a:gd name="T22" fmla="*/ 5 w 25"/>
                <a:gd name="T23" fmla="*/ 0 h 9"/>
                <a:gd name="T24" fmla="*/ 20 w 25"/>
                <a:gd name="T25" fmla="*/ 0 h 9"/>
                <a:gd name="T26" fmla="*/ 20 w 25"/>
                <a:gd name="T27" fmla="*/ 0 h 9"/>
                <a:gd name="T28" fmla="*/ 22 w 25"/>
                <a:gd name="T29" fmla="*/ 0 h 9"/>
                <a:gd name="T30" fmla="*/ 23 w 25"/>
                <a:gd name="T31" fmla="*/ 1 h 9"/>
                <a:gd name="T32" fmla="*/ 24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4 w 25"/>
                <a:gd name="T39" fmla="*/ 7 h 9"/>
                <a:gd name="T40" fmla="*/ 23 w 25"/>
                <a:gd name="T41" fmla="*/ 8 h 9"/>
                <a:gd name="T42" fmla="*/ 22 w 25"/>
                <a:gd name="T43" fmla="*/ 9 h 9"/>
                <a:gd name="T44" fmla="*/ 20 w 25"/>
                <a:gd name="T45" fmla="*/ 9 h 9"/>
                <a:gd name="T46" fmla="*/ 20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4" y="7"/>
                  </a:lnTo>
                  <a:lnTo>
                    <a:pt x="23" y="8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71">
              <a:extLst>
                <a:ext uri="{FF2B5EF4-FFF2-40B4-BE49-F238E27FC236}">
                  <a16:creationId xmlns:a16="http://schemas.microsoft.com/office/drawing/2014/main" id="{53D85169-7C69-4294-B53E-D42A89886E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8713" y="3398838"/>
              <a:ext cx="20638" cy="7938"/>
            </a:xfrm>
            <a:custGeom>
              <a:avLst/>
              <a:gdLst>
                <a:gd name="T0" fmla="*/ 21 w 25"/>
                <a:gd name="T1" fmla="*/ 9 h 9"/>
                <a:gd name="T2" fmla="*/ 6 w 25"/>
                <a:gd name="T3" fmla="*/ 9 h 9"/>
                <a:gd name="T4" fmla="*/ 6 w 25"/>
                <a:gd name="T5" fmla="*/ 9 h 9"/>
                <a:gd name="T6" fmla="*/ 4 w 25"/>
                <a:gd name="T7" fmla="*/ 9 h 9"/>
                <a:gd name="T8" fmla="*/ 2 w 25"/>
                <a:gd name="T9" fmla="*/ 8 h 9"/>
                <a:gd name="T10" fmla="*/ 1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1 w 25"/>
                <a:gd name="T17" fmla="*/ 2 h 9"/>
                <a:gd name="T18" fmla="*/ 2 w 25"/>
                <a:gd name="T19" fmla="*/ 1 h 9"/>
                <a:gd name="T20" fmla="*/ 4 w 25"/>
                <a:gd name="T21" fmla="*/ 0 h 9"/>
                <a:gd name="T22" fmla="*/ 6 w 25"/>
                <a:gd name="T23" fmla="*/ 0 h 9"/>
                <a:gd name="T24" fmla="*/ 21 w 25"/>
                <a:gd name="T25" fmla="*/ 0 h 9"/>
                <a:gd name="T26" fmla="*/ 21 w 25"/>
                <a:gd name="T27" fmla="*/ 0 h 9"/>
                <a:gd name="T28" fmla="*/ 23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3 w 25"/>
                <a:gd name="T43" fmla="*/ 9 h 9"/>
                <a:gd name="T44" fmla="*/ 21 w 25"/>
                <a:gd name="T45" fmla="*/ 9 h 9"/>
                <a:gd name="T46" fmla="*/ 21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1" y="9"/>
                  </a:moveTo>
                  <a:lnTo>
                    <a:pt x="6" y="9"/>
                  </a:lnTo>
                  <a:lnTo>
                    <a:pt x="6" y="9"/>
                  </a:lnTo>
                  <a:lnTo>
                    <a:pt x="4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3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72">
              <a:extLst>
                <a:ext uri="{FF2B5EF4-FFF2-40B4-BE49-F238E27FC236}">
                  <a16:creationId xmlns:a16="http://schemas.microsoft.com/office/drawing/2014/main" id="{90DADB21-37DC-481B-A5AA-DAE090B1F0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4113" y="3398838"/>
              <a:ext cx="20638" cy="7938"/>
            </a:xfrm>
            <a:custGeom>
              <a:avLst/>
              <a:gdLst>
                <a:gd name="T0" fmla="*/ 21 w 26"/>
                <a:gd name="T1" fmla="*/ 9 h 9"/>
                <a:gd name="T2" fmla="*/ 5 w 26"/>
                <a:gd name="T3" fmla="*/ 9 h 9"/>
                <a:gd name="T4" fmla="*/ 5 w 26"/>
                <a:gd name="T5" fmla="*/ 9 h 9"/>
                <a:gd name="T6" fmla="*/ 4 w 26"/>
                <a:gd name="T7" fmla="*/ 9 h 9"/>
                <a:gd name="T8" fmla="*/ 1 w 26"/>
                <a:gd name="T9" fmla="*/ 8 h 9"/>
                <a:gd name="T10" fmla="*/ 0 w 26"/>
                <a:gd name="T11" fmla="*/ 7 h 9"/>
                <a:gd name="T12" fmla="*/ 0 w 26"/>
                <a:gd name="T13" fmla="*/ 5 h 9"/>
                <a:gd name="T14" fmla="*/ 0 w 26"/>
                <a:gd name="T15" fmla="*/ 5 h 9"/>
                <a:gd name="T16" fmla="*/ 0 w 26"/>
                <a:gd name="T17" fmla="*/ 2 h 9"/>
                <a:gd name="T18" fmla="*/ 1 w 26"/>
                <a:gd name="T19" fmla="*/ 1 h 9"/>
                <a:gd name="T20" fmla="*/ 4 w 26"/>
                <a:gd name="T21" fmla="*/ 0 h 9"/>
                <a:gd name="T22" fmla="*/ 5 w 26"/>
                <a:gd name="T23" fmla="*/ 0 h 9"/>
                <a:gd name="T24" fmla="*/ 21 w 26"/>
                <a:gd name="T25" fmla="*/ 0 h 9"/>
                <a:gd name="T26" fmla="*/ 21 w 26"/>
                <a:gd name="T27" fmla="*/ 0 h 9"/>
                <a:gd name="T28" fmla="*/ 22 w 26"/>
                <a:gd name="T29" fmla="*/ 0 h 9"/>
                <a:gd name="T30" fmla="*/ 25 w 26"/>
                <a:gd name="T31" fmla="*/ 1 h 9"/>
                <a:gd name="T32" fmla="*/ 26 w 26"/>
                <a:gd name="T33" fmla="*/ 2 h 9"/>
                <a:gd name="T34" fmla="*/ 26 w 26"/>
                <a:gd name="T35" fmla="*/ 5 h 9"/>
                <a:gd name="T36" fmla="*/ 26 w 26"/>
                <a:gd name="T37" fmla="*/ 5 h 9"/>
                <a:gd name="T38" fmla="*/ 26 w 26"/>
                <a:gd name="T39" fmla="*/ 7 h 9"/>
                <a:gd name="T40" fmla="*/ 25 w 26"/>
                <a:gd name="T41" fmla="*/ 8 h 9"/>
                <a:gd name="T42" fmla="*/ 22 w 26"/>
                <a:gd name="T43" fmla="*/ 9 h 9"/>
                <a:gd name="T44" fmla="*/ 21 w 26"/>
                <a:gd name="T45" fmla="*/ 9 h 9"/>
                <a:gd name="T46" fmla="*/ 21 w 26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9">
                  <a:moveTo>
                    <a:pt x="21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5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73">
              <a:extLst>
                <a:ext uri="{FF2B5EF4-FFF2-40B4-BE49-F238E27FC236}">
                  <a16:creationId xmlns:a16="http://schemas.microsoft.com/office/drawing/2014/main" id="{EBA8CF4D-77C4-4F1A-9A1C-361849DFB6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9513" y="3398838"/>
              <a:ext cx="20638" cy="7938"/>
            </a:xfrm>
            <a:custGeom>
              <a:avLst/>
              <a:gdLst>
                <a:gd name="T0" fmla="*/ 19 w 25"/>
                <a:gd name="T1" fmla="*/ 9 h 9"/>
                <a:gd name="T2" fmla="*/ 4 w 25"/>
                <a:gd name="T3" fmla="*/ 9 h 9"/>
                <a:gd name="T4" fmla="*/ 4 w 25"/>
                <a:gd name="T5" fmla="*/ 9 h 9"/>
                <a:gd name="T6" fmla="*/ 2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2 w 25"/>
                <a:gd name="T21" fmla="*/ 0 h 9"/>
                <a:gd name="T22" fmla="*/ 4 w 25"/>
                <a:gd name="T23" fmla="*/ 0 h 9"/>
                <a:gd name="T24" fmla="*/ 19 w 25"/>
                <a:gd name="T25" fmla="*/ 0 h 9"/>
                <a:gd name="T26" fmla="*/ 19 w 25"/>
                <a:gd name="T27" fmla="*/ 0 h 9"/>
                <a:gd name="T28" fmla="*/ 21 w 25"/>
                <a:gd name="T29" fmla="*/ 0 h 9"/>
                <a:gd name="T30" fmla="*/ 23 w 25"/>
                <a:gd name="T31" fmla="*/ 1 h 9"/>
                <a:gd name="T32" fmla="*/ 24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4 w 25"/>
                <a:gd name="T39" fmla="*/ 7 h 9"/>
                <a:gd name="T40" fmla="*/ 23 w 25"/>
                <a:gd name="T41" fmla="*/ 8 h 9"/>
                <a:gd name="T42" fmla="*/ 21 w 25"/>
                <a:gd name="T43" fmla="*/ 9 h 9"/>
                <a:gd name="T44" fmla="*/ 19 w 25"/>
                <a:gd name="T45" fmla="*/ 9 h 9"/>
                <a:gd name="T46" fmla="*/ 19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19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4" y="7"/>
                  </a:lnTo>
                  <a:lnTo>
                    <a:pt x="23" y="8"/>
                  </a:lnTo>
                  <a:lnTo>
                    <a:pt x="21" y="9"/>
                  </a:lnTo>
                  <a:lnTo>
                    <a:pt x="19" y="9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74">
              <a:extLst>
                <a:ext uri="{FF2B5EF4-FFF2-40B4-BE49-F238E27FC236}">
                  <a16:creationId xmlns:a16="http://schemas.microsoft.com/office/drawing/2014/main" id="{73C1B6AB-4CCB-45DF-9F38-22DC519EAE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913" y="3398838"/>
              <a:ext cx="20638" cy="7938"/>
            </a:xfrm>
            <a:custGeom>
              <a:avLst/>
              <a:gdLst>
                <a:gd name="T0" fmla="*/ 20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3 w 25"/>
                <a:gd name="T7" fmla="*/ 9 h 9"/>
                <a:gd name="T8" fmla="*/ 2 w 25"/>
                <a:gd name="T9" fmla="*/ 8 h 9"/>
                <a:gd name="T10" fmla="*/ 1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1 w 25"/>
                <a:gd name="T17" fmla="*/ 2 h 9"/>
                <a:gd name="T18" fmla="*/ 2 w 25"/>
                <a:gd name="T19" fmla="*/ 1 h 9"/>
                <a:gd name="T20" fmla="*/ 3 w 25"/>
                <a:gd name="T21" fmla="*/ 0 h 9"/>
                <a:gd name="T22" fmla="*/ 5 w 25"/>
                <a:gd name="T23" fmla="*/ 0 h 9"/>
                <a:gd name="T24" fmla="*/ 20 w 25"/>
                <a:gd name="T25" fmla="*/ 0 h 9"/>
                <a:gd name="T26" fmla="*/ 20 w 25"/>
                <a:gd name="T27" fmla="*/ 0 h 9"/>
                <a:gd name="T28" fmla="*/ 23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3 w 25"/>
                <a:gd name="T43" fmla="*/ 9 h 9"/>
                <a:gd name="T44" fmla="*/ 20 w 25"/>
                <a:gd name="T45" fmla="*/ 9 h 9"/>
                <a:gd name="T46" fmla="*/ 20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3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75">
              <a:extLst>
                <a:ext uri="{FF2B5EF4-FFF2-40B4-BE49-F238E27FC236}">
                  <a16:creationId xmlns:a16="http://schemas.microsoft.com/office/drawing/2014/main" id="{9A10B527-A72F-4376-8370-6F04A259D7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0313" y="3398838"/>
              <a:ext cx="20638" cy="7938"/>
            </a:xfrm>
            <a:custGeom>
              <a:avLst/>
              <a:gdLst>
                <a:gd name="T0" fmla="*/ 21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3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3 w 25"/>
                <a:gd name="T21" fmla="*/ 0 h 9"/>
                <a:gd name="T22" fmla="*/ 5 w 25"/>
                <a:gd name="T23" fmla="*/ 0 h 9"/>
                <a:gd name="T24" fmla="*/ 21 w 25"/>
                <a:gd name="T25" fmla="*/ 0 h 9"/>
                <a:gd name="T26" fmla="*/ 21 w 25"/>
                <a:gd name="T27" fmla="*/ 0 h 9"/>
                <a:gd name="T28" fmla="*/ 22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2 w 25"/>
                <a:gd name="T43" fmla="*/ 9 h 9"/>
                <a:gd name="T44" fmla="*/ 21 w 25"/>
                <a:gd name="T45" fmla="*/ 9 h 9"/>
                <a:gd name="T46" fmla="*/ 21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1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76">
              <a:extLst>
                <a:ext uri="{FF2B5EF4-FFF2-40B4-BE49-F238E27FC236}">
                  <a16:creationId xmlns:a16="http://schemas.microsoft.com/office/drawing/2014/main" id="{50D97CCD-9CFF-447A-A30E-440EEF8DA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5713" y="3398838"/>
              <a:ext cx="20638" cy="7938"/>
            </a:xfrm>
            <a:custGeom>
              <a:avLst/>
              <a:gdLst>
                <a:gd name="T0" fmla="*/ 21 w 26"/>
                <a:gd name="T1" fmla="*/ 9 h 9"/>
                <a:gd name="T2" fmla="*/ 5 w 26"/>
                <a:gd name="T3" fmla="*/ 9 h 9"/>
                <a:gd name="T4" fmla="*/ 5 w 26"/>
                <a:gd name="T5" fmla="*/ 9 h 9"/>
                <a:gd name="T6" fmla="*/ 4 w 26"/>
                <a:gd name="T7" fmla="*/ 9 h 9"/>
                <a:gd name="T8" fmla="*/ 1 w 26"/>
                <a:gd name="T9" fmla="*/ 8 h 9"/>
                <a:gd name="T10" fmla="*/ 0 w 26"/>
                <a:gd name="T11" fmla="*/ 7 h 9"/>
                <a:gd name="T12" fmla="*/ 0 w 26"/>
                <a:gd name="T13" fmla="*/ 5 h 9"/>
                <a:gd name="T14" fmla="*/ 0 w 26"/>
                <a:gd name="T15" fmla="*/ 5 h 9"/>
                <a:gd name="T16" fmla="*/ 0 w 26"/>
                <a:gd name="T17" fmla="*/ 2 h 9"/>
                <a:gd name="T18" fmla="*/ 1 w 26"/>
                <a:gd name="T19" fmla="*/ 1 h 9"/>
                <a:gd name="T20" fmla="*/ 4 w 26"/>
                <a:gd name="T21" fmla="*/ 0 h 9"/>
                <a:gd name="T22" fmla="*/ 5 w 26"/>
                <a:gd name="T23" fmla="*/ 0 h 9"/>
                <a:gd name="T24" fmla="*/ 21 w 26"/>
                <a:gd name="T25" fmla="*/ 0 h 9"/>
                <a:gd name="T26" fmla="*/ 21 w 26"/>
                <a:gd name="T27" fmla="*/ 0 h 9"/>
                <a:gd name="T28" fmla="*/ 22 w 26"/>
                <a:gd name="T29" fmla="*/ 0 h 9"/>
                <a:gd name="T30" fmla="*/ 24 w 26"/>
                <a:gd name="T31" fmla="*/ 1 h 9"/>
                <a:gd name="T32" fmla="*/ 26 w 26"/>
                <a:gd name="T33" fmla="*/ 2 h 9"/>
                <a:gd name="T34" fmla="*/ 26 w 26"/>
                <a:gd name="T35" fmla="*/ 5 h 9"/>
                <a:gd name="T36" fmla="*/ 26 w 26"/>
                <a:gd name="T37" fmla="*/ 5 h 9"/>
                <a:gd name="T38" fmla="*/ 26 w 26"/>
                <a:gd name="T39" fmla="*/ 7 h 9"/>
                <a:gd name="T40" fmla="*/ 24 w 26"/>
                <a:gd name="T41" fmla="*/ 8 h 9"/>
                <a:gd name="T42" fmla="*/ 22 w 26"/>
                <a:gd name="T43" fmla="*/ 9 h 9"/>
                <a:gd name="T44" fmla="*/ 21 w 26"/>
                <a:gd name="T45" fmla="*/ 9 h 9"/>
                <a:gd name="T46" fmla="*/ 21 w 26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9">
                  <a:moveTo>
                    <a:pt x="21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6" y="2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77">
              <a:extLst>
                <a:ext uri="{FF2B5EF4-FFF2-40B4-BE49-F238E27FC236}">
                  <a16:creationId xmlns:a16="http://schemas.microsoft.com/office/drawing/2014/main" id="{BEE83287-F4FA-4A17-A06F-E0AE0D22E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1113" y="3398838"/>
              <a:ext cx="20638" cy="7938"/>
            </a:xfrm>
            <a:custGeom>
              <a:avLst/>
              <a:gdLst>
                <a:gd name="T0" fmla="*/ 20 w 26"/>
                <a:gd name="T1" fmla="*/ 9 h 9"/>
                <a:gd name="T2" fmla="*/ 5 w 26"/>
                <a:gd name="T3" fmla="*/ 9 h 9"/>
                <a:gd name="T4" fmla="*/ 5 w 26"/>
                <a:gd name="T5" fmla="*/ 9 h 9"/>
                <a:gd name="T6" fmla="*/ 3 w 26"/>
                <a:gd name="T7" fmla="*/ 9 h 9"/>
                <a:gd name="T8" fmla="*/ 2 w 26"/>
                <a:gd name="T9" fmla="*/ 8 h 9"/>
                <a:gd name="T10" fmla="*/ 0 w 26"/>
                <a:gd name="T11" fmla="*/ 7 h 9"/>
                <a:gd name="T12" fmla="*/ 0 w 26"/>
                <a:gd name="T13" fmla="*/ 5 h 9"/>
                <a:gd name="T14" fmla="*/ 0 w 26"/>
                <a:gd name="T15" fmla="*/ 5 h 9"/>
                <a:gd name="T16" fmla="*/ 0 w 26"/>
                <a:gd name="T17" fmla="*/ 2 h 9"/>
                <a:gd name="T18" fmla="*/ 2 w 26"/>
                <a:gd name="T19" fmla="*/ 1 h 9"/>
                <a:gd name="T20" fmla="*/ 3 w 26"/>
                <a:gd name="T21" fmla="*/ 0 h 9"/>
                <a:gd name="T22" fmla="*/ 5 w 26"/>
                <a:gd name="T23" fmla="*/ 0 h 9"/>
                <a:gd name="T24" fmla="*/ 20 w 26"/>
                <a:gd name="T25" fmla="*/ 0 h 9"/>
                <a:gd name="T26" fmla="*/ 20 w 26"/>
                <a:gd name="T27" fmla="*/ 0 h 9"/>
                <a:gd name="T28" fmla="*/ 22 w 26"/>
                <a:gd name="T29" fmla="*/ 0 h 9"/>
                <a:gd name="T30" fmla="*/ 24 w 26"/>
                <a:gd name="T31" fmla="*/ 1 h 9"/>
                <a:gd name="T32" fmla="*/ 25 w 26"/>
                <a:gd name="T33" fmla="*/ 2 h 9"/>
                <a:gd name="T34" fmla="*/ 26 w 26"/>
                <a:gd name="T35" fmla="*/ 5 h 9"/>
                <a:gd name="T36" fmla="*/ 26 w 26"/>
                <a:gd name="T37" fmla="*/ 5 h 9"/>
                <a:gd name="T38" fmla="*/ 25 w 26"/>
                <a:gd name="T39" fmla="*/ 7 h 9"/>
                <a:gd name="T40" fmla="*/ 24 w 26"/>
                <a:gd name="T41" fmla="*/ 8 h 9"/>
                <a:gd name="T42" fmla="*/ 22 w 26"/>
                <a:gd name="T43" fmla="*/ 9 h 9"/>
                <a:gd name="T44" fmla="*/ 20 w 26"/>
                <a:gd name="T45" fmla="*/ 9 h 9"/>
                <a:gd name="T46" fmla="*/ 20 w 26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78">
              <a:extLst>
                <a:ext uri="{FF2B5EF4-FFF2-40B4-BE49-F238E27FC236}">
                  <a16:creationId xmlns:a16="http://schemas.microsoft.com/office/drawing/2014/main" id="{983B2BF7-3BFA-410C-814F-1234A548EA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86513" y="3398838"/>
              <a:ext cx="19050" cy="7938"/>
            </a:xfrm>
            <a:custGeom>
              <a:avLst/>
              <a:gdLst>
                <a:gd name="T0" fmla="*/ 20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3 w 25"/>
                <a:gd name="T7" fmla="*/ 9 h 9"/>
                <a:gd name="T8" fmla="*/ 2 w 25"/>
                <a:gd name="T9" fmla="*/ 8 h 9"/>
                <a:gd name="T10" fmla="*/ 1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1 w 25"/>
                <a:gd name="T17" fmla="*/ 2 h 9"/>
                <a:gd name="T18" fmla="*/ 2 w 25"/>
                <a:gd name="T19" fmla="*/ 1 h 9"/>
                <a:gd name="T20" fmla="*/ 3 w 25"/>
                <a:gd name="T21" fmla="*/ 0 h 9"/>
                <a:gd name="T22" fmla="*/ 5 w 25"/>
                <a:gd name="T23" fmla="*/ 0 h 9"/>
                <a:gd name="T24" fmla="*/ 20 w 25"/>
                <a:gd name="T25" fmla="*/ 0 h 9"/>
                <a:gd name="T26" fmla="*/ 20 w 25"/>
                <a:gd name="T27" fmla="*/ 0 h 9"/>
                <a:gd name="T28" fmla="*/ 23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3 w 25"/>
                <a:gd name="T43" fmla="*/ 9 h 9"/>
                <a:gd name="T44" fmla="*/ 20 w 25"/>
                <a:gd name="T45" fmla="*/ 9 h 9"/>
                <a:gd name="T46" fmla="*/ 20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3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79">
              <a:extLst>
                <a:ext uri="{FF2B5EF4-FFF2-40B4-BE49-F238E27FC236}">
                  <a16:creationId xmlns:a16="http://schemas.microsoft.com/office/drawing/2014/main" id="{D5437B53-6B36-45B0-B617-81487E5031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1913" y="3398838"/>
              <a:ext cx="20638" cy="7938"/>
            </a:xfrm>
            <a:custGeom>
              <a:avLst/>
              <a:gdLst>
                <a:gd name="T0" fmla="*/ 21 w 25"/>
                <a:gd name="T1" fmla="*/ 9 h 9"/>
                <a:gd name="T2" fmla="*/ 4 w 25"/>
                <a:gd name="T3" fmla="*/ 9 h 9"/>
                <a:gd name="T4" fmla="*/ 4 w 25"/>
                <a:gd name="T5" fmla="*/ 9 h 9"/>
                <a:gd name="T6" fmla="*/ 3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3 w 25"/>
                <a:gd name="T21" fmla="*/ 0 h 9"/>
                <a:gd name="T22" fmla="*/ 4 w 25"/>
                <a:gd name="T23" fmla="*/ 0 h 9"/>
                <a:gd name="T24" fmla="*/ 21 w 25"/>
                <a:gd name="T25" fmla="*/ 0 h 9"/>
                <a:gd name="T26" fmla="*/ 21 w 25"/>
                <a:gd name="T27" fmla="*/ 0 h 9"/>
                <a:gd name="T28" fmla="*/ 22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2 w 25"/>
                <a:gd name="T43" fmla="*/ 9 h 9"/>
                <a:gd name="T44" fmla="*/ 21 w 25"/>
                <a:gd name="T45" fmla="*/ 9 h 9"/>
                <a:gd name="T46" fmla="*/ 21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1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3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80">
              <a:extLst>
                <a:ext uri="{FF2B5EF4-FFF2-40B4-BE49-F238E27FC236}">
                  <a16:creationId xmlns:a16="http://schemas.microsoft.com/office/drawing/2014/main" id="{048DF4CC-2DA1-4427-B285-C614EC74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398838"/>
              <a:ext cx="20638" cy="7938"/>
            </a:xfrm>
            <a:custGeom>
              <a:avLst/>
              <a:gdLst>
                <a:gd name="T0" fmla="*/ 20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2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2 w 25"/>
                <a:gd name="T21" fmla="*/ 0 h 9"/>
                <a:gd name="T22" fmla="*/ 5 w 25"/>
                <a:gd name="T23" fmla="*/ 0 h 9"/>
                <a:gd name="T24" fmla="*/ 20 w 25"/>
                <a:gd name="T25" fmla="*/ 0 h 9"/>
                <a:gd name="T26" fmla="*/ 20 w 25"/>
                <a:gd name="T27" fmla="*/ 0 h 9"/>
                <a:gd name="T28" fmla="*/ 22 w 25"/>
                <a:gd name="T29" fmla="*/ 0 h 9"/>
                <a:gd name="T30" fmla="*/ 24 w 25"/>
                <a:gd name="T31" fmla="*/ 1 h 9"/>
                <a:gd name="T32" fmla="*/ 24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4 w 25"/>
                <a:gd name="T39" fmla="*/ 7 h 9"/>
                <a:gd name="T40" fmla="*/ 24 w 25"/>
                <a:gd name="T41" fmla="*/ 8 h 9"/>
                <a:gd name="T42" fmla="*/ 22 w 25"/>
                <a:gd name="T43" fmla="*/ 9 h 9"/>
                <a:gd name="T44" fmla="*/ 20 w 25"/>
                <a:gd name="T45" fmla="*/ 9 h 9"/>
                <a:gd name="T46" fmla="*/ 20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81">
              <a:extLst>
                <a:ext uri="{FF2B5EF4-FFF2-40B4-BE49-F238E27FC236}">
                  <a16:creationId xmlns:a16="http://schemas.microsoft.com/office/drawing/2014/main" id="{59A98E0E-08C5-4E86-B70B-EFAF6FBE33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43613" y="2974976"/>
              <a:ext cx="500063" cy="379413"/>
            </a:xfrm>
            <a:custGeom>
              <a:avLst/>
              <a:gdLst>
                <a:gd name="T0" fmla="*/ 31 w 629"/>
                <a:gd name="T1" fmla="*/ 0 h 478"/>
                <a:gd name="T2" fmla="*/ 14 w 629"/>
                <a:gd name="T3" fmla="*/ 6 h 478"/>
                <a:gd name="T4" fmla="*/ 2 w 629"/>
                <a:gd name="T5" fmla="*/ 18 h 478"/>
                <a:gd name="T6" fmla="*/ 0 w 629"/>
                <a:gd name="T7" fmla="*/ 365 h 478"/>
                <a:gd name="T8" fmla="*/ 2 w 629"/>
                <a:gd name="T9" fmla="*/ 376 h 478"/>
                <a:gd name="T10" fmla="*/ 14 w 629"/>
                <a:gd name="T11" fmla="*/ 390 h 478"/>
                <a:gd name="T12" fmla="*/ 31 w 629"/>
                <a:gd name="T13" fmla="*/ 395 h 478"/>
                <a:gd name="T14" fmla="*/ 226 w 629"/>
                <a:gd name="T15" fmla="*/ 433 h 478"/>
                <a:gd name="T16" fmla="*/ 217 w 629"/>
                <a:gd name="T17" fmla="*/ 436 h 478"/>
                <a:gd name="T18" fmla="*/ 200 w 629"/>
                <a:gd name="T19" fmla="*/ 456 h 478"/>
                <a:gd name="T20" fmla="*/ 200 w 629"/>
                <a:gd name="T21" fmla="*/ 467 h 478"/>
                <a:gd name="T22" fmla="*/ 202 w 629"/>
                <a:gd name="T23" fmla="*/ 474 h 478"/>
                <a:gd name="T24" fmla="*/ 211 w 629"/>
                <a:gd name="T25" fmla="*/ 478 h 478"/>
                <a:gd name="T26" fmla="*/ 426 w 629"/>
                <a:gd name="T27" fmla="*/ 478 h 478"/>
                <a:gd name="T28" fmla="*/ 433 w 629"/>
                <a:gd name="T29" fmla="*/ 472 h 478"/>
                <a:gd name="T30" fmla="*/ 433 w 629"/>
                <a:gd name="T31" fmla="*/ 459 h 478"/>
                <a:gd name="T32" fmla="*/ 431 w 629"/>
                <a:gd name="T33" fmla="*/ 452 h 478"/>
                <a:gd name="T34" fmla="*/ 412 w 629"/>
                <a:gd name="T35" fmla="*/ 434 h 478"/>
                <a:gd name="T36" fmla="*/ 357 w 629"/>
                <a:gd name="T37" fmla="*/ 395 h 478"/>
                <a:gd name="T38" fmla="*/ 605 w 629"/>
                <a:gd name="T39" fmla="*/ 395 h 478"/>
                <a:gd name="T40" fmla="*/ 621 w 629"/>
                <a:gd name="T41" fmla="*/ 387 h 478"/>
                <a:gd name="T42" fmla="*/ 629 w 629"/>
                <a:gd name="T43" fmla="*/ 371 h 478"/>
                <a:gd name="T44" fmla="*/ 629 w 629"/>
                <a:gd name="T45" fmla="*/ 31 h 478"/>
                <a:gd name="T46" fmla="*/ 624 w 629"/>
                <a:gd name="T47" fmla="*/ 14 h 478"/>
                <a:gd name="T48" fmla="*/ 610 w 629"/>
                <a:gd name="T49" fmla="*/ 2 h 478"/>
                <a:gd name="T50" fmla="*/ 599 w 629"/>
                <a:gd name="T51" fmla="*/ 0 h 478"/>
                <a:gd name="T52" fmla="*/ 408 w 629"/>
                <a:gd name="T53" fmla="*/ 443 h 478"/>
                <a:gd name="T54" fmla="*/ 424 w 629"/>
                <a:gd name="T55" fmla="*/ 459 h 478"/>
                <a:gd name="T56" fmla="*/ 424 w 629"/>
                <a:gd name="T57" fmla="*/ 467 h 478"/>
                <a:gd name="T58" fmla="*/ 211 w 629"/>
                <a:gd name="T59" fmla="*/ 469 h 478"/>
                <a:gd name="T60" fmla="*/ 209 w 629"/>
                <a:gd name="T61" fmla="*/ 469 h 478"/>
                <a:gd name="T62" fmla="*/ 209 w 629"/>
                <a:gd name="T63" fmla="*/ 459 h 478"/>
                <a:gd name="T64" fmla="*/ 224 w 629"/>
                <a:gd name="T65" fmla="*/ 443 h 478"/>
                <a:gd name="T66" fmla="*/ 276 w 629"/>
                <a:gd name="T67" fmla="*/ 443 h 478"/>
                <a:gd name="T68" fmla="*/ 277 w 629"/>
                <a:gd name="T69" fmla="*/ 447 h 478"/>
                <a:gd name="T70" fmla="*/ 352 w 629"/>
                <a:gd name="T71" fmla="*/ 448 h 478"/>
                <a:gd name="T72" fmla="*/ 356 w 629"/>
                <a:gd name="T73" fmla="*/ 447 h 478"/>
                <a:gd name="T74" fmla="*/ 357 w 629"/>
                <a:gd name="T75" fmla="*/ 442 h 478"/>
                <a:gd name="T76" fmla="*/ 346 w 629"/>
                <a:gd name="T77" fmla="*/ 439 h 478"/>
                <a:gd name="T78" fmla="*/ 285 w 629"/>
                <a:gd name="T79" fmla="*/ 395 h 478"/>
                <a:gd name="T80" fmla="*/ 619 w 629"/>
                <a:gd name="T81" fmla="*/ 365 h 478"/>
                <a:gd name="T82" fmla="*/ 618 w 629"/>
                <a:gd name="T83" fmla="*/ 373 h 478"/>
                <a:gd name="T84" fmla="*/ 610 w 629"/>
                <a:gd name="T85" fmla="*/ 382 h 478"/>
                <a:gd name="T86" fmla="*/ 599 w 629"/>
                <a:gd name="T87" fmla="*/ 386 h 478"/>
                <a:gd name="T88" fmla="*/ 26 w 629"/>
                <a:gd name="T89" fmla="*/ 386 h 478"/>
                <a:gd name="T90" fmla="*/ 16 w 629"/>
                <a:gd name="T91" fmla="*/ 380 h 478"/>
                <a:gd name="T92" fmla="*/ 10 w 629"/>
                <a:gd name="T93" fmla="*/ 370 h 478"/>
                <a:gd name="T94" fmla="*/ 9 w 629"/>
                <a:gd name="T95" fmla="*/ 31 h 478"/>
                <a:gd name="T96" fmla="*/ 14 w 629"/>
                <a:gd name="T97" fmla="*/ 18 h 478"/>
                <a:gd name="T98" fmla="*/ 23 w 629"/>
                <a:gd name="T99" fmla="*/ 11 h 478"/>
                <a:gd name="T100" fmla="*/ 599 w 629"/>
                <a:gd name="T101" fmla="*/ 9 h 478"/>
                <a:gd name="T102" fmla="*/ 607 w 629"/>
                <a:gd name="T103" fmla="*/ 11 h 478"/>
                <a:gd name="T104" fmla="*/ 616 w 629"/>
                <a:gd name="T105" fmla="*/ 18 h 478"/>
                <a:gd name="T106" fmla="*/ 619 w 629"/>
                <a:gd name="T107" fmla="*/ 3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9" h="478">
                  <a:moveTo>
                    <a:pt x="599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4" y="1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9" y="9"/>
                  </a:lnTo>
                  <a:lnTo>
                    <a:pt x="5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1" y="371"/>
                  </a:lnTo>
                  <a:lnTo>
                    <a:pt x="2" y="376"/>
                  </a:lnTo>
                  <a:lnTo>
                    <a:pt x="5" y="382"/>
                  </a:lnTo>
                  <a:lnTo>
                    <a:pt x="9" y="387"/>
                  </a:lnTo>
                  <a:lnTo>
                    <a:pt x="14" y="390"/>
                  </a:lnTo>
                  <a:lnTo>
                    <a:pt x="18" y="393"/>
                  </a:lnTo>
                  <a:lnTo>
                    <a:pt x="24" y="395"/>
                  </a:lnTo>
                  <a:lnTo>
                    <a:pt x="31" y="395"/>
                  </a:lnTo>
                  <a:lnTo>
                    <a:pt x="276" y="395"/>
                  </a:lnTo>
                  <a:lnTo>
                    <a:pt x="276" y="433"/>
                  </a:lnTo>
                  <a:lnTo>
                    <a:pt x="226" y="433"/>
                  </a:lnTo>
                  <a:lnTo>
                    <a:pt x="226" y="433"/>
                  </a:lnTo>
                  <a:lnTo>
                    <a:pt x="221" y="434"/>
                  </a:lnTo>
                  <a:lnTo>
                    <a:pt x="217" y="436"/>
                  </a:lnTo>
                  <a:lnTo>
                    <a:pt x="202" y="452"/>
                  </a:lnTo>
                  <a:lnTo>
                    <a:pt x="202" y="452"/>
                  </a:lnTo>
                  <a:lnTo>
                    <a:pt x="200" y="456"/>
                  </a:lnTo>
                  <a:lnTo>
                    <a:pt x="200" y="459"/>
                  </a:lnTo>
                  <a:lnTo>
                    <a:pt x="200" y="467"/>
                  </a:lnTo>
                  <a:lnTo>
                    <a:pt x="200" y="467"/>
                  </a:lnTo>
                  <a:lnTo>
                    <a:pt x="200" y="472"/>
                  </a:lnTo>
                  <a:lnTo>
                    <a:pt x="200" y="472"/>
                  </a:lnTo>
                  <a:lnTo>
                    <a:pt x="202" y="474"/>
                  </a:lnTo>
                  <a:lnTo>
                    <a:pt x="205" y="477"/>
                  </a:lnTo>
                  <a:lnTo>
                    <a:pt x="207" y="478"/>
                  </a:lnTo>
                  <a:lnTo>
                    <a:pt x="211" y="478"/>
                  </a:lnTo>
                  <a:lnTo>
                    <a:pt x="423" y="478"/>
                  </a:lnTo>
                  <a:lnTo>
                    <a:pt x="423" y="478"/>
                  </a:lnTo>
                  <a:lnTo>
                    <a:pt x="426" y="478"/>
                  </a:lnTo>
                  <a:lnTo>
                    <a:pt x="428" y="477"/>
                  </a:lnTo>
                  <a:lnTo>
                    <a:pt x="431" y="474"/>
                  </a:lnTo>
                  <a:lnTo>
                    <a:pt x="433" y="472"/>
                  </a:lnTo>
                  <a:lnTo>
                    <a:pt x="433" y="472"/>
                  </a:lnTo>
                  <a:lnTo>
                    <a:pt x="433" y="467"/>
                  </a:lnTo>
                  <a:lnTo>
                    <a:pt x="433" y="459"/>
                  </a:lnTo>
                  <a:lnTo>
                    <a:pt x="433" y="459"/>
                  </a:lnTo>
                  <a:lnTo>
                    <a:pt x="433" y="456"/>
                  </a:lnTo>
                  <a:lnTo>
                    <a:pt x="431" y="452"/>
                  </a:lnTo>
                  <a:lnTo>
                    <a:pt x="416" y="436"/>
                  </a:lnTo>
                  <a:lnTo>
                    <a:pt x="416" y="436"/>
                  </a:lnTo>
                  <a:lnTo>
                    <a:pt x="412" y="434"/>
                  </a:lnTo>
                  <a:lnTo>
                    <a:pt x="408" y="433"/>
                  </a:lnTo>
                  <a:lnTo>
                    <a:pt x="357" y="433"/>
                  </a:lnTo>
                  <a:lnTo>
                    <a:pt x="357" y="395"/>
                  </a:lnTo>
                  <a:lnTo>
                    <a:pt x="599" y="395"/>
                  </a:lnTo>
                  <a:lnTo>
                    <a:pt x="599" y="395"/>
                  </a:lnTo>
                  <a:lnTo>
                    <a:pt x="605" y="395"/>
                  </a:lnTo>
                  <a:lnTo>
                    <a:pt x="610" y="393"/>
                  </a:lnTo>
                  <a:lnTo>
                    <a:pt x="616" y="390"/>
                  </a:lnTo>
                  <a:lnTo>
                    <a:pt x="621" y="387"/>
                  </a:lnTo>
                  <a:lnTo>
                    <a:pt x="624" y="382"/>
                  </a:lnTo>
                  <a:lnTo>
                    <a:pt x="626" y="376"/>
                  </a:lnTo>
                  <a:lnTo>
                    <a:pt x="629" y="371"/>
                  </a:lnTo>
                  <a:lnTo>
                    <a:pt x="629" y="365"/>
                  </a:lnTo>
                  <a:lnTo>
                    <a:pt x="629" y="31"/>
                  </a:lnTo>
                  <a:lnTo>
                    <a:pt x="629" y="31"/>
                  </a:lnTo>
                  <a:lnTo>
                    <a:pt x="629" y="24"/>
                  </a:lnTo>
                  <a:lnTo>
                    <a:pt x="626" y="18"/>
                  </a:lnTo>
                  <a:lnTo>
                    <a:pt x="624" y="14"/>
                  </a:lnTo>
                  <a:lnTo>
                    <a:pt x="621" y="9"/>
                  </a:lnTo>
                  <a:lnTo>
                    <a:pt x="616" y="6"/>
                  </a:lnTo>
                  <a:lnTo>
                    <a:pt x="610" y="2"/>
                  </a:lnTo>
                  <a:lnTo>
                    <a:pt x="605" y="1"/>
                  </a:lnTo>
                  <a:lnTo>
                    <a:pt x="599" y="0"/>
                  </a:lnTo>
                  <a:lnTo>
                    <a:pt x="599" y="0"/>
                  </a:lnTo>
                  <a:close/>
                  <a:moveTo>
                    <a:pt x="408" y="442"/>
                  </a:moveTo>
                  <a:lnTo>
                    <a:pt x="408" y="442"/>
                  </a:lnTo>
                  <a:lnTo>
                    <a:pt x="408" y="443"/>
                  </a:lnTo>
                  <a:lnTo>
                    <a:pt x="423" y="459"/>
                  </a:lnTo>
                  <a:lnTo>
                    <a:pt x="423" y="459"/>
                  </a:lnTo>
                  <a:lnTo>
                    <a:pt x="424" y="459"/>
                  </a:lnTo>
                  <a:lnTo>
                    <a:pt x="424" y="467"/>
                  </a:lnTo>
                  <a:lnTo>
                    <a:pt x="424" y="467"/>
                  </a:lnTo>
                  <a:lnTo>
                    <a:pt x="424" y="467"/>
                  </a:lnTo>
                  <a:lnTo>
                    <a:pt x="424" y="467"/>
                  </a:lnTo>
                  <a:lnTo>
                    <a:pt x="423" y="469"/>
                  </a:lnTo>
                  <a:lnTo>
                    <a:pt x="211" y="469"/>
                  </a:lnTo>
                  <a:lnTo>
                    <a:pt x="211" y="469"/>
                  </a:lnTo>
                  <a:lnTo>
                    <a:pt x="209" y="469"/>
                  </a:lnTo>
                  <a:lnTo>
                    <a:pt x="209" y="469"/>
                  </a:lnTo>
                  <a:lnTo>
                    <a:pt x="209" y="467"/>
                  </a:lnTo>
                  <a:lnTo>
                    <a:pt x="209" y="459"/>
                  </a:lnTo>
                  <a:lnTo>
                    <a:pt x="209" y="459"/>
                  </a:lnTo>
                  <a:lnTo>
                    <a:pt x="209" y="459"/>
                  </a:lnTo>
                  <a:lnTo>
                    <a:pt x="224" y="443"/>
                  </a:lnTo>
                  <a:lnTo>
                    <a:pt x="224" y="443"/>
                  </a:lnTo>
                  <a:lnTo>
                    <a:pt x="226" y="442"/>
                  </a:lnTo>
                  <a:lnTo>
                    <a:pt x="276" y="442"/>
                  </a:lnTo>
                  <a:lnTo>
                    <a:pt x="276" y="443"/>
                  </a:lnTo>
                  <a:lnTo>
                    <a:pt x="276" y="443"/>
                  </a:lnTo>
                  <a:lnTo>
                    <a:pt x="276" y="446"/>
                  </a:lnTo>
                  <a:lnTo>
                    <a:pt x="277" y="447"/>
                  </a:lnTo>
                  <a:lnTo>
                    <a:pt x="279" y="448"/>
                  </a:lnTo>
                  <a:lnTo>
                    <a:pt x="281" y="448"/>
                  </a:lnTo>
                  <a:lnTo>
                    <a:pt x="352" y="448"/>
                  </a:lnTo>
                  <a:lnTo>
                    <a:pt x="352" y="448"/>
                  </a:lnTo>
                  <a:lnTo>
                    <a:pt x="353" y="448"/>
                  </a:lnTo>
                  <a:lnTo>
                    <a:pt x="356" y="447"/>
                  </a:lnTo>
                  <a:lnTo>
                    <a:pt x="357" y="446"/>
                  </a:lnTo>
                  <a:lnTo>
                    <a:pt x="357" y="443"/>
                  </a:lnTo>
                  <a:lnTo>
                    <a:pt x="357" y="442"/>
                  </a:lnTo>
                  <a:lnTo>
                    <a:pt x="408" y="442"/>
                  </a:lnTo>
                  <a:close/>
                  <a:moveTo>
                    <a:pt x="346" y="433"/>
                  </a:moveTo>
                  <a:lnTo>
                    <a:pt x="346" y="439"/>
                  </a:lnTo>
                  <a:lnTo>
                    <a:pt x="285" y="439"/>
                  </a:lnTo>
                  <a:lnTo>
                    <a:pt x="285" y="433"/>
                  </a:lnTo>
                  <a:lnTo>
                    <a:pt x="285" y="395"/>
                  </a:lnTo>
                  <a:lnTo>
                    <a:pt x="346" y="395"/>
                  </a:lnTo>
                  <a:lnTo>
                    <a:pt x="346" y="433"/>
                  </a:lnTo>
                  <a:close/>
                  <a:moveTo>
                    <a:pt x="619" y="365"/>
                  </a:moveTo>
                  <a:lnTo>
                    <a:pt x="619" y="365"/>
                  </a:lnTo>
                  <a:lnTo>
                    <a:pt x="619" y="370"/>
                  </a:lnTo>
                  <a:lnTo>
                    <a:pt x="618" y="373"/>
                  </a:lnTo>
                  <a:lnTo>
                    <a:pt x="616" y="376"/>
                  </a:lnTo>
                  <a:lnTo>
                    <a:pt x="614" y="380"/>
                  </a:lnTo>
                  <a:lnTo>
                    <a:pt x="610" y="382"/>
                  </a:lnTo>
                  <a:lnTo>
                    <a:pt x="607" y="385"/>
                  </a:lnTo>
                  <a:lnTo>
                    <a:pt x="603" y="386"/>
                  </a:lnTo>
                  <a:lnTo>
                    <a:pt x="599" y="386"/>
                  </a:lnTo>
                  <a:lnTo>
                    <a:pt x="31" y="386"/>
                  </a:lnTo>
                  <a:lnTo>
                    <a:pt x="31" y="386"/>
                  </a:lnTo>
                  <a:lnTo>
                    <a:pt x="26" y="386"/>
                  </a:lnTo>
                  <a:lnTo>
                    <a:pt x="23" y="385"/>
                  </a:lnTo>
                  <a:lnTo>
                    <a:pt x="18" y="382"/>
                  </a:lnTo>
                  <a:lnTo>
                    <a:pt x="16" y="380"/>
                  </a:lnTo>
                  <a:lnTo>
                    <a:pt x="14" y="376"/>
                  </a:lnTo>
                  <a:lnTo>
                    <a:pt x="11" y="373"/>
                  </a:lnTo>
                  <a:lnTo>
                    <a:pt x="10" y="370"/>
                  </a:lnTo>
                  <a:lnTo>
                    <a:pt x="9" y="365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0" y="26"/>
                  </a:lnTo>
                  <a:lnTo>
                    <a:pt x="11" y="23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3" y="11"/>
                  </a:lnTo>
                  <a:lnTo>
                    <a:pt x="26" y="10"/>
                  </a:lnTo>
                  <a:lnTo>
                    <a:pt x="31" y="9"/>
                  </a:lnTo>
                  <a:lnTo>
                    <a:pt x="599" y="9"/>
                  </a:lnTo>
                  <a:lnTo>
                    <a:pt x="599" y="9"/>
                  </a:lnTo>
                  <a:lnTo>
                    <a:pt x="603" y="10"/>
                  </a:lnTo>
                  <a:lnTo>
                    <a:pt x="607" y="11"/>
                  </a:lnTo>
                  <a:lnTo>
                    <a:pt x="610" y="14"/>
                  </a:lnTo>
                  <a:lnTo>
                    <a:pt x="614" y="16"/>
                  </a:lnTo>
                  <a:lnTo>
                    <a:pt x="616" y="18"/>
                  </a:lnTo>
                  <a:lnTo>
                    <a:pt x="618" y="23"/>
                  </a:lnTo>
                  <a:lnTo>
                    <a:pt x="619" y="26"/>
                  </a:lnTo>
                  <a:lnTo>
                    <a:pt x="619" y="31"/>
                  </a:lnTo>
                  <a:lnTo>
                    <a:pt x="619" y="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90EF0050-5DAD-4A17-8F99-5C594A1790BD}"/>
              </a:ext>
            </a:extLst>
          </p:cNvPr>
          <p:cNvGrpSpPr/>
          <p:nvPr userDrawn="1"/>
        </p:nvGrpSpPr>
        <p:grpSpPr>
          <a:xfrm>
            <a:off x="4918075" y="2798763"/>
            <a:ext cx="808038" cy="808038"/>
            <a:chOff x="4918075" y="2798763"/>
            <a:chExt cx="808038" cy="808038"/>
          </a:xfrm>
        </p:grpSpPr>
        <p:sp>
          <p:nvSpPr>
            <p:cNvPr id="211" name="Freeform 98">
              <a:extLst>
                <a:ext uri="{FF2B5EF4-FFF2-40B4-BE49-F238E27FC236}">
                  <a16:creationId xmlns:a16="http://schemas.microsoft.com/office/drawing/2014/main" id="{F746F28F-724B-469A-A32A-00621EE85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8075" y="2798763"/>
              <a:ext cx="808038" cy="808038"/>
            </a:xfrm>
            <a:custGeom>
              <a:avLst/>
              <a:gdLst>
                <a:gd name="T0" fmla="*/ 1017 w 1017"/>
                <a:gd name="T1" fmla="*/ 534 h 1016"/>
                <a:gd name="T2" fmla="*/ 1006 w 1017"/>
                <a:gd name="T3" fmla="*/ 611 h 1016"/>
                <a:gd name="T4" fmla="*/ 987 w 1017"/>
                <a:gd name="T5" fmla="*/ 684 h 1016"/>
                <a:gd name="T6" fmla="*/ 956 w 1017"/>
                <a:gd name="T7" fmla="*/ 750 h 1016"/>
                <a:gd name="T8" fmla="*/ 917 w 1017"/>
                <a:gd name="T9" fmla="*/ 813 h 1016"/>
                <a:gd name="T10" fmla="*/ 868 w 1017"/>
                <a:gd name="T11" fmla="*/ 868 h 1016"/>
                <a:gd name="T12" fmla="*/ 813 w 1017"/>
                <a:gd name="T13" fmla="*/ 916 h 1016"/>
                <a:gd name="T14" fmla="*/ 751 w 1017"/>
                <a:gd name="T15" fmla="*/ 955 h 1016"/>
                <a:gd name="T16" fmla="*/ 684 w 1017"/>
                <a:gd name="T17" fmla="*/ 987 h 1016"/>
                <a:gd name="T18" fmla="*/ 611 w 1017"/>
                <a:gd name="T19" fmla="*/ 1006 h 1016"/>
                <a:gd name="T20" fmla="*/ 534 w 1017"/>
                <a:gd name="T21" fmla="*/ 1016 h 1016"/>
                <a:gd name="T22" fmla="*/ 482 w 1017"/>
                <a:gd name="T23" fmla="*/ 1016 h 1016"/>
                <a:gd name="T24" fmla="*/ 406 w 1017"/>
                <a:gd name="T25" fmla="*/ 1006 h 1016"/>
                <a:gd name="T26" fmla="*/ 334 w 1017"/>
                <a:gd name="T27" fmla="*/ 987 h 1016"/>
                <a:gd name="T28" fmla="*/ 266 w 1017"/>
                <a:gd name="T29" fmla="*/ 955 h 1016"/>
                <a:gd name="T30" fmla="*/ 204 w 1017"/>
                <a:gd name="T31" fmla="*/ 916 h 1016"/>
                <a:gd name="T32" fmla="*/ 148 w 1017"/>
                <a:gd name="T33" fmla="*/ 868 h 1016"/>
                <a:gd name="T34" fmla="*/ 101 w 1017"/>
                <a:gd name="T35" fmla="*/ 813 h 1016"/>
                <a:gd name="T36" fmla="*/ 61 w 1017"/>
                <a:gd name="T37" fmla="*/ 750 h 1016"/>
                <a:gd name="T38" fmla="*/ 31 w 1017"/>
                <a:gd name="T39" fmla="*/ 684 h 1016"/>
                <a:gd name="T40" fmla="*/ 10 w 1017"/>
                <a:gd name="T41" fmla="*/ 611 h 1016"/>
                <a:gd name="T42" fmla="*/ 1 w 1017"/>
                <a:gd name="T43" fmla="*/ 534 h 1016"/>
                <a:gd name="T44" fmla="*/ 1 w 1017"/>
                <a:gd name="T45" fmla="*/ 482 h 1016"/>
                <a:gd name="T46" fmla="*/ 10 w 1017"/>
                <a:gd name="T47" fmla="*/ 406 h 1016"/>
                <a:gd name="T48" fmla="*/ 31 w 1017"/>
                <a:gd name="T49" fmla="*/ 334 h 1016"/>
                <a:gd name="T50" fmla="*/ 61 w 1017"/>
                <a:gd name="T51" fmla="*/ 266 h 1016"/>
                <a:gd name="T52" fmla="*/ 101 w 1017"/>
                <a:gd name="T53" fmla="*/ 204 h 1016"/>
                <a:gd name="T54" fmla="*/ 148 w 1017"/>
                <a:gd name="T55" fmla="*/ 148 h 1016"/>
                <a:gd name="T56" fmla="*/ 204 w 1017"/>
                <a:gd name="T57" fmla="*/ 101 h 1016"/>
                <a:gd name="T58" fmla="*/ 266 w 1017"/>
                <a:gd name="T59" fmla="*/ 61 h 1016"/>
                <a:gd name="T60" fmla="*/ 334 w 1017"/>
                <a:gd name="T61" fmla="*/ 31 h 1016"/>
                <a:gd name="T62" fmla="*/ 406 w 1017"/>
                <a:gd name="T63" fmla="*/ 10 h 1016"/>
                <a:gd name="T64" fmla="*/ 482 w 1017"/>
                <a:gd name="T65" fmla="*/ 1 h 1016"/>
                <a:gd name="T66" fmla="*/ 534 w 1017"/>
                <a:gd name="T67" fmla="*/ 1 h 1016"/>
                <a:gd name="T68" fmla="*/ 611 w 1017"/>
                <a:gd name="T69" fmla="*/ 10 h 1016"/>
                <a:gd name="T70" fmla="*/ 684 w 1017"/>
                <a:gd name="T71" fmla="*/ 31 h 1016"/>
                <a:gd name="T72" fmla="*/ 751 w 1017"/>
                <a:gd name="T73" fmla="*/ 61 h 1016"/>
                <a:gd name="T74" fmla="*/ 813 w 1017"/>
                <a:gd name="T75" fmla="*/ 101 h 1016"/>
                <a:gd name="T76" fmla="*/ 868 w 1017"/>
                <a:gd name="T77" fmla="*/ 148 h 1016"/>
                <a:gd name="T78" fmla="*/ 917 w 1017"/>
                <a:gd name="T79" fmla="*/ 204 h 1016"/>
                <a:gd name="T80" fmla="*/ 956 w 1017"/>
                <a:gd name="T81" fmla="*/ 266 h 1016"/>
                <a:gd name="T82" fmla="*/ 987 w 1017"/>
                <a:gd name="T83" fmla="*/ 334 h 1016"/>
                <a:gd name="T84" fmla="*/ 1006 w 1017"/>
                <a:gd name="T85" fmla="*/ 406 h 1016"/>
                <a:gd name="T86" fmla="*/ 1017 w 1017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6">
                  <a:moveTo>
                    <a:pt x="1017" y="509"/>
                  </a:moveTo>
                  <a:lnTo>
                    <a:pt x="1017" y="509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0"/>
                  </a:lnTo>
                  <a:lnTo>
                    <a:pt x="943" y="772"/>
                  </a:lnTo>
                  <a:lnTo>
                    <a:pt x="930" y="793"/>
                  </a:lnTo>
                  <a:lnTo>
                    <a:pt x="917" y="813"/>
                  </a:lnTo>
                  <a:lnTo>
                    <a:pt x="900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3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3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8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7" y="793"/>
                  </a:lnTo>
                  <a:lnTo>
                    <a:pt x="73" y="772"/>
                  </a:lnTo>
                  <a:lnTo>
                    <a:pt x="61" y="750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5" y="586"/>
                  </a:lnTo>
                  <a:lnTo>
                    <a:pt x="2" y="560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5" y="430"/>
                  </a:lnTo>
                  <a:lnTo>
                    <a:pt x="10" y="406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1" y="266"/>
                  </a:lnTo>
                  <a:lnTo>
                    <a:pt x="73" y="245"/>
                  </a:lnTo>
                  <a:lnTo>
                    <a:pt x="87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8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4" y="101"/>
                  </a:lnTo>
                  <a:lnTo>
                    <a:pt x="224" y="86"/>
                  </a:lnTo>
                  <a:lnTo>
                    <a:pt x="245" y="73"/>
                  </a:lnTo>
                  <a:lnTo>
                    <a:pt x="266" y="61"/>
                  </a:lnTo>
                  <a:lnTo>
                    <a:pt x="288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0" y="5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1" y="2"/>
                  </a:lnTo>
                  <a:lnTo>
                    <a:pt x="586" y="5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0"/>
                  </a:lnTo>
                  <a:lnTo>
                    <a:pt x="751" y="61"/>
                  </a:lnTo>
                  <a:lnTo>
                    <a:pt x="773" y="73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8" y="148"/>
                  </a:lnTo>
                  <a:lnTo>
                    <a:pt x="885" y="167"/>
                  </a:lnTo>
                  <a:lnTo>
                    <a:pt x="900" y="185"/>
                  </a:lnTo>
                  <a:lnTo>
                    <a:pt x="917" y="204"/>
                  </a:lnTo>
                  <a:lnTo>
                    <a:pt x="930" y="224"/>
                  </a:lnTo>
                  <a:lnTo>
                    <a:pt x="943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6" y="406"/>
                  </a:lnTo>
                  <a:lnTo>
                    <a:pt x="1011" y="430"/>
                  </a:lnTo>
                  <a:lnTo>
                    <a:pt x="1015" y="457"/>
                  </a:lnTo>
                  <a:lnTo>
                    <a:pt x="1017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82">
              <a:extLst>
                <a:ext uri="{FF2B5EF4-FFF2-40B4-BE49-F238E27FC236}">
                  <a16:creationId xmlns:a16="http://schemas.microsoft.com/office/drawing/2014/main" id="{90B01A61-A58D-40E6-977C-5D46ED2BEF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10150" y="2979738"/>
              <a:ext cx="623888" cy="387350"/>
            </a:xfrm>
            <a:custGeom>
              <a:avLst/>
              <a:gdLst>
                <a:gd name="T0" fmla="*/ 681 w 786"/>
                <a:gd name="T1" fmla="*/ 239 h 489"/>
                <a:gd name="T2" fmla="*/ 488 w 786"/>
                <a:gd name="T3" fmla="*/ 150 h 489"/>
                <a:gd name="T4" fmla="*/ 500 w 786"/>
                <a:gd name="T5" fmla="*/ 146 h 489"/>
                <a:gd name="T6" fmla="*/ 505 w 786"/>
                <a:gd name="T7" fmla="*/ 16 h 489"/>
                <a:gd name="T8" fmla="*/ 500 w 786"/>
                <a:gd name="T9" fmla="*/ 4 h 489"/>
                <a:gd name="T10" fmla="*/ 297 w 786"/>
                <a:gd name="T11" fmla="*/ 0 h 489"/>
                <a:gd name="T12" fmla="*/ 286 w 786"/>
                <a:gd name="T13" fmla="*/ 4 h 489"/>
                <a:gd name="T14" fmla="*/ 281 w 786"/>
                <a:gd name="T15" fmla="*/ 134 h 489"/>
                <a:gd name="T16" fmla="*/ 286 w 786"/>
                <a:gd name="T17" fmla="*/ 146 h 489"/>
                <a:gd name="T18" fmla="*/ 386 w 786"/>
                <a:gd name="T19" fmla="*/ 150 h 489"/>
                <a:gd name="T20" fmla="*/ 105 w 786"/>
                <a:gd name="T21" fmla="*/ 337 h 489"/>
                <a:gd name="T22" fmla="*/ 10 w 786"/>
                <a:gd name="T23" fmla="*/ 338 h 489"/>
                <a:gd name="T24" fmla="*/ 0 w 786"/>
                <a:gd name="T25" fmla="*/ 353 h 489"/>
                <a:gd name="T26" fmla="*/ 1 w 786"/>
                <a:gd name="T27" fmla="*/ 479 h 489"/>
                <a:gd name="T28" fmla="*/ 16 w 786"/>
                <a:gd name="T29" fmla="*/ 489 h 489"/>
                <a:gd name="T30" fmla="*/ 213 w 786"/>
                <a:gd name="T31" fmla="*/ 488 h 489"/>
                <a:gd name="T32" fmla="*/ 223 w 786"/>
                <a:gd name="T33" fmla="*/ 473 h 489"/>
                <a:gd name="T34" fmla="*/ 222 w 786"/>
                <a:gd name="T35" fmla="*/ 347 h 489"/>
                <a:gd name="T36" fmla="*/ 207 w 786"/>
                <a:gd name="T37" fmla="*/ 337 h 489"/>
                <a:gd name="T38" fmla="*/ 386 w 786"/>
                <a:gd name="T39" fmla="*/ 253 h 489"/>
                <a:gd name="T40" fmla="*/ 297 w 786"/>
                <a:gd name="T41" fmla="*/ 337 h 489"/>
                <a:gd name="T42" fmla="*/ 282 w 786"/>
                <a:gd name="T43" fmla="*/ 347 h 489"/>
                <a:gd name="T44" fmla="*/ 281 w 786"/>
                <a:gd name="T45" fmla="*/ 473 h 489"/>
                <a:gd name="T46" fmla="*/ 290 w 786"/>
                <a:gd name="T47" fmla="*/ 488 h 489"/>
                <a:gd name="T48" fmla="*/ 488 w 786"/>
                <a:gd name="T49" fmla="*/ 489 h 489"/>
                <a:gd name="T50" fmla="*/ 503 w 786"/>
                <a:gd name="T51" fmla="*/ 479 h 489"/>
                <a:gd name="T52" fmla="*/ 505 w 786"/>
                <a:gd name="T53" fmla="*/ 353 h 489"/>
                <a:gd name="T54" fmla="*/ 494 w 786"/>
                <a:gd name="T55" fmla="*/ 338 h 489"/>
                <a:gd name="T56" fmla="*/ 400 w 786"/>
                <a:gd name="T57" fmla="*/ 253 h 489"/>
                <a:gd name="T58" fmla="*/ 578 w 786"/>
                <a:gd name="T59" fmla="*/ 337 h 489"/>
                <a:gd name="T60" fmla="*/ 567 w 786"/>
                <a:gd name="T61" fmla="*/ 342 h 489"/>
                <a:gd name="T62" fmla="*/ 561 w 786"/>
                <a:gd name="T63" fmla="*/ 473 h 489"/>
                <a:gd name="T64" fmla="*/ 567 w 786"/>
                <a:gd name="T65" fmla="*/ 484 h 489"/>
                <a:gd name="T66" fmla="*/ 768 w 786"/>
                <a:gd name="T67" fmla="*/ 489 h 489"/>
                <a:gd name="T68" fmla="*/ 780 w 786"/>
                <a:gd name="T69" fmla="*/ 484 h 489"/>
                <a:gd name="T70" fmla="*/ 786 w 786"/>
                <a:gd name="T71" fmla="*/ 353 h 489"/>
                <a:gd name="T72" fmla="*/ 780 w 786"/>
                <a:gd name="T73" fmla="*/ 342 h 489"/>
                <a:gd name="T74" fmla="*/ 768 w 786"/>
                <a:gd name="T75" fmla="*/ 337 h 489"/>
                <a:gd name="T76" fmla="*/ 295 w 786"/>
                <a:gd name="T77" fmla="*/ 16 h 489"/>
                <a:gd name="T78" fmla="*/ 488 w 786"/>
                <a:gd name="T79" fmla="*/ 13 h 489"/>
                <a:gd name="T80" fmla="*/ 491 w 786"/>
                <a:gd name="T81" fmla="*/ 16 h 489"/>
                <a:gd name="T82" fmla="*/ 490 w 786"/>
                <a:gd name="T83" fmla="*/ 137 h 489"/>
                <a:gd name="T84" fmla="*/ 297 w 786"/>
                <a:gd name="T85" fmla="*/ 137 h 489"/>
                <a:gd name="T86" fmla="*/ 295 w 786"/>
                <a:gd name="T87" fmla="*/ 134 h 489"/>
                <a:gd name="T88" fmla="*/ 210 w 786"/>
                <a:gd name="T89" fmla="*/ 473 h 489"/>
                <a:gd name="T90" fmla="*/ 16 w 786"/>
                <a:gd name="T91" fmla="*/ 475 h 489"/>
                <a:gd name="T92" fmla="*/ 14 w 786"/>
                <a:gd name="T93" fmla="*/ 473 h 489"/>
                <a:gd name="T94" fmla="*/ 15 w 786"/>
                <a:gd name="T95" fmla="*/ 352 h 489"/>
                <a:gd name="T96" fmla="*/ 207 w 786"/>
                <a:gd name="T97" fmla="*/ 351 h 489"/>
                <a:gd name="T98" fmla="*/ 210 w 786"/>
                <a:gd name="T99" fmla="*/ 353 h 489"/>
                <a:gd name="T100" fmla="*/ 491 w 786"/>
                <a:gd name="T101" fmla="*/ 473 h 489"/>
                <a:gd name="T102" fmla="*/ 297 w 786"/>
                <a:gd name="T103" fmla="*/ 475 h 489"/>
                <a:gd name="T104" fmla="*/ 295 w 786"/>
                <a:gd name="T105" fmla="*/ 473 h 489"/>
                <a:gd name="T106" fmla="*/ 295 w 786"/>
                <a:gd name="T107" fmla="*/ 352 h 489"/>
                <a:gd name="T108" fmla="*/ 488 w 786"/>
                <a:gd name="T109" fmla="*/ 351 h 489"/>
                <a:gd name="T110" fmla="*/ 491 w 786"/>
                <a:gd name="T111" fmla="*/ 353 h 489"/>
                <a:gd name="T112" fmla="*/ 771 w 786"/>
                <a:gd name="T113" fmla="*/ 474 h 489"/>
                <a:gd name="T114" fmla="*/ 578 w 786"/>
                <a:gd name="T115" fmla="*/ 475 h 489"/>
                <a:gd name="T116" fmla="*/ 576 w 786"/>
                <a:gd name="T117" fmla="*/ 353 h 489"/>
                <a:gd name="T118" fmla="*/ 578 w 786"/>
                <a:gd name="T119" fmla="*/ 351 h 489"/>
                <a:gd name="T120" fmla="*/ 771 w 786"/>
                <a:gd name="T121" fmla="*/ 352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6" h="489">
                  <a:moveTo>
                    <a:pt x="768" y="337"/>
                  </a:moveTo>
                  <a:lnTo>
                    <a:pt x="681" y="337"/>
                  </a:lnTo>
                  <a:lnTo>
                    <a:pt x="681" y="239"/>
                  </a:lnTo>
                  <a:lnTo>
                    <a:pt x="400" y="239"/>
                  </a:lnTo>
                  <a:lnTo>
                    <a:pt x="400" y="150"/>
                  </a:lnTo>
                  <a:lnTo>
                    <a:pt x="488" y="150"/>
                  </a:lnTo>
                  <a:lnTo>
                    <a:pt x="488" y="150"/>
                  </a:lnTo>
                  <a:lnTo>
                    <a:pt x="494" y="149"/>
                  </a:lnTo>
                  <a:lnTo>
                    <a:pt x="500" y="146"/>
                  </a:lnTo>
                  <a:lnTo>
                    <a:pt x="503" y="141"/>
                  </a:lnTo>
                  <a:lnTo>
                    <a:pt x="505" y="134"/>
                  </a:lnTo>
                  <a:lnTo>
                    <a:pt x="505" y="16"/>
                  </a:lnTo>
                  <a:lnTo>
                    <a:pt x="505" y="16"/>
                  </a:lnTo>
                  <a:lnTo>
                    <a:pt x="503" y="9"/>
                  </a:lnTo>
                  <a:lnTo>
                    <a:pt x="500" y="4"/>
                  </a:lnTo>
                  <a:lnTo>
                    <a:pt x="494" y="1"/>
                  </a:lnTo>
                  <a:lnTo>
                    <a:pt x="488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90" y="1"/>
                  </a:lnTo>
                  <a:lnTo>
                    <a:pt x="286" y="4"/>
                  </a:lnTo>
                  <a:lnTo>
                    <a:pt x="282" y="9"/>
                  </a:lnTo>
                  <a:lnTo>
                    <a:pt x="281" y="16"/>
                  </a:lnTo>
                  <a:lnTo>
                    <a:pt x="281" y="134"/>
                  </a:lnTo>
                  <a:lnTo>
                    <a:pt x="281" y="134"/>
                  </a:lnTo>
                  <a:lnTo>
                    <a:pt x="282" y="141"/>
                  </a:lnTo>
                  <a:lnTo>
                    <a:pt x="286" y="146"/>
                  </a:lnTo>
                  <a:lnTo>
                    <a:pt x="290" y="149"/>
                  </a:lnTo>
                  <a:lnTo>
                    <a:pt x="297" y="150"/>
                  </a:lnTo>
                  <a:lnTo>
                    <a:pt x="386" y="150"/>
                  </a:lnTo>
                  <a:lnTo>
                    <a:pt x="386" y="239"/>
                  </a:lnTo>
                  <a:lnTo>
                    <a:pt x="105" y="239"/>
                  </a:lnTo>
                  <a:lnTo>
                    <a:pt x="105" y="337"/>
                  </a:lnTo>
                  <a:lnTo>
                    <a:pt x="16" y="337"/>
                  </a:lnTo>
                  <a:lnTo>
                    <a:pt x="16" y="337"/>
                  </a:lnTo>
                  <a:lnTo>
                    <a:pt x="10" y="338"/>
                  </a:lnTo>
                  <a:lnTo>
                    <a:pt x="5" y="342"/>
                  </a:lnTo>
                  <a:lnTo>
                    <a:pt x="1" y="347"/>
                  </a:lnTo>
                  <a:lnTo>
                    <a:pt x="0" y="353"/>
                  </a:lnTo>
                  <a:lnTo>
                    <a:pt x="0" y="473"/>
                  </a:lnTo>
                  <a:lnTo>
                    <a:pt x="0" y="473"/>
                  </a:lnTo>
                  <a:lnTo>
                    <a:pt x="1" y="479"/>
                  </a:lnTo>
                  <a:lnTo>
                    <a:pt x="5" y="484"/>
                  </a:lnTo>
                  <a:lnTo>
                    <a:pt x="10" y="488"/>
                  </a:lnTo>
                  <a:lnTo>
                    <a:pt x="16" y="489"/>
                  </a:lnTo>
                  <a:lnTo>
                    <a:pt x="207" y="489"/>
                  </a:lnTo>
                  <a:lnTo>
                    <a:pt x="207" y="489"/>
                  </a:lnTo>
                  <a:lnTo>
                    <a:pt x="213" y="488"/>
                  </a:lnTo>
                  <a:lnTo>
                    <a:pt x="219" y="484"/>
                  </a:lnTo>
                  <a:lnTo>
                    <a:pt x="222" y="479"/>
                  </a:lnTo>
                  <a:lnTo>
                    <a:pt x="223" y="473"/>
                  </a:lnTo>
                  <a:lnTo>
                    <a:pt x="223" y="353"/>
                  </a:lnTo>
                  <a:lnTo>
                    <a:pt x="223" y="353"/>
                  </a:lnTo>
                  <a:lnTo>
                    <a:pt x="222" y="347"/>
                  </a:lnTo>
                  <a:lnTo>
                    <a:pt x="219" y="342"/>
                  </a:lnTo>
                  <a:lnTo>
                    <a:pt x="213" y="338"/>
                  </a:lnTo>
                  <a:lnTo>
                    <a:pt x="207" y="337"/>
                  </a:lnTo>
                  <a:lnTo>
                    <a:pt x="119" y="337"/>
                  </a:lnTo>
                  <a:lnTo>
                    <a:pt x="119" y="253"/>
                  </a:lnTo>
                  <a:lnTo>
                    <a:pt x="386" y="253"/>
                  </a:lnTo>
                  <a:lnTo>
                    <a:pt x="386" y="337"/>
                  </a:lnTo>
                  <a:lnTo>
                    <a:pt x="297" y="337"/>
                  </a:lnTo>
                  <a:lnTo>
                    <a:pt x="297" y="337"/>
                  </a:lnTo>
                  <a:lnTo>
                    <a:pt x="290" y="338"/>
                  </a:lnTo>
                  <a:lnTo>
                    <a:pt x="286" y="342"/>
                  </a:lnTo>
                  <a:lnTo>
                    <a:pt x="282" y="347"/>
                  </a:lnTo>
                  <a:lnTo>
                    <a:pt x="281" y="353"/>
                  </a:lnTo>
                  <a:lnTo>
                    <a:pt x="281" y="473"/>
                  </a:lnTo>
                  <a:lnTo>
                    <a:pt x="281" y="473"/>
                  </a:lnTo>
                  <a:lnTo>
                    <a:pt x="282" y="479"/>
                  </a:lnTo>
                  <a:lnTo>
                    <a:pt x="286" y="484"/>
                  </a:lnTo>
                  <a:lnTo>
                    <a:pt x="290" y="488"/>
                  </a:lnTo>
                  <a:lnTo>
                    <a:pt x="297" y="489"/>
                  </a:lnTo>
                  <a:lnTo>
                    <a:pt x="488" y="489"/>
                  </a:lnTo>
                  <a:lnTo>
                    <a:pt x="488" y="489"/>
                  </a:lnTo>
                  <a:lnTo>
                    <a:pt x="494" y="488"/>
                  </a:lnTo>
                  <a:lnTo>
                    <a:pt x="500" y="484"/>
                  </a:lnTo>
                  <a:lnTo>
                    <a:pt x="503" y="479"/>
                  </a:lnTo>
                  <a:lnTo>
                    <a:pt x="505" y="473"/>
                  </a:lnTo>
                  <a:lnTo>
                    <a:pt x="505" y="353"/>
                  </a:lnTo>
                  <a:lnTo>
                    <a:pt x="505" y="353"/>
                  </a:lnTo>
                  <a:lnTo>
                    <a:pt x="503" y="347"/>
                  </a:lnTo>
                  <a:lnTo>
                    <a:pt x="500" y="342"/>
                  </a:lnTo>
                  <a:lnTo>
                    <a:pt x="494" y="338"/>
                  </a:lnTo>
                  <a:lnTo>
                    <a:pt x="488" y="337"/>
                  </a:lnTo>
                  <a:lnTo>
                    <a:pt x="400" y="337"/>
                  </a:lnTo>
                  <a:lnTo>
                    <a:pt x="400" y="253"/>
                  </a:lnTo>
                  <a:lnTo>
                    <a:pt x="666" y="253"/>
                  </a:lnTo>
                  <a:lnTo>
                    <a:pt x="666" y="337"/>
                  </a:lnTo>
                  <a:lnTo>
                    <a:pt x="578" y="337"/>
                  </a:lnTo>
                  <a:lnTo>
                    <a:pt x="578" y="337"/>
                  </a:lnTo>
                  <a:lnTo>
                    <a:pt x="571" y="338"/>
                  </a:lnTo>
                  <a:lnTo>
                    <a:pt x="567" y="342"/>
                  </a:lnTo>
                  <a:lnTo>
                    <a:pt x="563" y="347"/>
                  </a:lnTo>
                  <a:lnTo>
                    <a:pt x="561" y="353"/>
                  </a:lnTo>
                  <a:lnTo>
                    <a:pt x="561" y="473"/>
                  </a:lnTo>
                  <a:lnTo>
                    <a:pt x="561" y="473"/>
                  </a:lnTo>
                  <a:lnTo>
                    <a:pt x="563" y="479"/>
                  </a:lnTo>
                  <a:lnTo>
                    <a:pt x="567" y="484"/>
                  </a:lnTo>
                  <a:lnTo>
                    <a:pt x="571" y="488"/>
                  </a:lnTo>
                  <a:lnTo>
                    <a:pt x="578" y="489"/>
                  </a:lnTo>
                  <a:lnTo>
                    <a:pt x="768" y="489"/>
                  </a:lnTo>
                  <a:lnTo>
                    <a:pt x="768" y="489"/>
                  </a:lnTo>
                  <a:lnTo>
                    <a:pt x="775" y="488"/>
                  </a:lnTo>
                  <a:lnTo>
                    <a:pt x="780" y="484"/>
                  </a:lnTo>
                  <a:lnTo>
                    <a:pt x="783" y="479"/>
                  </a:lnTo>
                  <a:lnTo>
                    <a:pt x="786" y="473"/>
                  </a:lnTo>
                  <a:lnTo>
                    <a:pt x="786" y="353"/>
                  </a:lnTo>
                  <a:lnTo>
                    <a:pt x="786" y="353"/>
                  </a:lnTo>
                  <a:lnTo>
                    <a:pt x="783" y="347"/>
                  </a:lnTo>
                  <a:lnTo>
                    <a:pt x="780" y="342"/>
                  </a:lnTo>
                  <a:lnTo>
                    <a:pt x="775" y="338"/>
                  </a:lnTo>
                  <a:lnTo>
                    <a:pt x="768" y="337"/>
                  </a:lnTo>
                  <a:lnTo>
                    <a:pt x="768" y="337"/>
                  </a:lnTo>
                  <a:close/>
                  <a:moveTo>
                    <a:pt x="295" y="134"/>
                  </a:moveTo>
                  <a:lnTo>
                    <a:pt x="295" y="16"/>
                  </a:lnTo>
                  <a:lnTo>
                    <a:pt x="295" y="16"/>
                  </a:lnTo>
                  <a:lnTo>
                    <a:pt x="295" y="13"/>
                  </a:lnTo>
                  <a:lnTo>
                    <a:pt x="297" y="13"/>
                  </a:lnTo>
                  <a:lnTo>
                    <a:pt x="488" y="13"/>
                  </a:lnTo>
                  <a:lnTo>
                    <a:pt x="488" y="13"/>
                  </a:lnTo>
                  <a:lnTo>
                    <a:pt x="490" y="13"/>
                  </a:lnTo>
                  <a:lnTo>
                    <a:pt x="491" y="16"/>
                  </a:lnTo>
                  <a:lnTo>
                    <a:pt x="491" y="134"/>
                  </a:lnTo>
                  <a:lnTo>
                    <a:pt x="491" y="134"/>
                  </a:lnTo>
                  <a:lnTo>
                    <a:pt x="490" y="137"/>
                  </a:lnTo>
                  <a:lnTo>
                    <a:pt x="488" y="137"/>
                  </a:lnTo>
                  <a:lnTo>
                    <a:pt x="297" y="137"/>
                  </a:lnTo>
                  <a:lnTo>
                    <a:pt x="297" y="137"/>
                  </a:lnTo>
                  <a:lnTo>
                    <a:pt x="295" y="137"/>
                  </a:lnTo>
                  <a:lnTo>
                    <a:pt x="295" y="134"/>
                  </a:lnTo>
                  <a:lnTo>
                    <a:pt x="295" y="134"/>
                  </a:lnTo>
                  <a:close/>
                  <a:moveTo>
                    <a:pt x="210" y="353"/>
                  </a:moveTo>
                  <a:lnTo>
                    <a:pt x="210" y="473"/>
                  </a:lnTo>
                  <a:lnTo>
                    <a:pt x="210" y="473"/>
                  </a:lnTo>
                  <a:lnTo>
                    <a:pt x="208" y="474"/>
                  </a:lnTo>
                  <a:lnTo>
                    <a:pt x="207" y="475"/>
                  </a:lnTo>
                  <a:lnTo>
                    <a:pt x="16" y="475"/>
                  </a:lnTo>
                  <a:lnTo>
                    <a:pt x="16" y="475"/>
                  </a:lnTo>
                  <a:lnTo>
                    <a:pt x="15" y="474"/>
                  </a:lnTo>
                  <a:lnTo>
                    <a:pt x="14" y="473"/>
                  </a:lnTo>
                  <a:lnTo>
                    <a:pt x="14" y="353"/>
                  </a:lnTo>
                  <a:lnTo>
                    <a:pt x="14" y="353"/>
                  </a:lnTo>
                  <a:lnTo>
                    <a:pt x="15" y="352"/>
                  </a:lnTo>
                  <a:lnTo>
                    <a:pt x="16" y="351"/>
                  </a:lnTo>
                  <a:lnTo>
                    <a:pt x="207" y="351"/>
                  </a:lnTo>
                  <a:lnTo>
                    <a:pt x="207" y="351"/>
                  </a:lnTo>
                  <a:lnTo>
                    <a:pt x="208" y="352"/>
                  </a:lnTo>
                  <a:lnTo>
                    <a:pt x="210" y="353"/>
                  </a:lnTo>
                  <a:lnTo>
                    <a:pt x="210" y="353"/>
                  </a:lnTo>
                  <a:close/>
                  <a:moveTo>
                    <a:pt x="491" y="353"/>
                  </a:moveTo>
                  <a:lnTo>
                    <a:pt x="491" y="473"/>
                  </a:lnTo>
                  <a:lnTo>
                    <a:pt x="491" y="473"/>
                  </a:lnTo>
                  <a:lnTo>
                    <a:pt x="490" y="474"/>
                  </a:lnTo>
                  <a:lnTo>
                    <a:pt x="488" y="475"/>
                  </a:lnTo>
                  <a:lnTo>
                    <a:pt x="297" y="475"/>
                  </a:lnTo>
                  <a:lnTo>
                    <a:pt x="297" y="475"/>
                  </a:lnTo>
                  <a:lnTo>
                    <a:pt x="295" y="474"/>
                  </a:lnTo>
                  <a:lnTo>
                    <a:pt x="295" y="473"/>
                  </a:lnTo>
                  <a:lnTo>
                    <a:pt x="295" y="353"/>
                  </a:lnTo>
                  <a:lnTo>
                    <a:pt x="295" y="353"/>
                  </a:lnTo>
                  <a:lnTo>
                    <a:pt x="295" y="352"/>
                  </a:lnTo>
                  <a:lnTo>
                    <a:pt x="297" y="351"/>
                  </a:lnTo>
                  <a:lnTo>
                    <a:pt x="488" y="351"/>
                  </a:lnTo>
                  <a:lnTo>
                    <a:pt x="488" y="351"/>
                  </a:lnTo>
                  <a:lnTo>
                    <a:pt x="490" y="352"/>
                  </a:lnTo>
                  <a:lnTo>
                    <a:pt x="491" y="353"/>
                  </a:lnTo>
                  <a:lnTo>
                    <a:pt x="491" y="353"/>
                  </a:lnTo>
                  <a:close/>
                  <a:moveTo>
                    <a:pt x="771" y="473"/>
                  </a:moveTo>
                  <a:lnTo>
                    <a:pt x="771" y="473"/>
                  </a:lnTo>
                  <a:lnTo>
                    <a:pt x="771" y="474"/>
                  </a:lnTo>
                  <a:lnTo>
                    <a:pt x="768" y="475"/>
                  </a:lnTo>
                  <a:lnTo>
                    <a:pt x="578" y="475"/>
                  </a:lnTo>
                  <a:lnTo>
                    <a:pt x="578" y="475"/>
                  </a:lnTo>
                  <a:lnTo>
                    <a:pt x="576" y="474"/>
                  </a:lnTo>
                  <a:lnTo>
                    <a:pt x="576" y="473"/>
                  </a:lnTo>
                  <a:lnTo>
                    <a:pt x="576" y="353"/>
                  </a:lnTo>
                  <a:lnTo>
                    <a:pt x="576" y="353"/>
                  </a:lnTo>
                  <a:lnTo>
                    <a:pt x="576" y="352"/>
                  </a:lnTo>
                  <a:lnTo>
                    <a:pt x="578" y="351"/>
                  </a:lnTo>
                  <a:lnTo>
                    <a:pt x="768" y="351"/>
                  </a:lnTo>
                  <a:lnTo>
                    <a:pt x="768" y="351"/>
                  </a:lnTo>
                  <a:lnTo>
                    <a:pt x="771" y="352"/>
                  </a:lnTo>
                  <a:lnTo>
                    <a:pt x="771" y="353"/>
                  </a:lnTo>
                  <a:lnTo>
                    <a:pt x="771" y="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8" name="Title 1">
            <a:extLst>
              <a:ext uri="{FF2B5EF4-FFF2-40B4-BE49-F238E27FC236}">
                <a16:creationId xmlns:a16="http://schemas.microsoft.com/office/drawing/2014/main" id="{11522AF0-CDA4-4A6F-B246-8173973EBD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54576" y="1636950"/>
            <a:ext cx="3991214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Laptop</a:t>
            </a:r>
          </a:p>
        </p:txBody>
      </p:sp>
      <p:sp>
        <p:nvSpPr>
          <p:cNvPr id="139" name="Text Placeholder 4">
            <a:extLst>
              <a:ext uri="{FF2B5EF4-FFF2-40B4-BE49-F238E27FC236}">
                <a16:creationId xmlns:a16="http://schemas.microsoft.com/office/drawing/2014/main" id="{E1A2C75C-905E-43B3-B281-08890B5A738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888969" y="2285022"/>
            <a:ext cx="3929940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Laptop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5843CD-D6A6-4B29-AFB3-EBAEA96B9545}"/>
              </a:ext>
            </a:extLst>
          </p:cNvPr>
          <p:cNvGrpSpPr/>
          <p:nvPr userDrawn="1"/>
        </p:nvGrpSpPr>
        <p:grpSpPr>
          <a:xfrm>
            <a:off x="6600746" y="1448002"/>
            <a:ext cx="1318410" cy="1318410"/>
            <a:chOff x="6881813" y="2798763"/>
            <a:chExt cx="808038" cy="808038"/>
          </a:xfrm>
        </p:grpSpPr>
        <p:sp>
          <p:nvSpPr>
            <p:cNvPr id="23" name="Freeform 97">
              <a:extLst>
                <a:ext uri="{FF2B5EF4-FFF2-40B4-BE49-F238E27FC236}">
                  <a16:creationId xmlns:a16="http://schemas.microsoft.com/office/drawing/2014/main" id="{FAB22E10-26A8-4DFC-9D70-9CA1E3245D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1813" y="2798763"/>
              <a:ext cx="808038" cy="808038"/>
            </a:xfrm>
            <a:custGeom>
              <a:avLst/>
              <a:gdLst>
                <a:gd name="T0" fmla="*/ 1017 w 1018"/>
                <a:gd name="T1" fmla="*/ 534 h 1016"/>
                <a:gd name="T2" fmla="*/ 1008 w 1018"/>
                <a:gd name="T3" fmla="*/ 611 h 1016"/>
                <a:gd name="T4" fmla="*/ 987 w 1018"/>
                <a:gd name="T5" fmla="*/ 684 h 1016"/>
                <a:gd name="T6" fmla="*/ 956 w 1018"/>
                <a:gd name="T7" fmla="*/ 750 h 1016"/>
                <a:gd name="T8" fmla="*/ 917 w 1018"/>
                <a:gd name="T9" fmla="*/ 813 h 1016"/>
                <a:gd name="T10" fmla="*/ 869 w 1018"/>
                <a:gd name="T11" fmla="*/ 868 h 1016"/>
                <a:gd name="T12" fmla="*/ 813 w 1018"/>
                <a:gd name="T13" fmla="*/ 916 h 1016"/>
                <a:gd name="T14" fmla="*/ 752 w 1018"/>
                <a:gd name="T15" fmla="*/ 955 h 1016"/>
                <a:gd name="T16" fmla="*/ 684 w 1018"/>
                <a:gd name="T17" fmla="*/ 987 h 1016"/>
                <a:gd name="T18" fmla="*/ 612 w 1018"/>
                <a:gd name="T19" fmla="*/ 1006 h 1016"/>
                <a:gd name="T20" fmla="*/ 536 w 1018"/>
                <a:gd name="T21" fmla="*/ 1016 h 1016"/>
                <a:gd name="T22" fmla="*/ 483 w 1018"/>
                <a:gd name="T23" fmla="*/ 1016 h 1016"/>
                <a:gd name="T24" fmla="*/ 407 w 1018"/>
                <a:gd name="T25" fmla="*/ 1006 h 1016"/>
                <a:gd name="T26" fmla="*/ 334 w 1018"/>
                <a:gd name="T27" fmla="*/ 987 h 1016"/>
                <a:gd name="T28" fmla="*/ 267 w 1018"/>
                <a:gd name="T29" fmla="*/ 955 h 1016"/>
                <a:gd name="T30" fmla="*/ 205 w 1018"/>
                <a:gd name="T31" fmla="*/ 916 h 1016"/>
                <a:gd name="T32" fmla="*/ 150 w 1018"/>
                <a:gd name="T33" fmla="*/ 868 h 1016"/>
                <a:gd name="T34" fmla="*/ 101 w 1018"/>
                <a:gd name="T35" fmla="*/ 813 h 1016"/>
                <a:gd name="T36" fmla="*/ 62 w 1018"/>
                <a:gd name="T37" fmla="*/ 750 h 1016"/>
                <a:gd name="T38" fmla="*/ 31 w 1018"/>
                <a:gd name="T39" fmla="*/ 684 h 1016"/>
                <a:gd name="T40" fmla="*/ 10 w 1018"/>
                <a:gd name="T41" fmla="*/ 611 h 1016"/>
                <a:gd name="T42" fmla="*/ 1 w 1018"/>
                <a:gd name="T43" fmla="*/ 534 h 1016"/>
                <a:gd name="T44" fmla="*/ 1 w 1018"/>
                <a:gd name="T45" fmla="*/ 482 h 1016"/>
                <a:gd name="T46" fmla="*/ 10 w 1018"/>
                <a:gd name="T47" fmla="*/ 406 h 1016"/>
                <a:gd name="T48" fmla="*/ 31 w 1018"/>
                <a:gd name="T49" fmla="*/ 334 h 1016"/>
                <a:gd name="T50" fmla="*/ 62 w 1018"/>
                <a:gd name="T51" fmla="*/ 266 h 1016"/>
                <a:gd name="T52" fmla="*/ 101 w 1018"/>
                <a:gd name="T53" fmla="*/ 204 h 1016"/>
                <a:gd name="T54" fmla="*/ 150 w 1018"/>
                <a:gd name="T55" fmla="*/ 148 h 1016"/>
                <a:gd name="T56" fmla="*/ 205 w 1018"/>
                <a:gd name="T57" fmla="*/ 101 h 1016"/>
                <a:gd name="T58" fmla="*/ 267 w 1018"/>
                <a:gd name="T59" fmla="*/ 61 h 1016"/>
                <a:gd name="T60" fmla="*/ 334 w 1018"/>
                <a:gd name="T61" fmla="*/ 31 h 1016"/>
                <a:gd name="T62" fmla="*/ 407 w 1018"/>
                <a:gd name="T63" fmla="*/ 10 h 1016"/>
                <a:gd name="T64" fmla="*/ 483 w 1018"/>
                <a:gd name="T65" fmla="*/ 1 h 1016"/>
                <a:gd name="T66" fmla="*/ 536 w 1018"/>
                <a:gd name="T67" fmla="*/ 1 h 1016"/>
                <a:gd name="T68" fmla="*/ 612 w 1018"/>
                <a:gd name="T69" fmla="*/ 10 h 1016"/>
                <a:gd name="T70" fmla="*/ 684 w 1018"/>
                <a:gd name="T71" fmla="*/ 31 h 1016"/>
                <a:gd name="T72" fmla="*/ 752 w 1018"/>
                <a:gd name="T73" fmla="*/ 61 h 1016"/>
                <a:gd name="T74" fmla="*/ 813 w 1018"/>
                <a:gd name="T75" fmla="*/ 101 h 1016"/>
                <a:gd name="T76" fmla="*/ 869 w 1018"/>
                <a:gd name="T77" fmla="*/ 148 h 1016"/>
                <a:gd name="T78" fmla="*/ 917 w 1018"/>
                <a:gd name="T79" fmla="*/ 204 h 1016"/>
                <a:gd name="T80" fmla="*/ 956 w 1018"/>
                <a:gd name="T81" fmla="*/ 266 h 1016"/>
                <a:gd name="T82" fmla="*/ 987 w 1018"/>
                <a:gd name="T83" fmla="*/ 334 h 1016"/>
                <a:gd name="T84" fmla="*/ 1008 w 1018"/>
                <a:gd name="T85" fmla="*/ 406 h 1016"/>
                <a:gd name="T86" fmla="*/ 1017 w 1018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6">
                  <a:moveTo>
                    <a:pt x="1018" y="509"/>
                  </a:moveTo>
                  <a:lnTo>
                    <a:pt x="1018" y="509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3" y="586"/>
                  </a:lnTo>
                  <a:lnTo>
                    <a:pt x="1008" y="611"/>
                  </a:lnTo>
                  <a:lnTo>
                    <a:pt x="1002" y="635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0"/>
                  </a:lnTo>
                  <a:lnTo>
                    <a:pt x="945" y="772"/>
                  </a:lnTo>
                  <a:lnTo>
                    <a:pt x="931" y="793"/>
                  </a:lnTo>
                  <a:lnTo>
                    <a:pt x="917" y="813"/>
                  </a:lnTo>
                  <a:lnTo>
                    <a:pt x="902" y="832"/>
                  </a:lnTo>
                  <a:lnTo>
                    <a:pt x="886" y="851"/>
                  </a:lnTo>
                  <a:lnTo>
                    <a:pt x="869" y="868"/>
                  </a:lnTo>
                  <a:lnTo>
                    <a:pt x="851" y="885"/>
                  </a:lnTo>
                  <a:lnTo>
                    <a:pt x="833" y="900"/>
                  </a:lnTo>
                  <a:lnTo>
                    <a:pt x="813" y="916"/>
                  </a:lnTo>
                  <a:lnTo>
                    <a:pt x="794" y="930"/>
                  </a:lnTo>
                  <a:lnTo>
                    <a:pt x="773" y="943"/>
                  </a:lnTo>
                  <a:lnTo>
                    <a:pt x="752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2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6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3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2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3" y="560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3" y="457"/>
                  </a:lnTo>
                  <a:lnTo>
                    <a:pt x="7" y="430"/>
                  </a:lnTo>
                  <a:lnTo>
                    <a:pt x="10" y="406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8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5" y="86"/>
                  </a:lnTo>
                  <a:lnTo>
                    <a:pt x="245" y="73"/>
                  </a:lnTo>
                  <a:lnTo>
                    <a:pt x="267" y="61"/>
                  </a:lnTo>
                  <a:lnTo>
                    <a:pt x="289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2" y="5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2"/>
                  </a:lnTo>
                  <a:lnTo>
                    <a:pt x="586" y="5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0"/>
                  </a:lnTo>
                  <a:lnTo>
                    <a:pt x="752" y="61"/>
                  </a:lnTo>
                  <a:lnTo>
                    <a:pt x="773" y="73"/>
                  </a:lnTo>
                  <a:lnTo>
                    <a:pt x="794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48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8" y="406"/>
                  </a:lnTo>
                  <a:lnTo>
                    <a:pt x="1013" y="430"/>
                  </a:lnTo>
                  <a:lnTo>
                    <a:pt x="1015" y="457"/>
                  </a:lnTo>
                  <a:lnTo>
                    <a:pt x="1017" y="482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9">
              <a:extLst>
                <a:ext uri="{FF2B5EF4-FFF2-40B4-BE49-F238E27FC236}">
                  <a16:creationId xmlns:a16="http://schemas.microsoft.com/office/drawing/2014/main" id="{275B8909-474F-44FF-AF8E-2A4498CDFD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13588" y="3027363"/>
              <a:ext cx="344488" cy="344488"/>
            </a:xfrm>
            <a:custGeom>
              <a:avLst/>
              <a:gdLst>
                <a:gd name="T0" fmla="*/ 433 w 433"/>
                <a:gd name="T1" fmla="*/ 433 h 433"/>
                <a:gd name="T2" fmla="*/ 0 w 433"/>
                <a:gd name="T3" fmla="*/ 433 h 433"/>
                <a:gd name="T4" fmla="*/ 0 w 433"/>
                <a:gd name="T5" fmla="*/ 0 h 433"/>
                <a:gd name="T6" fmla="*/ 433 w 433"/>
                <a:gd name="T7" fmla="*/ 0 h 433"/>
                <a:gd name="T8" fmla="*/ 433 w 433"/>
                <a:gd name="T9" fmla="*/ 433 h 433"/>
                <a:gd name="T10" fmla="*/ 8 w 433"/>
                <a:gd name="T11" fmla="*/ 423 h 433"/>
                <a:gd name="T12" fmla="*/ 423 w 433"/>
                <a:gd name="T13" fmla="*/ 423 h 433"/>
                <a:gd name="T14" fmla="*/ 423 w 433"/>
                <a:gd name="T15" fmla="*/ 8 h 433"/>
                <a:gd name="T16" fmla="*/ 8 w 433"/>
                <a:gd name="T17" fmla="*/ 8 h 433"/>
                <a:gd name="T18" fmla="*/ 8 w 433"/>
                <a:gd name="T19" fmla="*/ 423 h 433"/>
                <a:gd name="T20" fmla="*/ 391 w 433"/>
                <a:gd name="T21" fmla="*/ 391 h 433"/>
                <a:gd name="T22" fmla="*/ 41 w 433"/>
                <a:gd name="T23" fmla="*/ 391 h 433"/>
                <a:gd name="T24" fmla="*/ 41 w 433"/>
                <a:gd name="T25" fmla="*/ 41 h 433"/>
                <a:gd name="T26" fmla="*/ 391 w 433"/>
                <a:gd name="T27" fmla="*/ 41 h 433"/>
                <a:gd name="T28" fmla="*/ 391 w 433"/>
                <a:gd name="T29" fmla="*/ 391 h 433"/>
                <a:gd name="T30" fmla="*/ 49 w 433"/>
                <a:gd name="T31" fmla="*/ 382 h 433"/>
                <a:gd name="T32" fmla="*/ 382 w 433"/>
                <a:gd name="T33" fmla="*/ 382 h 433"/>
                <a:gd name="T34" fmla="*/ 382 w 433"/>
                <a:gd name="T35" fmla="*/ 49 h 433"/>
                <a:gd name="T36" fmla="*/ 49 w 433"/>
                <a:gd name="T37" fmla="*/ 49 h 433"/>
                <a:gd name="T38" fmla="*/ 49 w 433"/>
                <a:gd name="T39" fmla="*/ 38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3" h="433">
                  <a:moveTo>
                    <a:pt x="433" y="433"/>
                  </a:moveTo>
                  <a:lnTo>
                    <a:pt x="0" y="433"/>
                  </a:lnTo>
                  <a:lnTo>
                    <a:pt x="0" y="0"/>
                  </a:lnTo>
                  <a:lnTo>
                    <a:pt x="433" y="0"/>
                  </a:lnTo>
                  <a:lnTo>
                    <a:pt x="433" y="433"/>
                  </a:lnTo>
                  <a:close/>
                  <a:moveTo>
                    <a:pt x="8" y="423"/>
                  </a:moveTo>
                  <a:lnTo>
                    <a:pt x="423" y="423"/>
                  </a:lnTo>
                  <a:lnTo>
                    <a:pt x="423" y="8"/>
                  </a:lnTo>
                  <a:lnTo>
                    <a:pt x="8" y="8"/>
                  </a:lnTo>
                  <a:lnTo>
                    <a:pt x="8" y="423"/>
                  </a:lnTo>
                  <a:close/>
                  <a:moveTo>
                    <a:pt x="391" y="391"/>
                  </a:moveTo>
                  <a:lnTo>
                    <a:pt x="41" y="391"/>
                  </a:lnTo>
                  <a:lnTo>
                    <a:pt x="41" y="41"/>
                  </a:lnTo>
                  <a:lnTo>
                    <a:pt x="391" y="41"/>
                  </a:lnTo>
                  <a:lnTo>
                    <a:pt x="391" y="391"/>
                  </a:lnTo>
                  <a:close/>
                  <a:moveTo>
                    <a:pt x="49" y="382"/>
                  </a:moveTo>
                  <a:lnTo>
                    <a:pt x="382" y="382"/>
                  </a:lnTo>
                  <a:lnTo>
                    <a:pt x="382" y="49"/>
                  </a:lnTo>
                  <a:lnTo>
                    <a:pt x="49" y="49"/>
                  </a:lnTo>
                  <a:lnTo>
                    <a:pt x="49" y="3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0">
              <a:extLst>
                <a:ext uri="{FF2B5EF4-FFF2-40B4-BE49-F238E27FC236}">
                  <a16:creationId xmlns:a16="http://schemas.microsoft.com/office/drawing/2014/main" id="{DF0291CC-08FB-4BDB-8266-FEE7EF7C06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0100" y="2949576"/>
              <a:ext cx="17463" cy="69850"/>
            </a:xfrm>
            <a:custGeom>
              <a:avLst/>
              <a:gdLst>
                <a:gd name="T0" fmla="*/ 20 w 20"/>
                <a:gd name="T1" fmla="*/ 55 h 87"/>
                <a:gd name="T2" fmla="*/ 20 w 20"/>
                <a:gd name="T3" fmla="*/ 87 h 87"/>
                <a:gd name="T4" fmla="*/ 0 w 20"/>
                <a:gd name="T5" fmla="*/ 87 h 87"/>
                <a:gd name="T6" fmla="*/ 0 w 20"/>
                <a:gd name="T7" fmla="*/ 55 h 87"/>
                <a:gd name="T8" fmla="*/ 0 w 20"/>
                <a:gd name="T9" fmla="*/ 55 h 87"/>
                <a:gd name="T10" fmla="*/ 1 w 20"/>
                <a:gd name="T11" fmla="*/ 52 h 87"/>
                <a:gd name="T12" fmla="*/ 2 w 20"/>
                <a:gd name="T13" fmla="*/ 48 h 87"/>
                <a:gd name="T14" fmla="*/ 4 w 20"/>
                <a:gd name="T15" fmla="*/ 47 h 87"/>
                <a:gd name="T16" fmla="*/ 7 w 20"/>
                <a:gd name="T17" fmla="*/ 45 h 87"/>
                <a:gd name="T18" fmla="*/ 7 w 20"/>
                <a:gd name="T19" fmla="*/ 3 h 87"/>
                <a:gd name="T20" fmla="*/ 7 w 20"/>
                <a:gd name="T21" fmla="*/ 3 h 87"/>
                <a:gd name="T22" fmla="*/ 8 w 20"/>
                <a:gd name="T23" fmla="*/ 1 h 87"/>
                <a:gd name="T24" fmla="*/ 10 w 20"/>
                <a:gd name="T25" fmla="*/ 0 h 87"/>
                <a:gd name="T26" fmla="*/ 10 w 20"/>
                <a:gd name="T27" fmla="*/ 0 h 87"/>
                <a:gd name="T28" fmla="*/ 12 w 20"/>
                <a:gd name="T29" fmla="*/ 1 h 87"/>
                <a:gd name="T30" fmla="*/ 13 w 20"/>
                <a:gd name="T31" fmla="*/ 3 h 87"/>
                <a:gd name="T32" fmla="*/ 13 w 20"/>
                <a:gd name="T33" fmla="*/ 45 h 87"/>
                <a:gd name="T34" fmla="*/ 13 w 20"/>
                <a:gd name="T35" fmla="*/ 45 h 87"/>
                <a:gd name="T36" fmla="*/ 17 w 20"/>
                <a:gd name="T37" fmla="*/ 47 h 87"/>
                <a:gd name="T38" fmla="*/ 19 w 20"/>
                <a:gd name="T39" fmla="*/ 48 h 87"/>
                <a:gd name="T40" fmla="*/ 20 w 20"/>
                <a:gd name="T41" fmla="*/ 52 h 87"/>
                <a:gd name="T42" fmla="*/ 20 w 20"/>
                <a:gd name="T43" fmla="*/ 55 h 87"/>
                <a:gd name="T44" fmla="*/ 20 w 20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87">
                  <a:moveTo>
                    <a:pt x="20" y="55"/>
                  </a:moveTo>
                  <a:lnTo>
                    <a:pt x="20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2"/>
                  </a:lnTo>
                  <a:lnTo>
                    <a:pt x="2" y="48"/>
                  </a:lnTo>
                  <a:lnTo>
                    <a:pt x="4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7" y="47"/>
                  </a:lnTo>
                  <a:lnTo>
                    <a:pt x="19" y="48"/>
                  </a:lnTo>
                  <a:lnTo>
                    <a:pt x="20" y="52"/>
                  </a:lnTo>
                  <a:lnTo>
                    <a:pt x="20" y="55"/>
                  </a:lnTo>
                  <a:lnTo>
                    <a:pt x="2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1">
              <a:extLst>
                <a:ext uri="{FF2B5EF4-FFF2-40B4-BE49-F238E27FC236}">
                  <a16:creationId xmlns:a16="http://schemas.microsoft.com/office/drawing/2014/main" id="{F0FDAEB8-054E-44EC-BE95-AD0ED9039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8675" y="2949576"/>
              <a:ext cx="17463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3 w 21"/>
                <a:gd name="T13" fmla="*/ 48 h 87"/>
                <a:gd name="T14" fmla="*/ 5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1 w 21"/>
                <a:gd name="T25" fmla="*/ 0 h 87"/>
                <a:gd name="T26" fmla="*/ 11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8 w 21"/>
                <a:gd name="T37" fmla="*/ 47 h 87"/>
                <a:gd name="T38" fmla="*/ 19 w 21"/>
                <a:gd name="T39" fmla="*/ 48 h 87"/>
                <a:gd name="T40" fmla="*/ 21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5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8" y="47"/>
                  </a:lnTo>
                  <a:lnTo>
                    <a:pt x="19" y="48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2">
              <a:extLst>
                <a:ext uri="{FF2B5EF4-FFF2-40B4-BE49-F238E27FC236}">
                  <a16:creationId xmlns:a16="http://schemas.microsoft.com/office/drawing/2014/main" id="{63BD44FE-70D6-4B49-A79C-D1B446FB6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07250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2 w 21"/>
                <a:gd name="T13" fmla="*/ 48 h 87"/>
                <a:gd name="T14" fmla="*/ 4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0 w 21"/>
                <a:gd name="T25" fmla="*/ 0 h 87"/>
                <a:gd name="T26" fmla="*/ 10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6 w 21"/>
                <a:gd name="T37" fmla="*/ 47 h 87"/>
                <a:gd name="T38" fmla="*/ 18 w 21"/>
                <a:gd name="T39" fmla="*/ 48 h 87"/>
                <a:gd name="T40" fmla="*/ 21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4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6" y="47"/>
                  </a:lnTo>
                  <a:lnTo>
                    <a:pt x="18" y="48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3">
              <a:extLst>
                <a:ext uri="{FF2B5EF4-FFF2-40B4-BE49-F238E27FC236}">
                  <a16:creationId xmlns:a16="http://schemas.microsoft.com/office/drawing/2014/main" id="{37845C93-792F-4637-9B31-8D4C502525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5825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1 w 21"/>
                <a:gd name="T13" fmla="*/ 48 h 87"/>
                <a:gd name="T14" fmla="*/ 3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0 w 21"/>
                <a:gd name="T25" fmla="*/ 0 h 87"/>
                <a:gd name="T26" fmla="*/ 10 w 21"/>
                <a:gd name="T27" fmla="*/ 0 h 87"/>
                <a:gd name="T28" fmla="*/ 12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6 w 21"/>
                <a:gd name="T37" fmla="*/ 47 h 87"/>
                <a:gd name="T38" fmla="*/ 18 w 21"/>
                <a:gd name="T39" fmla="*/ 48 h 87"/>
                <a:gd name="T40" fmla="*/ 19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1" y="48"/>
                  </a:lnTo>
                  <a:lnTo>
                    <a:pt x="3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6" y="47"/>
                  </a:lnTo>
                  <a:lnTo>
                    <a:pt x="18" y="48"/>
                  </a:lnTo>
                  <a:lnTo>
                    <a:pt x="19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4">
              <a:extLst>
                <a:ext uri="{FF2B5EF4-FFF2-40B4-BE49-F238E27FC236}">
                  <a16:creationId xmlns:a16="http://schemas.microsoft.com/office/drawing/2014/main" id="{E3161431-A02D-4332-A470-60B8AC010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2 w 21"/>
                <a:gd name="T13" fmla="*/ 48 h 87"/>
                <a:gd name="T14" fmla="*/ 4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7 w 21"/>
                <a:gd name="T23" fmla="*/ 1 h 87"/>
                <a:gd name="T24" fmla="*/ 11 w 21"/>
                <a:gd name="T25" fmla="*/ 0 h 87"/>
                <a:gd name="T26" fmla="*/ 11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7 w 21"/>
                <a:gd name="T37" fmla="*/ 47 h 87"/>
                <a:gd name="T38" fmla="*/ 19 w 21"/>
                <a:gd name="T39" fmla="*/ 48 h 87"/>
                <a:gd name="T40" fmla="*/ 20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4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7" y="47"/>
                  </a:lnTo>
                  <a:lnTo>
                    <a:pt x="19" y="48"/>
                  </a:lnTo>
                  <a:lnTo>
                    <a:pt x="20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5">
              <a:extLst>
                <a:ext uri="{FF2B5EF4-FFF2-40B4-BE49-F238E27FC236}">
                  <a16:creationId xmlns:a16="http://schemas.microsoft.com/office/drawing/2014/main" id="{CC3B5FD1-5C41-4459-A8EC-C14A6BD8F3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1388" y="2949576"/>
              <a:ext cx="17463" cy="69850"/>
            </a:xfrm>
            <a:custGeom>
              <a:avLst/>
              <a:gdLst>
                <a:gd name="T0" fmla="*/ 22 w 22"/>
                <a:gd name="T1" fmla="*/ 55 h 87"/>
                <a:gd name="T2" fmla="*/ 22 w 22"/>
                <a:gd name="T3" fmla="*/ 87 h 87"/>
                <a:gd name="T4" fmla="*/ 0 w 22"/>
                <a:gd name="T5" fmla="*/ 87 h 87"/>
                <a:gd name="T6" fmla="*/ 0 w 22"/>
                <a:gd name="T7" fmla="*/ 55 h 87"/>
                <a:gd name="T8" fmla="*/ 0 w 22"/>
                <a:gd name="T9" fmla="*/ 55 h 87"/>
                <a:gd name="T10" fmla="*/ 1 w 22"/>
                <a:gd name="T11" fmla="*/ 52 h 87"/>
                <a:gd name="T12" fmla="*/ 2 w 22"/>
                <a:gd name="T13" fmla="*/ 48 h 87"/>
                <a:gd name="T14" fmla="*/ 5 w 22"/>
                <a:gd name="T15" fmla="*/ 47 h 87"/>
                <a:gd name="T16" fmla="*/ 7 w 22"/>
                <a:gd name="T17" fmla="*/ 45 h 87"/>
                <a:gd name="T18" fmla="*/ 7 w 22"/>
                <a:gd name="T19" fmla="*/ 3 h 87"/>
                <a:gd name="T20" fmla="*/ 7 w 22"/>
                <a:gd name="T21" fmla="*/ 3 h 87"/>
                <a:gd name="T22" fmla="*/ 8 w 22"/>
                <a:gd name="T23" fmla="*/ 1 h 87"/>
                <a:gd name="T24" fmla="*/ 10 w 22"/>
                <a:gd name="T25" fmla="*/ 0 h 87"/>
                <a:gd name="T26" fmla="*/ 10 w 22"/>
                <a:gd name="T27" fmla="*/ 0 h 87"/>
                <a:gd name="T28" fmla="*/ 14 w 22"/>
                <a:gd name="T29" fmla="*/ 1 h 87"/>
                <a:gd name="T30" fmla="*/ 15 w 22"/>
                <a:gd name="T31" fmla="*/ 3 h 87"/>
                <a:gd name="T32" fmla="*/ 15 w 22"/>
                <a:gd name="T33" fmla="*/ 45 h 87"/>
                <a:gd name="T34" fmla="*/ 15 w 22"/>
                <a:gd name="T35" fmla="*/ 45 h 87"/>
                <a:gd name="T36" fmla="*/ 17 w 22"/>
                <a:gd name="T37" fmla="*/ 47 h 87"/>
                <a:gd name="T38" fmla="*/ 20 w 22"/>
                <a:gd name="T39" fmla="*/ 48 h 87"/>
                <a:gd name="T40" fmla="*/ 21 w 22"/>
                <a:gd name="T41" fmla="*/ 52 h 87"/>
                <a:gd name="T42" fmla="*/ 22 w 22"/>
                <a:gd name="T43" fmla="*/ 55 h 87"/>
                <a:gd name="T44" fmla="*/ 22 w 22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7">
                  <a:moveTo>
                    <a:pt x="22" y="55"/>
                  </a:moveTo>
                  <a:lnTo>
                    <a:pt x="22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2"/>
                  </a:lnTo>
                  <a:lnTo>
                    <a:pt x="2" y="48"/>
                  </a:lnTo>
                  <a:lnTo>
                    <a:pt x="5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7" y="47"/>
                  </a:lnTo>
                  <a:lnTo>
                    <a:pt x="20" y="48"/>
                  </a:lnTo>
                  <a:lnTo>
                    <a:pt x="21" y="52"/>
                  </a:lnTo>
                  <a:lnTo>
                    <a:pt x="22" y="55"/>
                  </a:lnTo>
                  <a:lnTo>
                    <a:pt x="22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6">
              <a:extLst>
                <a:ext uri="{FF2B5EF4-FFF2-40B4-BE49-F238E27FC236}">
                  <a16:creationId xmlns:a16="http://schemas.microsoft.com/office/drawing/2014/main" id="{6AE0D993-BCC2-411D-88E7-5114C48164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9963" y="2949576"/>
              <a:ext cx="15875" cy="69850"/>
            </a:xfrm>
            <a:custGeom>
              <a:avLst/>
              <a:gdLst>
                <a:gd name="T0" fmla="*/ 20 w 20"/>
                <a:gd name="T1" fmla="*/ 55 h 87"/>
                <a:gd name="T2" fmla="*/ 20 w 20"/>
                <a:gd name="T3" fmla="*/ 87 h 87"/>
                <a:gd name="T4" fmla="*/ 0 w 20"/>
                <a:gd name="T5" fmla="*/ 87 h 87"/>
                <a:gd name="T6" fmla="*/ 0 w 20"/>
                <a:gd name="T7" fmla="*/ 55 h 87"/>
                <a:gd name="T8" fmla="*/ 0 w 20"/>
                <a:gd name="T9" fmla="*/ 55 h 87"/>
                <a:gd name="T10" fmla="*/ 1 w 20"/>
                <a:gd name="T11" fmla="*/ 52 h 87"/>
                <a:gd name="T12" fmla="*/ 2 w 20"/>
                <a:gd name="T13" fmla="*/ 48 h 87"/>
                <a:gd name="T14" fmla="*/ 4 w 20"/>
                <a:gd name="T15" fmla="*/ 47 h 87"/>
                <a:gd name="T16" fmla="*/ 7 w 20"/>
                <a:gd name="T17" fmla="*/ 45 h 87"/>
                <a:gd name="T18" fmla="*/ 7 w 20"/>
                <a:gd name="T19" fmla="*/ 3 h 87"/>
                <a:gd name="T20" fmla="*/ 7 w 20"/>
                <a:gd name="T21" fmla="*/ 3 h 87"/>
                <a:gd name="T22" fmla="*/ 8 w 20"/>
                <a:gd name="T23" fmla="*/ 1 h 87"/>
                <a:gd name="T24" fmla="*/ 10 w 20"/>
                <a:gd name="T25" fmla="*/ 0 h 87"/>
                <a:gd name="T26" fmla="*/ 10 w 20"/>
                <a:gd name="T27" fmla="*/ 0 h 87"/>
                <a:gd name="T28" fmla="*/ 12 w 20"/>
                <a:gd name="T29" fmla="*/ 1 h 87"/>
                <a:gd name="T30" fmla="*/ 14 w 20"/>
                <a:gd name="T31" fmla="*/ 3 h 87"/>
                <a:gd name="T32" fmla="*/ 14 w 20"/>
                <a:gd name="T33" fmla="*/ 45 h 87"/>
                <a:gd name="T34" fmla="*/ 14 w 20"/>
                <a:gd name="T35" fmla="*/ 45 h 87"/>
                <a:gd name="T36" fmla="*/ 17 w 20"/>
                <a:gd name="T37" fmla="*/ 47 h 87"/>
                <a:gd name="T38" fmla="*/ 19 w 20"/>
                <a:gd name="T39" fmla="*/ 48 h 87"/>
                <a:gd name="T40" fmla="*/ 20 w 20"/>
                <a:gd name="T41" fmla="*/ 52 h 87"/>
                <a:gd name="T42" fmla="*/ 20 w 20"/>
                <a:gd name="T43" fmla="*/ 55 h 87"/>
                <a:gd name="T44" fmla="*/ 20 w 20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87">
                  <a:moveTo>
                    <a:pt x="20" y="55"/>
                  </a:moveTo>
                  <a:lnTo>
                    <a:pt x="20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2"/>
                  </a:lnTo>
                  <a:lnTo>
                    <a:pt x="2" y="48"/>
                  </a:lnTo>
                  <a:lnTo>
                    <a:pt x="4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7" y="47"/>
                  </a:lnTo>
                  <a:lnTo>
                    <a:pt x="19" y="48"/>
                  </a:lnTo>
                  <a:lnTo>
                    <a:pt x="20" y="52"/>
                  </a:lnTo>
                  <a:lnTo>
                    <a:pt x="20" y="55"/>
                  </a:lnTo>
                  <a:lnTo>
                    <a:pt x="2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7">
              <a:extLst>
                <a:ext uri="{FF2B5EF4-FFF2-40B4-BE49-F238E27FC236}">
                  <a16:creationId xmlns:a16="http://schemas.microsoft.com/office/drawing/2014/main" id="{7281A2CB-6C4D-4BE5-8388-4235379479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48538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2 w 21"/>
                <a:gd name="T11" fmla="*/ 52 h 87"/>
                <a:gd name="T12" fmla="*/ 3 w 21"/>
                <a:gd name="T13" fmla="*/ 48 h 87"/>
                <a:gd name="T14" fmla="*/ 5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9 w 21"/>
                <a:gd name="T23" fmla="*/ 1 h 87"/>
                <a:gd name="T24" fmla="*/ 11 w 21"/>
                <a:gd name="T25" fmla="*/ 0 h 87"/>
                <a:gd name="T26" fmla="*/ 11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8 w 21"/>
                <a:gd name="T37" fmla="*/ 47 h 87"/>
                <a:gd name="T38" fmla="*/ 20 w 21"/>
                <a:gd name="T39" fmla="*/ 48 h 87"/>
                <a:gd name="T40" fmla="*/ 21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52"/>
                  </a:lnTo>
                  <a:lnTo>
                    <a:pt x="3" y="48"/>
                  </a:lnTo>
                  <a:lnTo>
                    <a:pt x="5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8" y="47"/>
                  </a:lnTo>
                  <a:lnTo>
                    <a:pt x="20" y="48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8">
              <a:extLst>
                <a:ext uri="{FF2B5EF4-FFF2-40B4-BE49-F238E27FC236}">
                  <a16:creationId xmlns:a16="http://schemas.microsoft.com/office/drawing/2014/main" id="{29BEFC23-BD16-4963-A38F-002AB1B965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04100" y="2949576"/>
              <a:ext cx="17463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1 w 21"/>
                <a:gd name="T13" fmla="*/ 48 h 87"/>
                <a:gd name="T14" fmla="*/ 3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0 w 21"/>
                <a:gd name="T25" fmla="*/ 0 h 87"/>
                <a:gd name="T26" fmla="*/ 10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6 w 21"/>
                <a:gd name="T37" fmla="*/ 47 h 87"/>
                <a:gd name="T38" fmla="*/ 18 w 21"/>
                <a:gd name="T39" fmla="*/ 48 h 87"/>
                <a:gd name="T40" fmla="*/ 19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1" y="48"/>
                  </a:lnTo>
                  <a:lnTo>
                    <a:pt x="3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6" y="47"/>
                  </a:lnTo>
                  <a:lnTo>
                    <a:pt x="18" y="48"/>
                  </a:lnTo>
                  <a:lnTo>
                    <a:pt x="19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9">
              <a:extLst>
                <a:ext uri="{FF2B5EF4-FFF2-40B4-BE49-F238E27FC236}">
                  <a16:creationId xmlns:a16="http://schemas.microsoft.com/office/drawing/2014/main" id="{3EF67BDF-EBAF-40C2-ADE8-9C9744FC06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7113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2 w 21"/>
                <a:gd name="T13" fmla="*/ 48 h 87"/>
                <a:gd name="T14" fmla="*/ 5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1 w 21"/>
                <a:gd name="T25" fmla="*/ 0 h 87"/>
                <a:gd name="T26" fmla="*/ 11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6 w 21"/>
                <a:gd name="T37" fmla="*/ 47 h 87"/>
                <a:gd name="T38" fmla="*/ 19 w 21"/>
                <a:gd name="T39" fmla="*/ 48 h 87"/>
                <a:gd name="T40" fmla="*/ 21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5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6" y="47"/>
                  </a:lnTo>
                  <a:lnTo>
                    <a:pt x="19" y="48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0">
              <a:extLst>
                <a:ext uri="{FF2B5EF4-FFF2-40B4-BE49-F238E27FC236}">
                  <a16:creationId xmlns:a16="http://schemas.microsoft.com/office/drawing/2014/main" id="{3E061793-4D4C-4410-AA21-6F60057FD2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04100" y="3378201"/>
              <a:ext cx="17463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19 w 21"/>
                <a:gd name="T11" fmla="*/ 35 h 87"/>
                <a:gd name="T12" fmla="*/ 18 w 21"/>
                <a:gd name="T13" fmla="*/ 39 h 87"/>
                <a:gd name="T14" fmla="*/ 16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0 w 21"/>
                <a:gd name="T25" fmla="*/ 87 h 87"/>
                <a:gd name="T26" fmla="*/ 10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3 w 21"/>
                <a:gd name="T37" fmla="*/ 41 h 87"/>
                <a:gd name="T38" fmla="*/ 1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19" y="35"/>
                  </a:lnTo>
                  <a:lnTo>
                    <a:pt x="18" y="39"/>
                  </a:lnTo>
                  <a:lnTo>
                    <a:pt x="16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1">
              <a:extLst>
                <a:ext uri="{FF2B5EF4-FFF2-40B4-BE49-F238E27FC236}">
                  <a16:creationId xmlns:a16="http://schemas.microsoft.com/office/drawing/2014/main" id="{C94BF877-A0B1-44BF-82F4-C872DBE19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7113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1 w 21"/>
                <a:gd name="T11" fmla="*/ 35 h 87"/>
                <a:gd name="T12" fmla="*/ 19 w 21"/>
                <a:gd name="T13" fmla="*/ 39 h 87"/>
                <a:gd name="T14" fmla="*/ 16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1 w 21"/>
                <a:gd name="T25" fmla="*/ 87 h 87"/>
                <a:gd name="T26" fmla="*/ 11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5 w 21"/>
                <a:gd name="T37" fmla="*/ 41 h 87"/>
                <a:gd name="T38" fmla="*/ 2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9"/>
                  </a:lnTo>
                  <a:lnTo>
                    <a:pt x="16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5" y="41"/>
                  </a:lnTo>
                  <a:lnTo>
                    <a:pt x="2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2">
              <a:extLst>
                <a:ext uri="{FF2B5EF4-FFF2-40B4-BE49-F238E27FC236}">
                  <a16:creationId xmlns:a16="http://schemas.microsoft.com/office/drawing/2014/main" id="{C75584D3-558D-459A-AA34-AAC7581878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48538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1 w 21"/>
                <a:gd name="T11" fmla="*/ 35 h 87"/>
                <a:gd name="T12" fmla="*/ 20 w 21"/>
                <a:gd name="T13" fmla="*/ 39 h 87"/>
                <a:gd name="T14" fmla="*/ 18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1 w 21"/>
                <a:gd name="T25" fmla="*/ 87 h 87"/>
                <a:gd name="T26" fmla="*/ 11 w 21"/>
                <a:gd name="T27" fmla="*/ 87 h 87"/>
                <a:gd name="T28" fmla="*/ 9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5 w 21"/>
                <a:gd name="T37" fmla="*/ 41 h 87"/>
                <a:gd name="T38" fmla="*/ 3 w 21"/>
                <a:gd name="T39" fmla="*/ 39 h 87"/>
                <a:gd name="T40" fmla="*/ 2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20" y="39"/>
                  </a:lnTo>
                  <a:lnTo>
                    <a:pt x="18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9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5" y="41"/>
                  </a:lnTo>
                  <a:lnTo>
                    <a:pt x="3" y="39"/>
                  </a:lnTo>
                  <a:lnTo>
                    <a:pt x="2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3">
              <a:extLst>
                <a:ext uri="{FF2B5EF4-FFF2-40B4-BE49-F238E27FC236}">
                  <a16:creationId xmlns:a16="http://schemas.microsoft.com/office/drawing/2014/main" id="{FC81FDC6-D8A4-4343-ACDA-1854FB5407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9963" y="3378201"/>
              <a:ext cx="15875" cy="69850"/>
            </a:xfrm>
            <a:custGeom>
              <a:avLst/>
              <a:gdLst>
                <a:gd name="T0" fmla="*/ 0 w 20"/>
                <a:gd name="T1" fmla="*/ 33 h 87"/>
                <a:gd name="T2" fmla="*/ 0 w 20"/>
                <a:gd name="T3" fmla="*/ 0 h 87"/>
                <a:gd name="T4" fmla="*/ 20 w 20"/>
                <a:gd name="T5" fmla="*/ 0 h 87"/>
                <a:gd name="T6" fmla="*/ 20 w 20"/>
                <a:gd name="T7" fmla="*/ 33 h 87"/>
                <a:gd name="T8" fmla="*/ 20 w 20"/>
                <a:gd name="T9" fmla="*/ 33 h 87"/>
                <a:gd name="T10" fmla="*/ 20 w 20"/>
                <a:gd name="T11" fmla="*/ 35 h 87"/>
                <a:gd name="T12" fmla="*/ 19 w 20"/>
                <a:gd name="T13" fmla="*/ 39 h 87"/>
                <a:gd name="T14" fmla="*/ 17 w 20"/>
                <a:gd name="T15" fmla="*/ 41 h 87"/>
                <a:gd name="T16" fmla="*/ 14 w 20"/>
                <a:gd name="T17" fmla="*/ 42 h 87"/>
                <a:gd name="T18" fmla="*/ 14 w 20"/>
                <a:gd name="T19" fmla="*/ 84 h 87"/>
                <a:gd name="T20" fmla="*/ 14 w 20"/>
                <a:gd name="T21" fmla="*/ 84 h 87"/>
                <a:gd name="T22" fmla="*/ 12 w 20"/>
                <a:gd name="T23" fmla="*/ 86 h 87"/>
                <a:gd name="T24" fmla="*/ 10 w 20"/>
                <a:gd name="T25" fmla="*/ 87 h 87"/>
                <a:gd name="T26" fmla="*/ 10 w 20"/>
                <a:gd name="T27" fmla="*/ 87 h 87"/>
                <a:gd name="T28" fmla="*/ 8 w 20"/>
                <a:gd name="T29" fmla="*/ 86 h 87"/>
                <a:gd name="T30" fmla="*/ 7 w 20"/>
                <a:gd name="T31" fmla="*/ 84 h 87"/>
                <a:gd name="T32" fmla="*/ 7 w 20"/>
                <a:gd name="T33" fmla="*/ 42 h 87"/>
                <a:gd name="T34" fmla="*/ 7 w 20"/>
                <a:gd name="T35" fmla="*/ 42 h 87"/>
                <a:gd name="T36" fmla="*/ 4 w 20"/>
                <a:gd name="T37" fmla="*/ 41 h 87"/>
                <a:gd name="T38" fmla="*/ 2 w 20"/>
                <a:gd name="T39" fmla="*/ 39 h 87"/>
                <a:gd name="T40" fmla="*/ 1 w 20"/>
                <a:gd name="T41" fmla="*/ 35 h 87"/>
                <a:gd name="T42" fmla="*/ 0 w 20"/>
                <a:gd name="T43" fmla="*/ 33 h 87"/>
                <a:gd name="T44" fmla="*/ 0 w 20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87">
                  <a:moveTo>
                    <a:pt x="0" y="33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9" y="39"/>
                  </a:lnTo>
                  <a:lnTo>
                    <a:pt x="17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2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4" y="41"/>
                  </a:lnTo>
                  <a:lnTo>
                    <a:pt x="2" y="39"/>
                  </a:lnTo>
                  <a:lnTo>
                    <a:pt x="1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4">
              <a:extLst>
                <a:ext uri="{FF2B5EF4-FFF2-40B4-BE49-F238E27FC236}">
                  <a16:creationId xmlns:a16="http://schemas.microsoft.com/office/drawing/2014/main" id="{7325BEBE-0DA3-487E-BA23-48D024950F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1388" y="3378201"/>
              <a:ext cx="17463" cy="69850"/>
            </a:xfrm>
            <a:custGeom>
              <a:avLst/>
              <a:gdLst>
                <a:gd name="T0" fmla="*/ 0 w 22"/>
                <a:gd name="T1" fmla="*/ 33 h 87"/>
                <a:gd name="T2" fmla="*/ 0 w 22"/>
                <a:gd name="T3" fmla="*/ 0 h 87"/>
                <a:gd name="T4" fmla="*/ 22 w 22"/>
                <a:gd name="T5" fmla="*/ 0 h 87"/>
                <a:gd name="T6" fmla="*/ 22 w 22"/>
                <a:gd name="T7" fmla="*/ 33 h 87"/>
                <a:gd name="T8" fmla="*/ 22 w 22"/>
                <a:gd name="T9" fmla="*/ 33 h 87"/>
                <a:gd name="T10" fmla="*/ 21 w 22"/>
                <a:gd name="T11" fmla="*/ 35 h 87"/>
                <a:gd name="T12" fmla="*/ 20 w 22"/>
                <a:gd name="T13" fmla="*/ 39 h 87"/>
                <a:gd name="T14" fmla="*/ 17 w 22"/>
                <a:gd name="T15" fmla="*/ 41 h 87"/>
                <a:gd name="T16" fmla="*/ 15 w 22"/>
                <a:gd name="T17" fmla="*/ 42 h 87"/>
                <a:gd name="T18" fmla="*/ 15 w 22"/>
                <a:gd name="T19" fmla="*/ 84 h 87"/>
                <a:gd name="T20" fmla="*/ 15 w 22"/>
                <a:gd name="T21" fmla="*/ 84 h 87"/>
                <a:gd name="T22" fmla="*/ 14 w 22"/>
                <a:gd name="T23" fmla="*/ 86 h 87"/>
                <a:gd name="T24" fmla="*/ 10 w 22"/>
                <a:gd name="T25" fmla="*/ 87 h 87"/>
                <a:gd name="T26" fmla="*/ 10 w 22"/>
                <a:gd name="T27" fmla="*/ 87 h 87"/>
                <a:gd name="T28" fmla="*/ 8 w 22"/>
                <a:gd name="T29" fmla="*/ 86 h 87"/>
                <a:gd name="T30" fmla="*/ 7 w 22"/>
                <a:gd name="T31" fmla="*/ 84 h 87"/>
                <a:gd name="T32" fmla="*/ 7 w 22"/>
                <a:gd name="T33" fmla="*/ 42 h 87"/>
                <a:gd name="T34" fmla="*/ 7 w 22"/>
                <a:gd name="T35" fmla="*/ 42 h 87"/>
                <a:gd name="T36" fmla="*/ 5 w 22"/>
                <a:gd name="T37" fmla="*/ 41 h 87"/>
                <a:gd name="T38" fmla="*/ 2 w 22"/>
                <a:gd name="T39" fmla="*/ 39 h 87"/>
                <a:gd name="T40" fmla="*/ 1 w 22"/>
                <a:gd name="T41" fmla="*/ 35 h 87"/>
                <a:gd name="T42" fmla="*/ 0 w 22"/>
                <a:gd name="T43" fmla="*/ 33 h 87"/>
                <a:gd name="T44" fmla="*/ 0 w 22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7">
                  <a:moveTo>
                    <a:pt x="0" y="3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1" y="35"/>
                  </a:lnTo>
                  <a:lnTo>
                    <a:pt x="20" y="39"/>
                  </a:lnTo>
                  <a:lnTo>
                    <a:pt x="17" y="41"/>
                  </a:lnTo>
                  <a:lnTo>
                    <a:pt x="15" y="4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4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5" y="41"/>
                  </a:lnTo>
                  <a:lnTo>
                    <a:pt x="2" y="39"/>
                  </a:lnTo>
                  <a:lnTo>
                    <a:pt x="1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5">
              <a:extLst>
                <a:ext uri="{FF2B5EF4-FFF2-40B4-BE49-F238E27FC236}">
                  <a16:creationId xmlns:a16="http://schemas.microsoft.com/office/drawing/2014/main" id="{1286C245-C320-4BA1-993F-EC3CE54C1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0 w 21"/>
                <a:gd name="T11" fmla="*/ 35 h 87"/>
                <a:gd name="T12" fmla="*/ 19 w 21"/>
                <a:gd name="T13" fmla="*/ 39 h 87"/>
                <a:gd name="T14" fmla="*/ 17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1 w 21"/>
                <a:gd name="T25" fmla="*/ 87 h 87"/>
                <a:gd name="T26" fmla="*/ 11 w 21"/>
                <a:gd name="T27" fmla="*/ 87 h 87"/>
                <a:gd name="T28" fmla="*/ 9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4 w 21"/>
                <a:gd name="T37" fmla="*/ 41 h 87"/>
                <a:gd name="T38" fmla="*/ 2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0" y="35"/>
                  </a:lnTo>
                  <a:lnTo>
                    <a:pt x="19" y="39"/>
                  </a:lnTo>
                  <a:lnTo>
                    <a:pt x="17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9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4" y="41"/>
                  </a:lnTo>
                  <a:lnTo>
                    <a:pt x="2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6">
              <a:extLst>
                <a:ext uri="{FF2B5EF4-FFF2-40B4-BE49-F238E27FC236}">
                  <a16:creationId xmlns:a16="http://schemas.microsoft.com/office/drawing/2014/main" id="{6C4DEA83-0FBD-45A8-B5FA-467FEB6535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5825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19 w 21"/>
                <a:gd name="T11" fmla="*/ 35 h 87"/>
                <a:gd name="T12" fmla="*/ 18 w 21"/>
                <a:gd name="T13" fmla="*/ 39 h 87"/>
                <a:gd name="T14" fmla="*/ 16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2 w 21"/>
                <a:gd name="T23" fmla="*/ 86 h 87"/>
                <a:gd name="T24" fmla="*/ 10 w 21"/>
                <a:gd name="T25" fmla="*/ 87 h 87"/>
                <a:gd name="T26" fmla="*/ 10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3 w 21"/>
                <a:gd name="T37" fmla="*/ 41 h 87"/>
                <a:gd name="T38" fmla="*/ 1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19" y="35"/>
                  </a:lnTo>
                  <a:lnTo>
                    <a:pt x="18" y="39"/>
                  </a:lnTo>
                  <a:lnTo>
                    <a:pt x="16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2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7">
              <a:extLst>
                <a:ext uri="{FF2B5EF4-FFF2-40B4-BE49-F238E27FC236}">
                  <a16:creationId xmlns:a16="http://schemas.microsoft.com/office/drawing/2014/main" id="{BD054C81-FCE4-4C8F-80F7-E0BA32C792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07250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1 w 21"/>
                <a:gd name="T11" fmla="*/ 35 h 87"/>
                <a:gd name="T12" fmla="*/ 18 w 21"/>
                <a:gd name="T13" fmla="*/ 39 h 87"/>
                <a:gd name="T14" fmla="*/ 16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0 w 21"/>
                <a:gd name="T25" fmla="*/ 87 h 87"/>
                <a:gd name="T26" fmla="*/ 10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4 w 21"/>
                <a:gd name="T37" fmla="*/ 41 h 87"/>
                <a:gd name="T38" fmla="*/ 2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8" y="39"/>
                  </a:lnTo>
                  <a:lnTo>
                    <a:pt x="16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4" y="41"/>
                  </a:lnTo>
                  <a:lnTo>
                    <a:pt x="2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8">
              <a:extLst>
                <a:ext uri="{FF2B5EF4-FFF2-40B4-BE49-F238E27FC236}">
                  <a16:creationId xmlns:a16="http://schemas.microsoft.com/office/drawing/2014/main" id="{5FEFE9F1-F2EA-4675-A7E0-7B6ACEE994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0100" y="3378201"/>
              <a:ext cx="17463" cy="69850"/>
            </a:xfrm>
            <a:custGeom>
              <a:avLst/>
              <a:gdLst>
                <a:gd name="T0" fmla="*/ 0 w 20"/>
                <a:gd name="T1" fmla="*/ 33 h 87"/>
                <a:gd name="T2" fmla="*/ 0 w 20"/>
                <a:gd name="T3" fmla="*/ 0 h 87"/>
                <a:gd name="T4" fmla="*/ 20 w 20"/>
                <a:gd name="T5" fmla="*/ 0 h 87"/>
                <a:gd name="T6" fmla="*/ 20 w 20"/>
                <a:gd name="T7" fmla="*/ 33 h 87"/>
                <a:gd name="T8" fmla="*/ 20 w 20"/>
                <a:gd name="T9" fmla="*/ 33 h 87"/>
                <a:gd name="T10" fmla="*/ 20 w 20"/>
                <a:gd name="T11" fmla="*/ 35 h 87"/>
                <a:gd name="T12" fmla="*/ 19 w 20"/>
                <a:gd name="T13" fmla="*/ 39 h 87"/>
                <a:gd name="T14" fmla="*/ 17 w 20"/>
                <a:gd name="T15" fmla="*/ 41 h 87"/>
                <a:gd name="T16" fmla="*/ 13 w 20"/>
                <a:gd name="T17" fmla="*/ 42 h 87"/>
                <a:gd name="T18" fmla="*/ 13 w 20"/>
                <a:gd name="T19" fmla="*/ 84 h 87"/>
                <a:gd name="T20" fmla="*/ 13 w 20"/>
                <a:gd name="T21" fmla="*/ 84 h 87"/>
                <a:gd name="T22" fmla="*/ 12 w 20"/>
                <a:gd name="T23" fmla="*/ 86 h 87"/>
                <a:gd name="T24" fmla="*/ 10 w 20"/>
                <a:gd name="T25" fmla="*/ 87 h 87"/>
                <a:gd name="T26" fmla="*/ 10 w 20"/>
                <a:gd name="T27" fmla="*/ 87 h 87"/>
                <a:gd name="T28" fmla="*/ 8 w 20"/>
                <a:gd name="T29" fmla="*/ 86 h 87"/>
                <a:gd name="T30" fmla="*/ 7 w 20"/>
                <a:gd name="T31" fmla="*/ 84 h 87"/>
                <a:gd name="T32" fmla="*/ 7 w 20"/>
                <a:gd name="T33" fmla="*/ 42 h 87"/>
                <a:gd name="T34" fmla="*/ 7 w 20"/>
                <a:gd name="T35" fmla="*/ 42 h 87"/>
                <a:gd name="T36" fmla="*/ 4 w 20"/>
                <a:gd name="T37" fmla="*/ 41 h 87"/>
                <a:gd name="T38" fmla="*/ 2 w 20"/>
                <a:gd name="T39" fmla="*/ 39 h 87"/>
                <a:gd name="T40" fmla="*/ 1 w 20"/>
                <a:gd name="T41" fmla="*/ 35 h 87"/>
                <a:gd name="T42" fmla="*/ 0 w 20"/>
                <a:gd name="T43" fmla="*/ 33 h 87"/>
                <a:gd name="T44" fmla="*/ 0 w 20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87">
                  <a:moveTo>
                    <a:pt x="0" y="33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9" y="39"/>
                  </a:lnTo>
                  <a:lnTo>
                    <a:pt x="17" y="41"/>
                  </a:lnTo>
                  <a:lnTo>
                    <a:pt x="13" y="42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2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4" y="41"/>
                  </a:lnTo>
                  <a:lnTo>
                    <a:pt x="2" y="39"/>
                  </a:lnTo>
                  <a:lnTo>
                    <a:pt x="1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>
              <a:extLst>
                <a:ext uri="{FF2B5EF4-FFF2-40B4-BE49-F238E27FC236}">
                  <a16:creationId xmlns:a16="http://schemas.microsoft.com/office/drawing/2014/main" id="{DD4BAF22-71F3-4DDD-96F6-AFC9C52D85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8675" y="3378201"/>
              <a:ext cx="17463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1 w 21"/>
                <a:gd name="T11" fmla="*/ 35 h 87"/>
                <a:gd name="T12" fmla="*/ 19 w 21"/>
                <a:gd name="T13" fmla="*/ 39 h 87"/>
                <a:gd name="T14" fmla="*/ 18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1 w 21"/>
                <a:gd name="T25" fmla="*/ 87 h 87"/>
                <a:gd name="T26" fmla="*/ 11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5 w 21"/>
                <a:gd name="T37" fmla="*/ 41 h 87"/>
                <a:gd name="T38" fmla="*/ 3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9"/>
                  </a:lnTo>
                  <a:lnTo>
                    <a:pt x="18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5" y="41"/>
                  </a:lnTo>
                  <a:lnTo>
                    <a:pt x="3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0">
              <a:extLst>
                <a:ext uri="{FF2B5EF4-FFF2-40B4-BE49-F238E27FC236}">
                  <a16:creationId xmlns:a16="http://schemas.microsoft.com/office/drawing/2014/main" id="{3897C465-F7AF-4AED-A0D3-5F8E372D4D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317876"/>
              <a:ext cx="69850" cy="17463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9 h 21"/>
                <a:gd name="T14" fmla="*/ 46 w 87"/>
                <a:gd name="T15" fmla="*/ 17 h 21"/>
                <a:gd name="T16" fmla="*/ 45 w 87"/>
                <a:gd name="T17" fmla="*/ 15 h 21"/>
                <a:gd name="T18" fmla="*/ 3 w 87"/>
                <a:gd name="T19" fmla="*/ 15 h 21"/>
                <a:gd name="T20" fmla="*/ 3 w 87"/>
                <a:gd name="T21" fmla="*/ 15 h 21"/>
                <a:gd name="T22" fmla="*/ 1 w 87"/>
                <a:gd name="T23" fmla="*/ 13 h 21"/>
                <a:gd name="T24" fmla="*/ 0 w 87"/>
                <a:gd name="T25" fmla="*/ 10 h 21"/>
                <a:gd name="T26" fmla="*/ 0 w 87"/>
                <a:gd name="T27" fmla="*/ 10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2 h 21"/>
                <a:gd name="T40" fmla="*/ 50 w 87"/>
                <a:gd name="T41" fmla="*/ 1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9"/>
                  </a:lnTo>
                  <a:lnTo>
                    <a:pt x="46" y="17"/>
                  </a:lnTo>
                  <a:lnTo>
                    <a:pt x="45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>
              <a:extLst>
                <a:ext uri="{FF2B5EF4-FFF2-40B4-BE49-F238E27FC236}">
                  <a16:creationId xmlns:a16="http://schemas.microsoft.com/office/drawing/2014/main" id="{596211A4-3D3C-4839-8367-906FC1F546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290888"/>
              <a:ext cx="69850" cy="15875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8 h 21"/>
                <a:gd name="T14" fmla="*/ 46 w 87"/>
                <a:gd name="T15" fmla="*/ 16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0 h 21"/>
                <a:gd name="T26" fmla="*/ 0 w 87"/>
                <a:gd name="T27" fmla="*/ 10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1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8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2">
              <a:extLst>
                <a:ext uri="{FF2B5EF4-FFF2-40B4-BE49-F238E27FC236}">
                  <a16:creationId xmlns:a16="http://schemas.microsoft.com/office/drawing/2014/main" id="{6F62DB2E-7FFF-45E7-B964-4F0BE532CF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262313"/>
              <a:ext cx="69850" cy="15875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9 h 21"/>
                <a:gd name="T14" fmla="*/ 46 w 87"/>
                <a:gd name="T15" fmla="*/ 16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1 h 21"/>
                <a:gd name="T26" fmla="*/ 0 w 87"/>
                <a:gd name="T27" fmla="*/ 11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2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3">
              <a:extLst>
                <a:ext uri="{FF2B5EF4-FFF2-40B4-BE49-F238E27FC236}">
                  <a16:creationId xmlns:a16="http://schemas.microsoft.com/office/drawing/2014/main" id="{6FCA5CE7-591D-47C8-A274-F355C71560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233738"/>
              <a:ext cx="69850" cy="15875"/>
            </a:xfrm>
            <a:custGeom>
              <a:avLst/>
              <a:gdLst>
                <a:gd name="T0" fmla="*/ 54 w 87"/>
                <a:gd name="T1" fmla="*/ 0 h 20"/>
                <a:gd name="T2" fmla="*/ 87 w 87"/>
                <a:gd name="T3" fmla="*/ 0 h 20"/>
                <a:gd name="T4" fmla="*/ 87 w 87"/>
                <a:gd name="T5" fmla="*/ 20 h 20"/>
                <a:gd name="T6" fmla="*/ 54 w 87"/>
                <a:gd name="T7" fmla="*/ 20 h 20"/>
                <a:gd name="T8" fmla="*/ 54 w 87"/>
                <a:gd name="T9" fmla="*/ 20 h 20"/>
                <a:gd name="T10" fmla="*/ 50 w 87"/>
                <a:gd name="T11" fmla="*/ 20 h 20"/>
                <a:gd name="T12" fmla="*/ 48 w 87"/>
                <a:gd name="T13" fmla="*/ 18 h 20"/>
                <a:gd name="T14" fmla="*/ 46 w 87"/>
                <a:gd name="T15" fmla="*/ 16 h 20"/>
                <a:gd name="T16" fmla="*/ 45 w 87"/>
                <a:gd name="T17" fmla="*/ 13 h 20"/>
                <a:gd name="T18" fmla="*/ 3 w 87"/>
                <a:gd name="T19" fmla="*/ 13 h 20"/>
                <a:gd name="T20" fmla="*/ 3 w 87"/>
                <a:gd name="T21" fmla="*/ 13 h 20"/>
                <a:gd name="T22" fmla="*/ 1 w 87"/>
                <a:gd name="T23" fmla="*/ 12 h 20"/>
                <a:gd name="T24" fmla="*/ 0 w 87"/>
                <a:gd name="T25" fmla="*/ 10 h 20"/>
                <a:gd name="T26" fmla="*/ 0 w 87"/>
                <a:gd name="T27" fmla="*/ 10 h 20"/>
                <a:gd name="T28" fmla="*/ 1 w 87"/>
                <a:gd name="T29" fmla="*/ 8 h 20"/>
                <a:gd name="T30" fmla="*/ 3 w 87"/>
                <a:gd name="T31" fmla="*/ 7 h 20"/>
                <a:gd name="T32" fmla="*/ 45 w 87"/>
                <a:gd name="T33" fmla="*/ 7 h 20"/>
                <a:gd name="T34" fmla="*/ 45 w 87"/>
                <a:gd name="T35" fmla="*/ 7 h 20"/>
                <a:gd name="T36" fmla="*/ 46 w 87"/>
                <a:gd name="T37" fmla="*/ 3 h 20"/>
                <a:gd name="T38" fmla="*/ 48 w 87"/>
                <a:gd name="T39" fmla="*/ 2 h 20"/>
                <a:gd name="T40" fmla="*/ 50 w 87"/>
                <a:gd name="T41" fmla="*/ 0 h 20"/>
                <a:gd name="T42" fmla="*/ 54 w 87"/>
                <a:gd name="T43" fmla="*/ 0 h 20"/>
                <a:gd name="T44" fmla="*/ 54 w 87"/>
                <a:gd name="T4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0">
                  <a:moveTo>
                    <a:pt x="54" y="0"/>
                  </a:moveTo>
                  <a:lnTo>
                    <a:pt x="87" y="0"/>
                  </a:lnTo>
                  <a:lnTo>
                    <a:pt x="87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0" y="20"/>
                  </a:lnTo>
                  <a:lnTo>
                    <a:pt x="48" y="18"/>
                  </a:lnTo>
                  <a:lnTo>
                    <a:pt x="46" y="16"/>
                  </a:lnTo>
                  <a:lnTo>
                    <a:pt x="45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4">
              <a:extLst>
                <a:ext uri="{FF2B5EF4-FFF2-40B4-BE49-F238E27FC236}">
                  <a16:creationId xmlns:a16="http://schemas.microsoft.com/office/drawing/2014/main" id="{CA1D8233-6AF9-421B-8F93-EF03A0C4D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205163"/>
              <a:ext cx="69850" cy="15875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1 h 21"/>
                <a:gd name="T12" fmla="*/ 48 w 87"/>
                <a:gd name="T13" fmla="*/ 18 h 21"/>
                <a:gd name="T14" fmla="*/ 46 w 87"/>
                <a:gd name="T15" fmla="*/ 17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0 h 21"/>
                <a:gd name="T26" fmla="*/ 0 w 87"/>
                <a:gd name="T27" fmla="*/ 10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5 h 21"/>
                <a:gd name="T38" fmla="*/ 48 w 87"/>
                <a:gd name="T39" fmla="*/ 2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1"/>
                  </a:lnTo>
                  <a:lnTo>
                    <a:pt x="48" y="18"/>
                  </a:lnTo>
                  <a:lnTo>
                    <a:pt x="46" y="17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5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5">
              <a:extLst>
                <a:ext uri="{FF2B5EF4-FFF2-40B4-BE49-F238E27FC236}">
                  <a16:creationId xmlns:a16="http://schemas.microsoft.com/office/drawing/2014/main" id="{F1C48F36-10AD-4ECF-BD8C-B90B4FF5CE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176588"/>
              <a:ext cx="69850" cy="17463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1 h 21"/>
                <a:gd name="T12" fmla="*/ 48 w 87"/>
                <a:gd name="T13" fmla="*/ 20 h 21"/>
                <a:gd name="T14" fmla="*/ 46 w 87"/>
                <a:gd name="T15" fmla="*/ 18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1 h 21"/>
                <a:gd name="T26" fmla="*/ 0 w 87"/>
                <a:gd name="T27" fmla="*/ 11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5 h 21"/>
                <a:gd name="T38" fmla="*/ 48 w 87"/>
                <a:gd name="T39" fmla="*/ 3 h 21"/>
                <a:gd name="T40" fmla="*/ 50 w 87"/>
                <a:gd name="T41" fmla="*/ 1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1"/>
                  </a:lnTo>
                  <a:lnTo>
                    <a:pt x="48" y="20"/>
                  </a:lnTo>
                  <a:lnTo>
                    <a:pt x="46" y="18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5"/>
                  </a:lnTo>
                  <a:lnTo>
                    <a:pt x="48" y="3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6">
              <a:extLst>
                <a:ext uri="{FF2B5EF4-FFF2-40B4-BE49-F238E27FC236}">
                  <a16:creationId xmlns:a16="http://schemas.microsoft.com/office/drawing/2014/main" id="{CC25B786-A460-4F1C-8C8F-52C347E388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148013"/>
              <a:ext cx="69850" cy="17463"/>
            </a:xfrm>
            <a:custGeom>
              <a:avLst/>
              <a:gdLst>
                <a:gd name="T0" fmla="*/ 54 w 87"/>
                <a:gd name="T1" fmla="*/ 0 h 20"/>
                <a:gd name="T2" fmla="*/ 87 w 87"/>
                <a:gd name="T3" fmla="*/ 0 h 20"/>
                <a:gd name="T4" fmla="*/ 87 w 87"/>
                <a:gd name="T5" fmla="*/ 20 h 20"/>
                <a:gd name="T6" fmla="*/ 54 w 87"/>
                <a:gd name="T7" fmla="*/ 20 h 20"/>
                <a:gd name="T8" fmla="*/ 54 w 87"/>
                <a:gd name="T9" fmla="*/ 20 h 20"/>
                <a:gd name="T10" fmla="*/ 50 w 87"/>
                <a:gd name="T11" fmla="*/ 20 h 20"/>
                <a:gd name="T12" fmla="*/ 48 w 87"/>
                <a:gd name="T13" fmla="*/ 19 h 20"/>
                <a:gd name="T14" fmla="*/ 46 w 87"/>
                <a:gd name="T15" fmla="*/ 17 h 20"/>
                <a:gd name="T16" fmla="*/ 45 w 87"/>
                <a:gd name="T17" fmla="*/ 13 h 20"/>
                <a:gd name="T18" fmla="*/ 3 w 87"/>
                <a:gd name="T19" fmla="*/ 13 h 20"/>
                <a:gd name="T20" fmla="*/ 3 w 87"/>
                <a:gd name="T21" fmla="*/ 13 h 20"/>
                <a:gd name="T22" fmla="*/ 1 w 87"/>
                <a:gd name="T23" fmla="*/ 13 h 20"/>
                <a:gd name="T24" fmla="*/ 0 w 87"/>
                <a:gd name="T25" fmla="*/ 10 h 20"/>
                <a:gd name="T26" fmla="*/ 0 w 87"/>
                <a:gd name="T27" fmla="*/ 10 h 20"/>
                <a:gd name="T28" fmla="*/ 1 w 87"/>
                <a:gd name="T29" fmla="*/ 8 h 20"/>
                <a:gd name="T30" fmla="*/ 3 w 87"/>
                <a:gd name="T31" fmla="*/ 7 h 20"/>
                <a:gd name="T32" fmla="*/ 45 w 87"/>
                <a:gd name="T33" fmla="*/ 7 h 20"/>
                <a:gd name="T34" fmla="*/ 45 w 87"/>
                <a:gd name="T35" fmla="*/ 7 h 20"/>
                <a:gd name="T36" fmla="*/ 46 w 87"/>
                <a:gd name="T37" fmla="*/ 4 h 20"/>
                <a:gd name="T38" fmla="*/ 48 w 87"/>
                <a:gd name="T39" fmla="*/ 2 h 20"/>
                <a:gd name="T40" fmla="*/ 50 w 87"/>
                <a:gd name="T41" fmla="*/ 1 h 20"/>
                <a:gd name="T42" fmla="*/ 54 w 87"/>
                <a:gd name="T43" fmla="*/ 0 h 20"/>
                <a:gd name="T44" fmla="*/ 54 w 87"/>
                <a:gd name="T4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0">
                  <a:moveTo>
                    <a:pt x="54" y="0"/>
                  </a:moveTo>
                  <a:lnTo>
                    <a:pt x="87" y="0"/>
                  </a:lnTo>
                  <a:lnTo>
                    <a:pt x="87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0" y="20"/>
                  </a:lnTo>
                  <a:lnTo>
                    <a:pt x="48" y="19"/>
                  </a:lnTo>
                  <a:lnTo>
                    <a:pt x="46" y="17"/>
                  </a:lnTo>
                  <a:lnTo>
                    <a:pt x="45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7">
              <a:extLst>
                <a:ext uri="{FF2B5EF4-FFF2-40B4-BE49-F238E27FC236}">
                  <a16:creationId xmlns:a16="http://schemas.microsoft.com/office/drawing/2014/main" id="{C1E774D8-DE97-4A82-942B-5128A32E43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121026"/>
              <a:ext cx="69850" cy="15875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8 h 21"/>
                <a:gd name="T14" fmla="*/ 46 w 87"/>
                <a:gd name="T15" fmla="*/ 16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0 h 21"/>
                <a:gd name="T26" fmla="*/ 0 w 87"/>
                <a:gd name="T27" fmla="*/ 10 h 21"/>
                <a:gd name="T28" fmla="*/ 1 w 87"/>
                <a:gd name="T29" fmla="*/ 7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1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8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8">
              <a:extLst>
                <a:ext uri="{FF2B5EF4-FFF2-40B4-BE49-F238E27FC236}">
                  <a16:creationId xmlns:a16="http://schemas.microsoft.com/office/drawing/2014/main" id="{644DA4B2-D938-4978-B7B8-CE1D84674B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063876"/>
              <a:ext cx="69850" cy="17463"/>
            </a:xfrm>
            <a:custGeom>
              <a:avLst/>
              <a:gdLst>
                <a:gd name="T0" fmla="*/ 54 w 87"/>
                <a:gd name="T1" fmla="*/ 0 h 20"/>
                <a:gd name="T2" fmla="*/ 87 w 87"/>
                <a:gd name="T3" fmla="*/ 0 h 20"/>
                <a:gd name="T4" fmla="*/ 87 w 87"/>
                <a:gd name="T5" fmla="*/ 20 h 20"/>
                <a:gd name="T6" fmla="*/ 54 w 87"/>
                <a:gd name="T7" fmla="*/ 20 h 20"/>
                <a:gd name="T8" fmla="*/ 54 w 87"/>
                <a:gd name="T9" fmla="*/ 20 h 20"/>
                <a:gd name="T10" fmla="*/ 50 w 87"/>
                <a:gd name="T11" fmla="*/ 20 h 20"/>
                <a:gd name="T12" fmla="*/ 48 w 87"/>
                <a:gd name="T13" fmla="*/ 18 h 20"/>
                <a:gd name="T14" fmla="*/ 46 w 87"/>
                <a:gd name="T15" fmla="*/ 16 h 20"/>
                <a:gd name="T16" fmla="*/ 45 w 87"/>
                <a:gd name="T17" fmla="*/ 13 h 20"/>
                <a:gd name="T18" fmla="*/ 3 w 87"/>
                <a:gd name="T19" fmla="*/ 13 h 20"/>
                <a:gd name="T20" fmla="*/ 3 w 87"/>
                <a:gd name="T21" fmla="*/ 13 h 20"/>
                <a:gd name="T22" fmla="*/ 1 w 87"/>
                <a:gd name="T23" fmla="*/ 12 h 20"/>
                <a:gd name="T24" fmla="*/ 0 w 87"/>
                <a:gd name="T25" fmla="*/ 10 h 20"/>
                <a:gd name="T26" fmla="*/ 0 w 87"/>
                <a:gd name="T27" fmla="*/ 10 h 20"/>
                <a:gd name="T28" fmla="*/ 1 w 87"/>
                <a:gd name="T29" fmla="*/ 8 h 20"/>
                <a:gd name="T30" fmla="*/ 3 w 87"/>
                <a:gd name="T31" fmla="*/ 7 h 20"/>
                <a:gd name="T32" fmla="*/ 45 w 87"/>
                <a:gd name="T33" fmla="*/ 7 h 20"/>
                <a:gd name="T34" fmla="*/ 45 w 87"/>
                <a:gd name="T35" fmla="*/ 7 h 20"/>
                <a:gd name="T36" fmla="*/ 46 w 87"/>
                <a:gd name="T37" fmla="*/ 3 h 20"/>
                <a:gd name="T38" fmla="*/ 48 w 87"/>
                <a:gd name="T39" fmla="*/ 2 h 20"/>
                <a:gd name="T40" fmla="*/ 50 w 87"/>
                <a:gd name="T41" fmla="*/ 0 h 20"/>
                <a:gd name="T42" fmla="*/ 54 w 87"/>
                <a:gd name="T43" fmla="*/ 0 h 20"/>
                <a:gd name="T44" fmla="*/ 54 w 87"/>
                <a:gd name="T4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0">
                  <a:moveTo>
                    <a:pt x="54" y="0"/>
                  </a:moveTo>
                  <a:lnTo>
                    <a:pt x="87" y="0"/>
                  </a:lnTo>
                  <a:lnTo>
                    <a:pt x="87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0" y="20"/>
                  </a:lnTo>
                  <a:lnTo>
                    <a:pt x="48" y="18"/>
                  </a:lnTo>
                  <a:lnTo>
                    <a:pt x="46" y="16"/>
                  </a:lnTo>
                  <a:lnTo>
                    <a:pt x="45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9">
              <a:extLst>
                <a:ext uri="{FF2B5EF4-FFF2-40B4-BE49-F238E27FC236}">
                  <a16:creationId xmlns:a16="http://schemas.microsoft.com/office/drawing/2014/main" id="{5A746DDC-87D1-4702-83A1-392B56707B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092451"/>
              <a:ext cx="69850" cy="17463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9 h 21"/>
                <a:gd name="T14" fmla="*/ 46 w 87"/>
                <a:gd name="T15" fmla="*/ 16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1 h 21"/>
                <a:gd name="T26" fmla="*/ 0 w 87"/>
                <a:gd name="T27" fmla="*/ 11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2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30">
              <a:extLst>
                <a:ext uri="{FF2B5EF4-FFF2-40B4-BE49-F238E27FC236}">
                  <a16:creationId xmlns:a16="http://schemas.microsoft.com/office/drawing/2014/main" id="{8246D657-FB4A-4CB3-986D-97FF3D912E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063876"/>
              <a:ext cx="68263" cy="17463"/>
            </a:xfrm>
            <a:custGeom>
              <a:avLst/>
              <a:gdLst>
                <a:gd name="T0" fmla="*/ 32 w 86"/>
                <a:gd name="T1" fmla="*/ 20 h 20"/>
                <a:gd name="T2" fmla="*/ 0 w 86"/>
                <a:gd name="T3" fmla="*/ 20 h 20"/>
                <a:gd name="T4" fmla="*/ 0 w 86"/>
                <a:gd name="T5" fmla="*/ 0 h 20"/>
                <a:gd name="T6" fmla="*/ 32 w 86"/>
                <a:gd name="T7" fmla="*/ 0 h 20"/>
                <a:gd name="T8" fmla="*/ 32 w 86"/>
                <a:gd name="T9" fmla="*/ 0 h 20"/>
                <a:gd name="T10" fmla="*/ 36 w 86"/>
                <a:gd name="T11" fmla="*/ 0 h 20"/>
                <a:gd name="T12" fmla="*/ 38 w 86"/>
                <a:gd name="T13" fmla="*/ 2 h 20"/>
                <a:gd name="T14" fmla="*/ 40 w 86"/>
                <a:gd name="T15" fmla="*/ 3 h 20"/>
                <a:gd name="T16" fmla="*/ 43 w 86"/>
                <a:gd name="T17" fmla="*/ 7 h 20"/>
                <a:gd name="T18" fmla="*/ 83 w 86"/>
                <a:gd name="T19" fmla="*/ 7 h 20"/>
                <a:gd name="T20" fmla="*/ 83 w 86"/>
                <a:gd name="T21" fmla="*/ 7 h 20"/>
                <a:gd name="T22" fmla="*/ 86 w 86"/>
                <a:gd name="T23" fmla="*/ 8 h 20"/>
                <a:gd name="T24" fmla="*/ 86 w 86"/>
                <a:gd name="T25" fmla="*/ 10 h 20"/>
                <a:gd name="T26" fmla="*/ 86 w 86"/>
                <a:gd name="T27" fmla="*/ 10 h 20"/>
                <a:gd name="T28" fmla="*/ 86 w 86"/>
                <a:gd name="T29" fmla="*/ 12 h 20"/>
                <a:gd name="T30" fmla="*/ 83 w 86"/>
                <a:gd name="T31" fmla="*/ 13 h 20"/>
                <a:gd name="T32" fmla="*/ 43 w 86"/>
                <a:gd name="T33" fmla="*/ 13 h 20"/>
                <a:gd name="T34" fmla="*/ 43 w 86"/>
                <a:gd name="T35" fmla="*/ 13 h 20"/>
                <a:gd name="T36" fmla="*/ 40 w 86"/>
                <a:gd name="T37" fmla="*/ 16 h 20"/>
                <a:gd name="T38" fmla="*/ 38 w 86"/>
                <a:gd name="T39" fmla="*/ 18 h 20"/>
                <a:gd name="T40" fmla="*/ 36 w 86"/>
                <a:gd name="T41" fmla="*/ 20 h 20"/>
                <a:gd name="T42" fmla="*/ 32 w 86"/>
                <a:gd name="T43" fmla="*/ 20 h 20"/>
                <a:gd name="T44" fmla="*/ 32 w 86"/>
                <a:gd name="T4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0">
                  <a:moveTo>
                    <a:pt x="32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3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2"/>
                  </a:lnTo>
                  <a:lnTo>
                    <a:pt x="83" y="13"/>
                  </a:lnTo>
                  <a:lnTo>
                    <a:pt x="43" y="13"/>
                  </a:lnTo>
                  <a:lnTo>
                    <a:pt x="43" y="13"/>
                  </a:lnTo>
                  <a:lnTo>
                    <a:pt x="40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31">
              <a:extLst>
                <a:ext uri="{FF2B5EF4-FFF2-40B4-BE49-F238E27FC236}">
                  <a16:creationId xmlns:a16="http://schemas.microsoft.com/office/drawing/2014/main" id="{7DA53740-E107-47E1-A06B-04ED9F199C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092451"/>
              <a:ext cx="68263" cy="17463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2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1 h 21"/>
                <a:gd name="T26" fmla="*/ 86 w 86"/>
                <a:gd name="T27" fmla="*/ 11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6 h 21"/>
                <a:gd name="T38" fmla="*/ 38 w 86"/>
                <a:gd name="T39" fmla="*/ 19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6"/>
                  </a:lnTo>
                  <a:lnTo>
                    <a:pt x="38" y="19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2">
              <a:extLst>
                <a:ext uri="{FF2B5EF4-FFF2-40B4-BE49-F238E27FC236}">
                  <a16:creationId xmlns:a16="http://schemas.microsoft.com/office/drawing/2014/main" id="{145806B8-1C6D-4432-B48C-66EEA4AAB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121026"/>
              <a:ext cx="68263" cy="15875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1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7 h 21"/>
                <a:gd name="T24" fmla="*/ 86 w 86"/>
                <a:gd name="T25" fmla="*/ 10 h 21"/>
                <a:gd name="T26" fmla="*/ 86 w 86"/>
                <a:gd name="T27" fmla="*/ 10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6 h 21"/>
                <a:gd name="T38" fmla="*/ 38 w 86"/>
                <a:gd name="T39" fmla="*/ 18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1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7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33">
              <a:extLst>
                <a:ext uri="{FF2B5EF4-FFF2-40B4-BE49-F238E27FC236}">
                  <a16:creationId xmlns:a16="http://schemas.microsoft.com/office/drawing/2014/main" id="{8BE5AE85-0EF4-4983-BAD7-3797949BD9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148013"/>
              <a:ext cx="68263" cy="17463"/>
            </a:xfrm>
            <a:custGeom>
              <a:avLst/>
              <a:gdLst>
                <a:gd name="T0" fmla="*/ 32 w 86"/>
                <a:gd name="T1" fmla="*/ 20 h 20"/>
                <a:gd name="T2" fmla="*/ 0 w 86"/>
                <a:gd name="T3" fmla="*/ 20 h 20"/>
                <a:gd name="T4" fmla="*/ 0 w 86"/>
                <a:gd name="T5" fmla="*/ 0 h 20"/>
                <a:gd name="T6" fmla="*/ 32 w 86"/>
                <a:gd name="T7" fmla="*/ 0 h 20"/>
                <a:gd name="T8" fmla="*/ 32 w 86"/>
                <a:gd name="T9" fmla="*/ 0 h 20"/>
                <a:gd name="T10" fmla="*/ 36 w 86"/>
                <a:gd name="T11" fmla="*/ 1 h 20"/>
                <a:gd name="T12" fmla="*/ 38 w 86"/>
                <a:gd name="T13" fmla="*/ 2 h 20"/>
                <a:gd name="T14" fmla="*/ 40 w 86"/>
                <a:gd name="T15" fmla="*/ 4 h 20"/>
                <a:gd name="T16" fmla="*/ 43 w 86"/>
                <a:gd name="T17" fmla="*/ 7 h 20"/>
                <a:gd name="T18" fmla="*/ 83 w 86"/>
                <a:gd name="T19" fmla="*/ 7 h 20"/>
                <a:gd name="T20" fmla="*/ 83 w 86"/>
                <a:gd name="T21" fmla="*/ 7 h 20"/>
                <a:gd name="T22" fmla="*/ 86 w 86"/>
                <a:gd name="T23" fmla="*/ 8 h 20"/>
                <a:gd name="T24" fmla="*/ 86 w 86"/>
                <a:gd name="T25" fmla="*/ 10 h 20"/>
                <a:gd name="T26" fmla="*/ 86 w 86"/>
                <a:gd name="T27" fmla="*/ 10 h 20"/>
                <a:gd name="T28" fmla="*/ 86 w 86"/>
                <a:gd name="T29" fmla="*/ 13 h 20"/>
                <a:gd name="T30" fmla="*/ 83 w 86"/>
                <a:gd name="T31" fmla="*/ 13 h 20"/>
                <a:gd name="T32" fmla="*/ 43 w 86"/>
                <a:gd name="T33" fmla="*/ 13 h 20"/>
                <a:gd name="T34" fmla="*/ 43 w 86"/>
                <a:gd name="T35" fmla="*/ 13 h 20"/>
                <a:gd name="T36" fmla="*/ 40 w 86"/>
                <a:gd name="T37" fmla="*/ 17 h 20"/>
                <a:gd name="T38" fmla="*/ 38 w 86"/>
                <a:gd name="T39" fmla="*/ 19 h 20"/>
                <a:gd name="T40" fmla="*/ 36 w 86"/>
                <a:gd name="T41" fmla="*/ 20 h 20"/>
                <a:gd name="T42" fmla="*/ 32 w 86"/>
                <a:gd name="T43" fmla="*/ 20 h 20"/>
                <a:gd name="T44" fmla="*/ 32 w 86"/>
                <a:gd name="T4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0">
                  <a:moveTo>
                    <a:pt x="32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3"/>
                  </a:lnTo>
                  <a:lnTo>
                    <a:pt x="43" y="13"/>
                  </a:lnTo>
                  <a:lnTo>
                    <a:pt x="43" y="13"/>
                  </a:lnTo>
                  <a:lnTo>
                    <a:pt x="40" y="17"/>
                  </a:lnTo>
                  <a:lnTo>
                    <a:pt x="38" y="19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34">
              <a:extLst>
                <a:ext uri="{FF2B5EF4-FFF2-40B4-BE49-F238E27FC236}">
                  <a16:creationId xmlns:a16="http://schemas.microsoft.com/office/drawing/2014/main" id="{9CA788F9-783B-4CAA-A360-03E02A5B4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176588"/>
              <a:ext cx="68263" cy="17463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1 h 21"/>
                <a:gd name="T12" fmla="*/ 38 w 86"/>
                <a:gd name="T13" fmla="*/ 3 h 21"/>
                <a:gd name="T14" fmla="*/ 40 w 86"/>
                <a:gd name="T15" fmla="*/ 5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1 h 21"/>
                <a:gd name="T26" fmla="*/ 86 w 86"/>
                <a:gd name="T27" fmla="*/ 11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8 h 21"/>
                <a:gd name="T38" fmla="*/ 38 w 86"/>
                <a:gd name="T39" fmla="*/ 20 h 21"/>
                <a:gd name="T40" fmla="*/ 36 w 86"/>
                <a:gd name="T41" fmla="*/ 21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38" y="3"/>
                  </a:lnTo>
                  <a:lnTo>
                    <a:pt x="40" y="5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8"/>
                  </a:lnTo>
                  <a:lnTo>
                    <a:pt x="38" y="20"/>
                  </a:lnTo>
                  <a:lnTo>
                    <a:pt x="36" y="21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35">
              <a:extLst>
                <a:ext uri="{FF2B5EF4-FFF2-40B4-BE49-F238E27FC236}">
                  <a16:creationId xmlns:a16="http://schemas.microsoft.com/office/drawing/2014/main" id="{CA782E58-25E8-49D0-B05A-A39CDC51D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205163"/>
              <a:ext cx="68263" cy="15875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2 h 21"/>
                <a:gd name="T14" fmla="*/ 40 w 86"/>
                <a:gd name="T15" fmla="*/ 5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0 h 21"/>
                <a:gd name="T26" fmla="*/ 86 w 86"/>
                <a:gd name="T27" fmla="*/ 10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7 h 21"/>
                <a:gd name="T38" fmla="*/ 38 w 86"/>
                <a:gd name="T39" fmla="*/ 18 h 21"/>
                <a:gd name="T40" fmla="*/ 36 w 86"/>
                <a:gd name="T41" fmla="*/ 21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5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7"/>
                  </a:lnTo>
                  <a:lnTo>
                    <a:pt x="38" y="18"/>
                  </a:lnTo>
                  <a:lnTo>
                    <a:pt x="36" y="21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6">
              <a:extLst>
                <a:ext uri="{FF2B5EF4-FFF2-40B4-BE49-F238E27FC236}">
                  <a16:creationId xmlns:a16="http://schemas.microsoft.com/office/drawing/2014/main" id="{AF4269D5-41E0-48E6-A151-376A40EAB4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233738"/>
              <a:ext cx="68263" cy="15875"/>
            </a:xfrm>
            <a:custGeom>
              <a:avLst/>
              <a:gdLst>
                <a:gd name="T0" fmla="*/ 32 w 86"/>
                <a:gd name="T1" fmla="*/ 20 h 20"/>
                <a:gd name="T2" fmla="*/ 0 w 86"/>
                <a:gd name="T3" fmla="*/ 20 h 20"/>
                <a:gd name="T4" fmla="*/ 0 w 86"/>
                <a:gd name="T5" fmla="*/ 0 h 20"/>
                <a:gd name="T6" fmla="*/ 32 w 86"/>
                <a:gd name="T7" fmla="*/ 0 h 20"/>
                <a:gd name="T8" fmla="*/ 32 w 86"/>
                <a:gd name="T9" fmla="*/ 0 h 20"/>
                <a:gd name="T10" fmla="*/ 36 w 86"/>
                <a:gd name="T11" fmla="*/ 0 h 20"/>
                <a:gd name="T12" fmla="*/ 38 w 86"/>
                <a:gd name="T13" fmla="*/ 2 h 20"/>
                <a:gd name="T14" fmla="*/ 40 w 86"/>
                <a:gd name="T15" fmla="*/ 3 h 20"/>
                <a:gd name="T16" fmla="*/ 43 w 86"/>
                <a:gd name="T17" fmla="*/ 7 h 20"/>
                <a:gd name="T18" fmla="*/ 83 w 86"/>
                <a:gd name="T19" fmla="*/ 7 h 20"/>
                <a:gd name="T20" fmla="*/ 83 w 86"/>
                <a:gd name="T21" fmla="*/ 7 h 20"/>
                <a:gd name="T22" fmla="*/ 86 w 86"/>
                <a:gd name="T23" fmla="*/ 8 h 20"/>
                <a:gd name="T24" fmla="*/ 86 w 86"/>
                <a:gd name="T25" fmla="*/ 10 h 20"/>
                <a:gd name="T26" fmla="*/ 86 w 86"/>
                <a:gd name="T27" fmla="*/ 10 h 20"/>
                <a:gd name="T28" fmla="*/ 86 w 86"/>
                <a:gd name="T29" fmla="*/ 12 h 20"/>
                <a:gd name="T30" fmla="*/ 83 w 86"/>
                <a:gd name="T31" fmla="*/ 13 h 20"/>
                <a:gd name="T32" fmla="*/ 43 w 86"/>
                <a:gd name="T33" fmla="*/ 13 h 20"/>
                <a:gd name="T34" fmla="*/ 43 w 86"/>
                <a:gd name="T35" fmla="*/ 13 h 20"/>
                <a:gd name="T36" fmla="*/ 40 w 86"/>
                <a:gd name="T37" fmla="*/ 16 h 20"/>
                <a:gd name="T38" fmla="*/ 38 w 86"/>
                <a:gd name="T39" fmla="*/ 18 h 20"/>
                <a:gd name="T40" fmla="*/ 36 w 86"/>
                <a:gd name="T41" fmla="*/ 20 h 20"/>
                <a:gd name="T42" fmla="*/ 32 w 86"/>
                <a:gd name="T43" fmla="*/ 20 h 20"/>
                <a:gd name="T44" fmla="*/ 32 w 86"/>
                <a:gd name="T4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0">
                  <a:moveTo>
                    <a:pt x="32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3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2"/>
                  </a:lnTo>
                  <a:lnTo>
                    <a:pt x="83" y="13"/>
                  </a:lnTo>
                  <a:lnTo>
                    <a:pt x="43" y="13"/>
                  </a:lnTo>
                  <a:lnTo>
                    <a:pt x="43" y="13"/>
                  </a:lnTo>
                  <a:lnTo>
                    <a:pt x="40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7">
              <a:extLst>
                <a:ext uri="{FF2B5EF4-FFF2-40B4-BE49-F238E27FC236}">
                  <a16:creationId xmlns:a16="http://schemas.microsoft.com/office/drawing/2014/main" id="{783F43E5-B8AE-4A05-9938-D0B83CA25A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262313"/>
              <a:ext cx="68263" cy="15875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2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1 h 21"/>
                <a:gd name="T26" fmla="*/ 86 w 86"/>
                <a:gd name="T27" fmla="*/ 11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6 h 21"/>
                <a:gd name="T38" fmla="*/ 38 w 86"/>
                <a:gd name="T39" fmla="*/ 19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6"/>
                  </a:lnTo>
                  <a:lnTo>
                    <a:pt x="38" y="19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8">
              <a:extLst>
                <a:ext uri="{FF2B5EF4-FFF2-40B4-BE49-F238E27FC236}">
                  <a16:creationId xmlns:a16="http://schemas.microsoft.com/office/drawing/2014/main" id="{1D9EA87B-AFB8-4A90-ADFC-25F6EE6C6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317876"/>
              <a:ext cx="68263" cy="17463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1 h 21"/>
                <a:gd name="T12" fmla="*/ 38 w 86"/>
                <a:gd name="T13" fmla="*/ 2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0 h 21"/>
                <a:gd name="T26" fmla="*/ 86 w 86"/>
                <a:gd name="T27" fmla="*/ 10 h 21"/>
                <a:gd name="T28" fmla="*/ 86 w 86"/>
                <a:gd name="T29" fmla="*/ 13 h 21"/>
                <a:gd name="T30" fmla="*/ 83 w 86"/>
                <a:gd name="T31" fmla="*/ 15 h 21"/>
                <a:gd name="T32" fmla="*/ 43 w 86"/>
                <a:gd name="T33" fmla="*/ 15 h 21"/>
                <a:gd name="T34" fmla="*/ 43 w 86"/>
                <a:gd name="T35" fmla="*/ 15 h 21"/>
                <a:gd name="T36" fmla="*/ 40 w 86"/>
                <a:gd name="T37" fmla="*/ 17 h 21"/>
                <a:gd name="T38" fmla="*/ 38 w 86"/>
                <a:gd name="T39" fmla="*/ 19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0" y="17"/>
                  </a:lnTo>
                  <a:lnTo>
                    <a:pt x="38" y="19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9">
              <a:extLst>
                <a:ext uri="{FF2B5EF4-FFF2-40B4-BE49-F238E27FC236}">
                  <a16:creationId xmlns:a16="http://schemas.microsoft.com/office/drawing/2014/main" id="{BB42D4C2-3468-4BE3-A095-1DD4AF7978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290888"/>
              <a:ext cx="68263" cy="15875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1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7 h 21"/>
                <a:gd name="T24" fmla="*/ 86 w 86"/>
                <a:gd name="T25" fmla="*/ 10 h 21"/>
                <a:gd name="T26" fmla="*/ 86 w 86"/>
                <a:gd name="T27" fmla="*/ 10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6 h 21"/>
                <a:gd name="T38" fmla="*/ 38 w 86"/>
                <a:gd name="T39" fmla="*/ 18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1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7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0020B59-52E4-4F0F-B2EB-A87D6719A197}"/>
              </a:ext>
            </a:extLst>
          </p:cNvPr>
          <p:cNvGrpSpPr/>
          <p:nvPr userDrawn="1"/>
        </p:nvGrpSpPr>
        <p:grpSpPr>
          <a:xfrm>
            <a:off x="3924964" y="1448002"/>
            <a:ext cx="1315818" cy="1318410"/>
            <a:chOff x="5891213" y="2798763"/>
            <a:chExt cx="806450" cy="808038"/>
          </a:xfrm>
        </p:grpSpPr>
        <p:sp>
          <p:nvSpPr>
            <p:cNvPr id="82" name="Freeform 96">
              <a:extLst>
                <a:ext uri="{FF2B5EF4-FFF2-40B4-BE49-F238E27FC236}">
                  <a16:creationId xmlns:a16="http://schemas.microsoft.com/office/drawing/2014/main" id="{350C3808-50A6-4EA3-8971-CD5E7D778B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1213" y="2798763"/>
              <a:ext cx="806450" cy="808038"/>
            </a:xfrm>
            <a:custGeom>
              <a:avLst/>
              <a:gdLst>
                <a:gd name="T0" fmla="*/ 1017 w 1017"/>
                <a:gd name="T1" fmla="*/ 534 h 1016"/>
                <a:gd name="T2" fmla="*/ 1007 w 1017"/>
                <a:gd name="T3" fmla="*/ 611 h 1016"/>
                <a:gd name="T4" fmla="*/ 987 w 1017"/>
                <a:gd name="T5" fmla="*/ 684 h 1016"/>
                <a:gd name="T6" fmla="*/ 956 w 1017"/>
                <a:gd name="T7" fmla="*/ 750 h 1016"/>
                <a:gd name="T8" fmla="*/ 917 w 1017"/>
                <a:gd name="T9" fmla="*/ 813 h 1016"/>
                <a:gd name="T10" fmla="*/ 869 w 1017"/>
                <a:gd name="T11" fmla="*/ 868 h 1016"/>
                <a:gd name="T12" fmla="*/ 813 w 1017"/>
                <a:gd name="T13" fmla="*/ 916 h 1016"/>
                <a:gd name="T14" fmla="*/ 751 w 1017"/>
                <a:gd name="T15" fmla="*/ 955 h 1016"/>
                <a:gd name="T16" fmla="*/ 684 w 1017"/>
                <a:gd name="T17" fmla="*/ 987 h 1016"/>
                <a:gd name="T18" fmla="*/ 612 w 1017"/>
                <a:gd name="T19" fmla="*/ 1006 h 1016"/>
                <a:gd name="T20" fmla="*/ 536 w 1017"/>
                <a:gd name="T21" fmla="*/ 1016 h 1016"/>
                <a:gd name="T22" fmla="*/ 483 w 1017"/>
                <a:gd name="T23" fmla="*/ 1016 h 1016"/>
                <a:gd name="T24" fmla="*/ 407 w 1017"/>
                <a:gd name="T25" fmla="*/ 1006 h 1016"/>
                <a:gd name="T26" fmla="*/ 334 w 1017"/>
                <a:gd name="T27" fmla="*/ 987 h 1016"/>
                <a:gd name="T28" fmla="*/ 266 w 1017"/>
                <a:gd name="T29" fmla="*/ 955 h 1016"/>
                <a:gd name="T30" fmla="*/ 205 w 1017"/>
                <a:gd name="T31" fmla="*/ 916 h 1016"/>
                <a:gd name="T32" fmla="*/ 150 w 1017"/>
                <a:gd name="T33" fmla="*/ 868 h 1016"/>
                <a:gd name="T34" fmla="*/ 102 w 1017"/>
                <a:gd name="T35" fmla="*/ 813 h 1016"/>
                <a:gd name="T36" fmla="*/ 62 w 1017"/>
                <a:gd name="T37" fmla="*/ 750 h 1016"/>
                <a:gd name="T38" fmla="*/ 31 w 1017"/>
                <a:gd name="T39" fmla="*/ 684 h 1016"/>
                <a:gd name="T40" fmla="*/ 11 w 1017"/>
                <a:gd name="T41" fmla="*/ 611 h 1016"/>
                <a:gd name="T42" fmla="*/ 1 w 1017"/>
                <a:gd name="T43" fmla="*/ 534 h 1016"/>
                <a:gd name="T44" fmla="*/ 1 w 1017"/>
                <a:gd name="T45" fmla="*/ 482 h 1016"/>
                <a:gd name="T46" fmla="*/ 11 w 1017"/>
                <a:gd name="T47" fmla="*/ 406 h 1016"/>
                <a:gd name="T48" fmla="*/ 31 w 1017"/>
                <a:gd name="T49" fmla="*/ 334 h 1016"/>
                <a:gd name="T50" fmla="*/ 62 w 1017"/>
                <a:gd name="T51" fmla="*/ 266 h 1016"/>
                <a:gd name="T52" fmla="*/ 102 w 1017"/>
                <a:gd name="T53" fmla="*/ 204 h 1016"/>
                <a:gd name="T54" fmla="*/ 150 w 1017"/>
                <a:gd name="T55" fmla="*/ 148 h 1016"/>
                <a:gd name="T56" fmla="*/ 205 w 1017"/>
                <a:gd name="T57" fmla="*/ 101 h 1016"/>
                <a:gd name="T58" fmla="*/ 266 w 1017"/>
                <a:gd name="T59" fmla="*/ 61 h 1016"/>
                <a:gd name="T60" fmla="*/ 334 w 1017"/>
                <a:gd name="T61" fmla="*/ 31 h 1016"/>
                <a:gd name="T62" fmla="*/ 407 w 1017"/>
                <a:gd name="T63" fmla="*/ 10 h 1016"/>
                <a:gd name="T64" fmla="*/ 483 w 1017"/>
                <a:gd name="T65" fmla="*/ 1 h 1016"/>
                <a:gd name="T66" fmla="*/ 536 w 1017"/>
                <a:gd name="T67" fmla="*/ 1 h 1016"/>
                <a:gd name="T68" fmla="*/ 612 w 1017"/>
                <a:gd name="T69" fmla="*/ 10 h 1016"/>
                <a:gd name="T70" fmla="*/ 684 w 1017"/>
                <a:gd name="T71" fmla="*/ 31 h 1016"/>
                <a:gd name="T72" fmla="*/ 751 w 1017"/>
                <a:gd name="T73" fmla="*/ 61 h 1016"/>
                <a:gd name="T74" fmla="*/ 813 w 1017"/>
                <a:gd name="T75" fmla="*/ 101 h 1016"/>
                <a:gd name="T76" fmla="*/ 869 w 1017"/>
                <a:gd name="T77" fmla="*/ 148 h 1016"/>
                <a:gd name="T78" fmla="*/ 917 w 1017"/>
                <a:gd name="T79" fmla="*/ 204 h 1016"/>
                <a:gd name="T80" fmla="*/ 956 w 1017"/>
                <a:gd name="T81" fmla="*/ 266 h 1016"/>
                <a:gd name="T82" fmla="*/ 987 w 1017"/>
                <a:gd name="T83" fmla="*/ 334 h 1016"/>
                <a:gd name="T84" fmla="*/ 1007 w 1017"/>
                <a:gd name="T85" fmla="*/ 406 h 1016"/>
                <a:gd name="T86" fmla="*/ 1017 w 1017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6">
                  <a:moveTo>
                    <a:pt x="1017" y="509"/>
                  </a:moveTo>
                  <a:lnTo>
                    <a:pt x="1017" y="509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2" y="635"/>
                  </a:lnTo>
                  <a:lnTo>
                    <a:pt x="996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0"/>
                  </a:lnTo>
                  <a:lnTo>
                    <a:pt x="945" y="772"/>
                  </a:lnTo>
                  <a:lnTo>
                    <a:pt x="931" y="793"/>
                  </a:lnTo>
                  <a:lnTo>
                    <a:pt x="917" y="813"/>
                  </a:lnTo>
                  <a:lnTo>
                    <a:pt x="902" y="832"/>
                  </a:lnTo>
                  <a:lnTo>
                    <a:pt x="886" y="851"/>
                  </a:lnTo>
                  <a:lnTo>
                    <a:pt x="869" y="868"/>
                  </a:lnTo>
                  <a:lnTo>
                    <a:pt x="852" y="885"/>
                  </a:lnTo>
                  <a:lnTo>
                    <a:pt x="833" y="900"/>
                  </a:lnTo>
                  <a:lnTo>
                    <a:pt x="813" y="916"/>
                  </a:lnTo>
                  <a:lnTo>
                    <a:pt x="794" y="930"/>
                  </a:lnTo>
                  <a:lnTo>
                    <a:pt x="773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8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2" y="1006"/>
                  </a:lnTo>
                  <a:lnTo>
                    <a:pt x="587" y="1011"/>
                  </a:lnTo>
                  <a:lnTo>
                    <a:pt x="561" y="1014"/>
                  </a:lnTo>
                  <a:lnTo>
                    <a:pt x="536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3" y="1016"/>
                  </a:lnTo>
                  <a:lnTo>
                    <a:pt x="458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6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2" y="560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0"/>
                  </a:lnTo>
                  <a:lnTo>
                    <a:pt x="11" y="406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48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6"/>
                  </a:lnTo>
                  <a:lnTo>
                    <a:pt x="246" y="73"/>
                  </a:lnTo>
                  <a:lnTo>
                    <a:pt x="266" y="61"/>
                  </a:lnTo>
                  <a:lnTo>
                    <a:pt x="288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7" y="10"/>
                  </a:lnTo>
                  <a:lnTo>
                    <a:pt x="432" y="5"/>
                  </a:lnTo>
                  <a:lnTo>
                    <a:pt x="458" y="2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2"/>
                  </a:lnTo>
                  <a:lnTo>
                    <a:pt x="587" y="5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8" y="40"/>
                  </a:lnTo>
                  <a:lnTo>
                    <a:pt x="729" y="50"/>
                  </a:lnTo>
                  <a:lnTo>
                    <a:pt x="751" y="61"/>
                  </a:lnTo>
                  <a:lnTo>
                    <a:pt x="773" y="73"/>
                  </a:lnTo>
                  <a:lnTo>
                    <a:pt x="794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8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6" y="357"/>
                  </a:lnTo>
                  <a:lnTo>
                    <a:pt x="1002" y="381"/>
                  </a:lnTo>
                  <a:lnTo>
                    <a:pt x="1007" y="406"/>
                  </a:lnTo>
                  <a:lnTo>
                    <a:pt x="1012" y="430"/>
                  </a:lnTo>
                  <a:lnTo>
                    <a:pt x="1015" y="457"/>
                  </a:lnTo>
                  <a:lnTo>
                    <a:pt x="1017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0">
              <a:extLst>
                <a:ext uri="{FF2B5EF4-FFF2-40B4-BE49-F238E27FC236}">
                  <a16:creationId xmlns:a16="http://schemas.microsoft.com/office/drawing/2014/main" id="{BA396683-464C-40C5-94A7-5ABCBBD061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70600" y="3005138"/>
              <a:ext cx="449263" cy="257175"/>
            </a:xfrm>
            <a:custGeom>
              <a:avLst/>
              <a:gdLst>
                <a:gd name="T0" fmla="*/ 566 w 566"/>
                <a:gd name="T1" fmla="*/ 324 h 324"/>
                <a:gd name="T2" fmla="*/ 0 w 566"/>
                <a:gd name="T3" fmla="*/ 324 h 324"/>
                <a:gd name="T4" fmla="*/ 0 w 566"/>
                <a:gd name="T5" fmla="*/ 0 h 324"/>
                <a:gd name="T6" fmla="*/ 566 w 566"/>
                <a:gd name="T7" fmla="*/ 0 h 324"/>
                <a:gd name="T8" fmla="*/ 566 w 566"/>
                <a:gd name="T9" fmla="*/ 324 h 324"/>
                <a:gd name="T10" fmla="*/ 10 w 566"/>
                <a:gd name="T11" fmla="*/ 314 h 324"/>
                <a:gd name="T12" fmla="*/ 557 w 566"/>
                <a:gd name="T13" fmla="*/ 314 h 324"/>
                <a:gd name="T14" fmla="*/ 557 w 566"/>
                <a:gd name="T15" fmla="*/ 9 h 324"/>
                <a:gd name="T16" fmla="*/ 10 w 566"/>
                <a:gd name="T17" fmla="*/ 9 h 324"/>
                <a:gd name="T18" fmla="*/ 10 w 566"/>
                <a:gd name="T19" fmla="*/ 31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324">
                  <a:moveTo>
                    <a:pt x="566" y="324"/>
                  </a:moveTo>
                  <a:lnTo>
                    <a:pt x="0" y="324"/>
                  </a:lnTo>
                  <a:lnTo>
                    <a:pt x="0" y="0"/>
                  </a:lnTo>
                  <a:lnTo>
                    <a:pt x="566" y="0"/>
                  </a:lnTo>
                  <a:lnTo>
                    <a:pt x="566" y="324"/>
                  </a:lnTo>
                  <a:close/>
                  <a:moveTo>
                    <a:pt x="10" y="314"/>
                  </a:moveTo>
                  <a:lnTo>
                    <a:pt x="557" y="314"/>
                  </a:lnTo>
                  <a:lnTo>
                    <a:pt x="557" y="9"/>
                  </a:lnTo>
                  <a:lnTo>
                    <a:pt x="10" y="9"/>
                  </a:lnTo>
                  <a:lnTo>
                    <a:pt x="10" y="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41">
              <a:extLst>
                <a:ext uri="{FF2B5EF4-FFF2-40B4-BE49-F238E27FC236}">
                  <a16:creationId xmlns:a16="http://schemas.microsoft.com/office/drawing/2014/main" id="{FBF2DC62-7E29-462F-9609-A6D245A29A6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267450" y="33099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42">
              <a:extLst>
                <a:ext uri="{FF2B5EF4-FFF2-40B4-BE49-F238E27FC236}">
                  <a16:creationId xmlns:a16="http://schemas.microsoft.com/office/drawing/2014/main" id="{ADE24888-70D6-40F1-8642-9E82913EE00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267450" y="33099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3">
              <a:extLst>
                <a:ext uri="{FF2B5EF4-FFF2-40B4-BE49-F238E27FC236}">
                  <a16:creationId xmlns:a16="http://schemas.microsoft.com/office/drawing/2014/main" id="{131A7150-494F-4ECF-A5C9-77292C174A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7113" y="3370263"/>
              <a:ext cx="376238" cy="61913"/>
            </a:xfrm>
            <a:custGeom>
              <a:avLst/>
              <a:gdLst>
                <a:gd name="T0" fmla="*/ 11 w 475"/>
                <a:gd name="T1" fmla="*/ 79 h 79"/>
                <a:gd name="T2" fmla="*/ 6 w 475"/>
                <a:gd name="T3" fmla="*/ 78 h 79"/>
                <a:gd name="T4" fmla="*/ 3 w 475"/>
                <a:gd name="T5" fmla="*/ 74 h 79"/>
                <a:gd name="T6" fmla="*/ 1 w 475"/>
                <a:gd name="T7" fmla="*/ 72 h 79"/>
                <a:gd name="T8" fmla="*/ 0 w 475"/>
                <a:gd name="T9" fmla="*/ 67 h 79"/>
                <a:gd name="T10" fmla="*/ 1 w 475"/>
                <a:gd name="T11" fmla="*/ 63 h 79"/>
                <a:gd name="T12" fmla="*/ 27 w 475"/>
                <a:gd name="T13" fmla="*/ 7 h 79"/>
                <a:gd name="T14" fmla="*/ 30 w 475"/>
                <a:gd name="T15" fmla="*/ 3 h 79"/>
                <a:gd name="T16" fmla="*/ 36 w 475"/>
                <a:gd name="T17" fmla="*/ 0 h 79"/>
                <a:gd name="T18" fmla="*/ 437 w 475"/>
                <a:gd name="T19" fmla="*/ 0 h 79"/>
                <a:gd name="T20" fmla="*/ 443 w 475"/>
                <a:gd name="T21" fmla="*/ 3 h 79"/>
                <a:gd name="T22" fmla="*/ 446 w 475"/>
                <a:gd name="T23" fmla="*/ 7 h 79"/>
                <a:gd name="T24" fmla="*/ 473 w 475"/>
                <a:gd name="T25" fmla="*/ 60 h 79"/>
                <a:gd name="T26" fmla="*/ 474 w 475"/>
                <a:gd name="T27" fmla="*/ 63 h 79"/>
                <a:gd name="T28" fmla="*/ 475 w 475"/>
                <a:gd name="T29" fmla="*/ 67 h 79"/>
                <a:gd name="T30" fmla="*/ 474 w 475"/>
                <a:gd name="T31" fmla="*/ 72 h 79"/>
                <a:gd name="T32" fmla="*/ 471 w 475"/>
                <a:gd name="T33" fmla="*/ 74 h 79"/>
                <a:gd name="T34" fmla="*/ 463 w 475"/>
                <a:gd name="T35" fmla="*/ 79 h 79"/>
                <a:gd name="T36" fmla="*/ 12 w 475"/>
                <a:gd name="T37" fmla="*/ 69 h 79"/>
                <a:gd name="T38" fmla="*/ 463 w 475"/>
                <a:gd name="T39" fmla="*/ 69 h 79"/>
                <a:gd name="T40" fmla="*/ 463 w 475"/>
                <a:gd name="T41" fmla="*/ 68 h 79"/>
                <a:gd name="T42" fmla="*/ 464 w 475"/>
                <a:gd name="T43" fmla="*/ 68 h 79"/>
                <a:gd name="T44" fmla="*/ 464 w 475"/>
                <a:gd name="T45" fmla="*/ 67 h 79"/>
                <a:gd name="T46" fmla="*/ 437 w 475"/>
                <a:gd name="T47" fmla="*/ 12 h 79"/>
                <a:gd name="T48" fmla="*/ 437 w 475"/>
                <a:gd name="T49" fmla="*/ 11 h 79"/>
                <a:gd name="T50" fmla="*/ 36 w 475"/>
                <a:gd name="T51" fmla="*/ 11 h 79"/>
                <a:gd name="T52" fmla="*/ 36 w 475"/>
                <a:gd name="T53" fmla="*/ 12 h 79"/>
                <a:gd name="T54" fmla="*/ 11 w 475"/>
                <a:gd name="T55" fmla="*/ 65 h 79"/>
                <a:gd name="T56" fmla="*/ 11 w 475"/>
                <a:gd name="T57" fmla="*/ 67 h 79"/>
                <a:gd name="T58" fmla="*/ 11 w 475"/>
                <a:gd name="T59" fmla="*/ 68 h 79"/>
                <a:gd name="T60" fmla="*/ 11 w 475"/>
                <a:gd name="T61" fmla="*/ 68 h 79"/>
                <a:gd name="T62" fmla="*/ 12 w 475"/>
                <a:gd name="T63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5" h="79">
                  <a:moveTo>
                    <a:pt x="463" y="79"/>
                  </a:moveTo>
                  <a:lnTo>
                    <a:pt x="11" y="79"/>
                  </a:lnTo>
                  <a:lnTo>
                    <a:pt x="11" y="79"/>
                  </a:lnTo>
                  <a:lnTo>
                    <a:pt x="6" y="78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8" y="5"/>
                  </a:lnTo>
                  <a:lnTo>
                    <a:pt x="30" y="3"/>
                  </a:lnTo>
                  <a:lnTo>
                    <a:pt x="32" y="2"/>
                  </a:lnTo>
                  <a:lnTo>
                    <a:pt x="36" y="0"/>
                  </a:lnTo>
                  <a:lnTo>
                    <a:pt x="437" y="0"/>
                  </a:lnTo>
                  <a:lnTo>
                    <a:pt x="437" y="0"/>
                  </a:lnTo>
                  <a:lnTo>
                    <a:pt x="440" y="2"/>
                  </a:lnTo>
                  <a:lnTo>
                    <a:pt x="443" y="3"/>
                  </a:lnTo>
                  <a:lnTo>
                    <a:pt x="445" y="5"/>
                  </a:lnTo>
                  <a:lnTo>
                    <a:pt x="446" y="7"/>
                  </a:lnTo>
                  <a:lnTo>
                    <a:pt x="473" y="60"/>
                  </a:lnTo>
                  <a:lnTo>
                    <a:pt x="473" y="60"/>
                  </a:lnTo>
                  <a:lnTo>
                    <a:pt x="474" y="63"/>
                  </a:lnTo>
                  <a:lnTo>
                    <a:pt x="474" y="63"/>
                  </a:lnTo>
                  <a:lnTo>
                    <a:pt x="475" y="67"/>
                  </a:lnTo>
                  <a:lnTo>
                    <a:pt x="475" y="67"/>
                  </a:lnTo>
                  <a:lnTo>
                    <a:pt x="474" y="72"/>
                  </a:lnTo>
                  <a:lnTo>
                    <a:pt x="474" y="72"/>
                  </a:lnTo>
                  <a:lnTo>
                    <a:pt x="471" y="74"/>
                  </a:lnTo>
                  <a:lnTo>
                    <a:pt x="471" y="74"/>
                  </a:lnTo>
                  <a:lnTo>
                    <a:pt x="468" y="78"/>
                  </a:lnTo>
                  <a:lnTo>
                    <a:pt x="463" y="79"/>
                  </a:lnTo>
                  <a:lnTo>
                    <a:pt x="463" y="79"/>
                  </a:lnTo>
                  <a:close/>
                  <a:moveTo>
                    <a:pt x="12" y="69"/>
                  </a:moveTo>
                  <a:lnTo>
                    <a:pt x="463" y="69"/>
                  </a:lnTo>
                  <a:lnTo>
                    <a:pt x="463" y="69"/>
                  </a:lnTo>
                  <a:lnTo>
                    <a:pt x="463" y="68"/>
                  </a:lnTo>
                  <a:lnTo>
                    <a:pt x="463" y="68"/>
                  </a:lnTo>
                  <a:lnTo>
                    <a:pt x="464" y="68"/>
                  </a:lnTo>
                  <a:lnTo>
                    <a:pt x="464" y="68"/>
                  </a:lnTo>
                  <a:lnTo>
                    <a:pt x="464" y="67"/>
                  </a:lnTo>
                  <a:lnTo>
                    <a:pt x="464" y="67"/>
                  </a:lnTo>
                  <a:lnTo>
                    <a:pt x="464" y="65"/>
                  </a:lnTo>
                  <a:lnTo>
                    <a:pt x="437" y="12"/>
                  </a:lnTo>
                  <a:lnTo>
                    <a:pt x="437" y="12"/>
                  </a:lnTo>
                  <a:lnTo>
                    <a:pt x="437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1" y="68"/>
                  </a:lnTo>
                  <a:lnTo>
                    <a:pt x="11" y="68"/>
                  </a:lnTo>
                  <a:lnTo>
                    <a:pt x="11" y="68"/>
                  </a:lnTo>
                  <a:lnTo>
                    <a:pt x="11" y="68"/>
                  </a:lnTo>
                  <a:lnTo>
                    <a:pt x="12" y="69"/>
                  </a:lnTo>
                  <a:lnTo>
                    <a:pt x="12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4">
              <a:extLst>
                <a:ext uri="{FF2B5EF4-FFF2-40B4-BE49-F238E27FC236}">
                  <a16:creationId xmlns:a16="http://schemas.microsoft.com/office/drawing/2014/main" id="{9BC5947C-04A3-45C1-8585-6FB1A9D5A0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6800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3 w 25"/>
                <a:gd name="T21" fmla="*/ 1 h 10"/>
                <a:gd name="T22" fmla="*/ 4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5">
              <a:extLst>
                <a:ext uri="{FF2B5EF4-FFF2-40B4-BE49-F238E27FC236}">
                  <a16:creationId xmlns:a16="http://schemas.microsoft.com/office/drawing/2014/main" id="{78DA043E-C0F8-4686-9EA5-AC8BC31B46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0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2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3 w 25"/>
                <a:gd name="T31" fmla="*/ 2 h 10"/>
                <a:gd name="T32" fmla="*/ 24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3" y="2"/>
                  </a:lnTo>
                  <a:lnTo>
                    <a:pt x="24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6">
              <a:extLst>
                <a:ext uri="{FF2B5EF4-FFF2-40B4-BE49-F238E27FC236}">
                  <a16:creationId xmlns:a16="http://schemas.microsoft.com/office/drawing/2014/main" id="{73DD875F-9D68-4296-9626-FC662658E0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7600" y="3386138"/>
              <a:ext cx="19050" cy="7938"/>
            </a:xfrm>
            <a:custGeom>
              <a:avLst/>
              <a:gdLst>
                <a:gd name="T0" fmla="*/ 21 w 25"/>
                <a:gd name="T1" fmla="*/ 10 h 10"/>
                <a:gd name="T2" fmla="*/ 6 w 25"/>
                <a:gd name="T3" fmla="*/ 10 h 10"/>
                <a:gd name="T4" fmla="*/ 6 w 25"/>
                <a:gd name="T5" fmla="*/ 10 h 10"/>
                <a:gd name="T6" fmla="*/ 4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3 h 10"/>
                <a:gd name="T18" fmla="*/ 2 w 25"/>
                <a:gd name="T19" fmla="*/ 2 h 10"/>
                <a:gd name="T20" fmla="*/ 4 w 25"/>
                <a:gd name="T21" fmla="*/ 1 h 10"/>
                <a:gd name="T22" fmla="*/ 6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3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47">
              <a:extLst>
                <a:ext uri="{FF2B5EF4-FFF2-40B4-BE49-F238E27FC236}">
                  <a16:creationId xmlns:a16="http://schemas.microsoft.com/office/drawing/2014/main" id="{046AC2C4-8E85-45AB-9AD1-54CE0A56AE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3000" y="3386138"/>
              <a:ext cx="19050" cy="7938"/>
            </a:xfrm>
            <a:custGeom>
              <a:avLst/>
              <a:gdLst>
                <a:gd name="T0" fmla="*/ 21 w 26"/>
                <a:gd name="T1" fmla="*/ 10 h 10"/>
                <a:gd name="T2" fmla="*/ 5 w 26"/>
                <a:gd name="T3" fmla="*/ 10 h 10"/>
                <a:gd name="T4" fmla="*/ 5 w 26"/>
                <a:gd name="T5" fmla="*/ 10 h 10"/>
                <a:gd name="T6" fmla="*/ 4 w 26"/>
                <a:gd name="T7" fmla="*/ 10 h 10"/>
                <a:gd name="T8" fmla="*/ 2 w 26"/>
                <a:gd name="T9" fmla="*/ 9 h 10"/>
                <a:gd name="T10" fmla="*/ 0 w 26"/>
                <a:gd name="T11" fmla="*/ 7 h 10"/>
                <a:gd name="T12" fmla="*/ 0 w 26"/>
                <a:gd name="T13" fmla="*/ 6 h 10"/>
                <a:gd name="T14" fmla="*/ 0 w 26"/>
                <a:gd name="T15" fmla="*/ 6 h 10"/>
                <a:gd name="T16" fmla="*/ 0 w 26"/>
                <a:gd name="T17" fmla="*/ 3 h 10"/>
                <a:gd name="T18" fmla="*/ 2 w 26"/>
                <a:gd name="T19" fmla="*/ 2 h 10"/>
                <a:gd name="T20" fmla="*/ 4 w 26"/>
                <a:gd name="T21" fmla="*/ 1 h 10"/>
                <a:gd name="T22" fmla="*/ 5 w 26"/>
                <a:gd name="T23" fmla="*/ 0 h 10"/>
                <a:gd name="T24" fmla="*/ 21 w 26"/>
                <a:gd name="T25" fmla="*/ 0 h 10"/>
                <a:gd name="T26" fmla="*/ 21 w 26"/>
                <a:gd name="T27" fmla="*/ 0 h 10"/>
                <a:gd name="T28" fmla="*/ 22 w 26"/>
                <a:gd name="T29" fmla="*/ 1 h 10"/>
                <a:gd name="T30" fmla="*/ 25 w 26"/>
                <a:gd name="T31" fmla="*/ 2 h 10"/>
                <a:gd name="T32" fmla="*/ 26 w 26"/>
                <a:gd name="T33" fmla="*/ 3 h 10"/>
                <a:gd name="T34" fmla="*/ 26 w 26"/>
                <a:gd name="T35" fmla="*/ 6 h 10"/>
                <a:gd name="T36" fmla="*/ 26 w 26"/>
                <a:gd name="T37" fmla="*/ 6 h 10"/>
                <a:gd name="T38" fmla="*/ 26 w 26"/>
                <a:gd name="T39" fmla="*/ 7 h 10"/>
                <a:gd name="T40" fmla="*/ 25 w 26"/>
                <a:gd name="T41" fmla="*/ 9 h 10"/>
                <a:gd name="T42" fmla="*/ 22 w 26"/>
                <a:gd name="T43" fmla="*/ 10 h 10"/>
                <a:gd name="T44" fmla="*/ 21 w 26"/>
                <a:gd name="T45" fmla="*/ 10 h 10"/>
                <a:gd name="T46" fmla="*/ 21 w 26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6" y="3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48">
              <a:extLst>
                <a:ext uri="{FF2B5EF4-FFF2-40B4-BE49-F238E27FC236}">
                  <a16:creationId xmlns:a16="http://schemas.microsoft.com/office/drawing/2014/main" id="{A8D29303-D575-4B29-B782-880A723DF9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8400" y="3386138"/>
              <a:ext cx="19050" cy="7938"/>
            </a:xfrm>
            <a:custGeom>
              <a:avLst/>
              <a:gdLst>
                <a:gd name="T0" fmla="*/ 19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2 w 25"/>
                <a:gd name="T21" fmla="*/ 1 h 10"/>
                <a:gd name="T22" fmla="*/ 4 w 25"/>
                <a:gd name="T23" fmla="*/ 0 h 10"/>
                <a:gd name="T24" fmla="*/ 19 w 25"/>
                <a:gd name="T25" fmla="*/ 0 h 10"/>
                <a:gd name="T26" fmla="*/ 19 w 25"/>
                <a:gd name="T27" fmla="*/ 0 h 10"/>
                <a:gd name="T28" fmla="*/ 22 w 25"/>
                <a:gd name="T29" fmla="*/ 1 h 10"/>
                <a:gd name="T30" fmla="*/ 23 w 25"/>
                <a:gd name="T31" fmla="*/ 2 h 10"/>
                <a:gd name="T32" fmla="*/ 24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2 w 25"/>
                <a:gd name="T43" fmla="*/ 10 h 10"/>
                <a:gd name="T44" fmla="*/ 19 w 25"/>
                <a:gd name="T45" fmla="*/ 10 h 10"/>
                <a:gd name="T46" fmla="*/ 19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19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3" y="2"/>
                  </a:lnTo>
                  <a:lnTo>
                    <a:pt x="24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19" y="1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9">
              <a:extLst>
                <a:ext uri="{FF2B5EF4-FFF2-40B4-BE49-F238E27FC236}">
                  <a16:creationId xmlns:a16="http://schemas.microsoft.com/office/drawing/2014/main" id="{67FA6526-D58F-4880-AD8B-C3E6B863AE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2213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3 w 25"/>
                <a:gd name="T21" fmla="*/ 1 h 10"/>
                <a:gd name="T22" fmla="*/ 4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50">
              <a:extLst>
                <a:ext uri="{FF2B5EF4-FFF2-40B4-BE49-F238E27FC236}">
                  <a16:creationId xmlns:a16="http://schemas.microsoft.com/office/drawing/2014/main" id="{4FA34137-50A8-4B9B-812C-558252AD42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2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2 h 10"/>
                <a:gd name="T32" fmla="*/ 24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51">
              <a:extLst>
                <a:ext uri="{FF2B5EF4-FFF2-40B4-BE49-F238E27FC236}">
                  <a16:creationId xmlns:a16="http://schemas.microsoft.com/office/drawing/2014/main" id="{E573EF1F-6EA9-4E42-A433-F1874D4E38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3013" y="3386138"/>
              <a:ext cx="20638" cy="7938"/>
            </a:xfrm>
            <a:custGeom>
              <a:avLst/>
              <a:gdLst>
                <a:gd name="T0" fmla="*/ 21 w 25"/>
                <a:gd name="T1" fmla="*/ 10 h 10"/>
                <a:gd name="T2" fmla="*/ 6 w 25"/>
                <a:gd name="T3" fmla="*/ 10 h 10"/>
                <a:gd name="T4" fmla="*/ 6 w 25"/>
                <a:gd name="T5" fmla="*/ 10 h 10"/>
                <a:gd name="T6" fmla="*/ 4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3 h 10"/>
                <a:gd name="T18" fmla="*/ 2 w 25"/>
                <a:gd name="T19" fmla="*/ 2 h 10"/>
                <a:gd name="T20" fmla="*/ 4 w 25"/>
                <a:gd name="T21" fmla="*/ 1 h 10"/>
                <a:gd name="T22" fmla="*/ 6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3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52">
              <a:extLst>
                <a:ext uri="{FF2B5EF4-FFF2-40B4-BE49-F238E27FC236}">
                  <a16:creationId xmlns:a16="http://schemas.microsoft.com/office/drawing/2014/main" id="{5D74D43D-F121-4208-B217-3B2B3B2C34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8413" y="3386138"/>
              <a:ext cx="20638" cy="7938"/>
            </a:xfrm>
            <a:custGeom>
              <a:avLst/>
              <a:gdLst>
                <a:gd name="T0" fmla="*/ 21 w 26"/>
                <a:gd name="T1" fmla="*/ 10 h 10"/>
                <a:gd name="T2" fmla="*/ 5 w 26"/>
                <a:gd name="T3" fmla="*/ 10 h 10"/>
                <a:gd name="T4" fmla="*/ 5 w 26"/>
                <a:gd name="T5" fmla="*/ 10 h 10"/>
                <a:gd name="T6" fmla="*/ 4 w 26"/>
                <a:gd name="T7" fmla="*/ 10 h 10"/>
                <a:gd name="T8" fmla="*/ 1 w 26"/>
                <a:gd name="T9" fmla="*/ 9 h 10"/>
                <a:gd name="T10" fmla="*/ 0 w 26"/>
                <a:gd name="T11" fmla="*/ 7 h 10"/>
                <a:gd name="T12" fmla="*/ 0 w 26"/>
                <a:gd name="T13" fmla="*/ 6 h 10"/>
                <a:gd name="T14" fmla="*/ 0 w 26"/>
                <a:gd name="T15" fmla="*/ 6 h 10"/>
                <a:gd name="T16" fmla="*/ 0 w 26"/>
                <a:gd name="T17" fmla="*/ 3 h 10"/>
                <a:gd name="T18" fmla="*/ 1 w 26"/>
                <a:gd name="T19" fmla="*/ 2 h 10"/>
                <a:gd name="T20" fmla="*/ 4 w 26"/>
                <a:gd name="T21" fmla="*/ 1 h 10"/>
                <a:gd name="T22" fmla="*/ 5 w 26"/>
                <a:gd name="T23" fmla="*/ 0 h 10"/>
                <a:gd name="T24" fmla="*/ 21 w 26"/>
                <a:gd name="T25" fmla="*/ 0 h 10"/>
                <a:gd name="T26" fmla="*/ 21 w 26"/>
                <a:gd name="T27" fmla="*/ 0 h 10"/>
                <a:gd name="T28" fmla="*/ 22 w 26"/>
                <a:gd name="T29" fmla="*/ 1 h 10"/>
                <a:gd name="T30" fmla="*/ 25 w 26"/>
                <a:gd name="T31" fmla="*/ 2 h 10"/>
                <a:gd name="T32" fmla="*/ 26 w 26"/>
                <a:gd name="T33" fmla="*/ 3 h 10"/>
                <a:gd name="T34" fmla="*/ 26 w 26"/>
                <a:gd name="T35" fmla="*/ 6 h 10"/>
                <a:gd name="T36" fmla="*/ 26 w 26"/>
                <a:gd name="T37" fmla="*/ 6 h 10"/>
                <a:gd name="T38" fmla="*/ 26 w 26"/>
                <a:gd name="T39" fmla="*/ 7 h 10"/>
                <a:gd name="T40" fmla="*/ 25 w 26"/>
                <a:gd name="T41" fmla="*/ 9 h 10"/>
                <a:gd name="T42" fmla="*/ 22 w 26"/>
                <a:gd name="T43" fmla="*/ 10 h 10"/>
                <a:gd name="T44" fmla="*/ 21 w 26"/>
                <a:gd name="T45" fmla="*/ 10 h 10"/>
                <a:gd name="T46" fmla="*/ 21 w 26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6" y="3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3">
              <a:extLst>
                <a:ext uri="{FF2B5EF4-FFF2-40B4-BE49-F238E27FC236}">
                  <a16:creationId xmlns:a16="http://schemas.microsoft.com/office/drawing/2014/main" id="{A6228EA5-47C0-4385-A6A3-5E68DFBC7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3813" y="3386138"/>
              <a:ext cx="20638" cy="7938"/>
            </a:xfrm>
            <a:custGeom>
              <a:avLst/>
              <a:gdLst>
                <a:gd name="T0" fmla="*/ 19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2 w 25"/>
                <a:gd name="T21" fmla="*/ 1 h 10"/>
                <a:gd name="T22" fmla="*/ 4 w 25"/>
                <a:gd name="T23" fmla="*/ 0 h 10"/>
                <a:gd name="T24" fmla="*/ 19 w 25"/>
                <a:gd name="T25" fmla="*/ 0 h 10"/>
                <a:gd name="T26" fmla="*/ 19 w 25"/>
                <a:gd name="T27" fmla="*/ 0 h 10"/>
                <a:gd name="T28" fmla="*/ 21 w 25"/>
                <a:gd name="T29" fmla="*/ 1 h 10"/>
                <a:gd name="T30" fmla="*/ 23 w 25"/>
                <a:gd name="T31" fmla="*/ 2 h 10"/>
                <a:gd name="T32" fmla="*/ 24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1 w 25"/>
                <a:gd name="T43" fmla="*/ 10 h 10"/>
                <a:gd name="T44" fmla="*/ 19 w 25"/>
                <a:gd name="T45" fmla="*/ 10 h 10"/>
                <a:gd name="T46" fmla="*/ 19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19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3" y="2"/>
                  </a:lnTo>
                  <a:lnTo>
                    <a:pt x="24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54">
              <a:extLst>
                <a:ext uri="{FF2B5EF4-FFF2-40B4-BE49-F238E27FC236}">
                  <a16:creationId xmlns:a16="http://schemas.microsoft.com/office/drawing/2014/main" id="{25A0434F-2F33-41C3-B9B1-F62BAF043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3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3 h 10"/>
                <a:gd name="T18" fmla="*/ 2 w 25"/>
                <a:gd name="T19" fmla="*/ 2 h 10"/>
                <a:gd name="T20" fmla="*/ 3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3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55">
              <a:extLst>
                <a:ext uri="{FF2B5EF4-FFF2-40B4-BE49-F238E27FC236}">
                  <a16:creationId xmlns:a16="http://schemas.microsoft.com/office/drawing/2014/main" id="{564FC855-6EE2-489F-A4A4-D48D7234C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4613" y="3386138"/>
              <a:ext cx="20638" cy="7938"/>
            </a:xfrm>
            <a:custGeom>
              <a:avLst/>
              <a:gdLst>
                <a:gd name="T0" fmla="*/ 21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3 w 25"/>
                <a:gd name="T21" fmla="*/ 1 h 10"/>
                <a:gd name="T22" fmla="*/ 5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2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56">
              <a:extLst>
                <a:ext uri="{FF2B5EF4-FFF2-40B4-BE49-F238E27FC236}">
                  <a16:creationId xmlns:a16="http://schemas.microsoft.com/office/drawing/2014/main" id="{86AE704C-E91A-46B3-AC7A-DDFF0E814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6800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3 w 25"/>
                <a:gd name="T21" fmla="*/ 1 h 10"/>
                <a:gd name="T22" fmla="*/ 4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57">
              <a:extLst>
                <a:ext uri="{FF2B5EF4-FFF2-40B4-BE49-F238E27FC236}">
                  <a16:creationId xmlns:a16="http://schemas.microsoft.com/office/drawing/2014/main" id="{D7F4F73C-3FCF-4ED6-91F7-93F92933B2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0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2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3 w 25"/>
                <a:gd name="T31" fmla="*/ 1 h 10"/>
                <a:gd name="T32" fmla="*/ 24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2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4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8">
              <a:extLst>
                <a:ext uri="{FF2B5EF4-FFF2-40B4-BE49-F238E27FC236}">
                  <a16:creationId xmlns:a16="http://schemas.microsoft.com/office/drawing/2014/main" id="{18B13936-FAE0-4E13-9A10-0A7AEDC3BA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7600" y="3411538"/>
              <a:ext cx="19050" cy="7938"/>
            </a:xfrm>
            <a:custGeom>
              <a:avLst/>
              <a:gdLst>
                <a:gd name="T0" fmla="*/ 21 w 25"/>
                <a:gd name="T1" fmla="*/ 10 h 10"/>
                <a:gd name="T2" fmla="*/ 6 w 25"/>
                <a:gd name="T3" fmla="*/ 10 h 10"/>
                <a:gd name="T4" fmla="*/ 6 w 25"/>
                <a:gd name="T5" fmla="*/ 10 h 10"/>
                <a:gd name="T6" fmla="*/ 4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4 h 10"/>
                <a:gd name="T18" fmla="*/ 2 w 25"/>
                <a:gd name="T19" fmla="*/ 1 h 10"/>
                <a:gd name="T20" fmla="*/ 4 w 25"/>
                <a:gd name="T21" fmla="*/ 1 h 10"/>
                <a:gd name="T22" fmla="*/ 6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3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9">
              <a:extLst>
                <a:ext uri="{FF2B5EF4-FFF2-40B4-BE49-F238E27FC236}">
                  <a16:creationId xmlns:a16="http://schemas.microsoft.com/office/drawing/2014/main" id="{8ADC54FC-3762-466F-BE1E-8FFD16F67C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3000" y="3411538"/>
              <a:ext cx="19050" cy="7938"/>
            </a:xfrm>
            <a:custGeom>
              <a:avLst/>
              <a:gdLst>
                <a:gd name="T0" fmla="*/ 21 w 26"/>
                <a:gd name="T1" fmla="*/ 10 h 10"/>
                <a:gd name="T2" fmla="*/ 5 w 26"/>
                <a:gd name="T3" fmla="*/ 10 h 10"/>
                <a:gd name="T4" fmla="*/ 5 w 26"/>
                <a:gd name="T5" fmla="*/ 10 h 10"/>
                <a:gd name="T6" fmla="*/ 4 w 26"/>
                <a:gd name="T7" fmla="*/ 10 h 10"/>
                <a:gd name="T8" fmla="*/ 2 w 26"/>
                <a:gd name="T9" fmla="*/ 9 h 10"/>
                <a:gd name="T10" fmla="*/ 0 w 26"/>
                <a:gd name="T11" fmla="*/ 7 h 10"/>
                <a:gd name="T12" fmla="*/ 0 w 26"/>
                <a:gd name="T13" fmla="*/ 6 h 10"/>
                <a:gd name="T14" fmla="*/ 0 w 26"/>
                <a:gd name="T15" fmla="*/ 6 h 10"/>
                <a:gd name="T16" fmla="*/ 0 w 26"/>
                <a:gd name="T17" fmla="*/ 4 h 10"/>
                <a:gd name="T18" fmla="*/ 2 w 26"/>
                <a:gd name="T19" fmla="*/ 1 h 10"/>
                <a:gd name="T20" fmla="*/ 4 w 26"/>
                <a:gd name="T21" fmla="*/ 1 h 10"/>
                <a:gd name="T22" fmla="*/ 5 w 26"/>
                <a:gd name="T23" fmla="*/ 0 h 10"/>
                <a:gd name="T24" fmla="*/ 21 w 26"/>
                <a:gd name="T25" fmla="*/ 0 h 10"/>
                <a:gd name="T26" fmla="*/ 21 w 26"/>
                <a:gd name="T27" fmla="*/ 0 h 10"/>
                <a:gd name="T28" fmla="*/ 22 w 26"/>
                <a:gd name="T29" fmla="*/ 1 h 10"/>
                <a:gd name="T30" fmla="*/ 25 w 26"/>
                <a:gd name="T31" fmla="*/ 1 h 10"/>
                <a:gd name="T32" fmla="*/ 26 w 26"/>
                <a:gd name="T33" fmla="*/ 4 h 10"/>
                <a:gd name="T34" fmla="*/ 26 w 26"/>
                <a:gd name="T35" fmla="*/ 6 h 10"/>
                <a:gd name="T36" fmla="*/ 26 w 26"/>
                <a:gd name="T37" fmla="*/ 6 h 10"/>
                <a:gd name="T38" fmla="*/ 26 w 26"/>
                <a:gd name="T39" fmla="*/ 7 h 10"/>
                <a:gd name="T40" fmla="*/ 25 w 26"/>
                <a:gd name="T41" fmla="*/ 9 h 10"/>
                <a:gd name="T42" fmla="*/ 22 w 26"/>
                <a:gd name="T43" fmla="*/ 10 h 10"/>
                <a:gd name="T44" fmla="*/ 21 w 26"/>
                <a:gd name="T45" fmla="*/ 10 h 10"/>
                <a:gd name="T46" fmla="*/ 21 w 26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0">
              <a:extLst>
                <a:ext uri="{FF2B5EF4-FFF2-40B4-BE49-F238E27FC236}">
                  <a16:creationId xmlns:a16="http://schemas.microsoft.com/office/drawing/2014/main" id="{A9247354-8A3A-44B1-B24C-326BDEA8F5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8400" y="3411538"/>
              <a:ext cx="19050" cy="7938"/>
            </a:xfrm>
            <a:custGeom>
              <a:avLst/>
              <a:gdLst>
                <a:gd name="T0" fmla="*/ 19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2 w 25"/>
                <a:gd name="T21" fmla="*/ 1 h 10"/>
                <a:gd name="T22" fmla="*/ 4 w 25"/>
                <a:gd name="T23" fmla="*/ 0 h 10"/>
                <a:gd name="T24" fmla="*/ 19 w 25"/>
                <a:gd name="T25" fmla="*/ 0 h 10"/>
                <a:gd name="T26" fmla="*/ 19 w 25"/>
                <a:gd name="T27" fmla="*/ 0 h 10"/>
                <a:gd name="T28" fmla="*/ 22 w 25"/>
                <a:gd name="T29" fmla="*/ 1 h 10"/>
                <a:gd name="T30" fmla="*/ 23 w 25"/>
                <a:gd name="T31" fmla="*/ 1 h 10"/>
                <a:gd name="T32" fmla="*/ 24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2 w 25"/>
                <a:gd name="T43" fmla="*/ 10 h 10"/>
                <a:gd name="T44" fmla="*/ 19 w 25"/>
                <a:gd name="T45" fmla="*/ 10 h 10"/>
                <a:gd name="T46" fmla="*/ 19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19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4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19" y="1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61">
              <a:extLst>
                <a:ext uri="{FF2B5EF4-FFF2-40B4-BE49-F238E27FC236}">
                  <a16:creationId xmlns:a16="http://schemas.microsoft.com/office/drawing/2014/main" id="{CE5F0FCE-E031-48D5-A9C3-D6733EFEC7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2213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3 w 25"/>
                <a:gd name="T21" fmla="*/ 1 h 10"/>
                <a:gd name="T22" fmla="*/ 4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62">
              <a:extLst>
                <a:ext uri="{FF2B5EF4-FFF2-40B4-BE49-F238E27FC236}">
                  <a16:creationId xmlns:a16="http://schemas.microsoft.com/office/drawing/2014/main" id="{92EC61BE-41F7-470B-9E35-741A34BEC3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2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1 h 10"/>
                <a:gd name="T32" fmla="*/ 24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2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4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63">
              <a:extLst>
                <a:ext uri="{FF2B5EF4-FFF2-40B4-BE49-F238E27FC236}">
                  <a16:creationId xmlns:a16="http://schemas.microsoft.com/office/drawing/2014/main" id="{27620551-DD11-4AD8-A181-05795FC180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3013" y="3411538"/>
              <a:ext cx="20638" cy="7938"/>
            </a:xfrm>
            <a:custGeom>
              <a:avLst/>
              <a:gdLst>
                <a:gd name="T0" fmla="*/ 21 w 25"/>
                <a:gd name="T1" fmla="*/ 10 h 10"/>
                <a:gd name="T2" fmla="*/ 6 w 25"/>
                <a:gd name="T3" fmla="*/ 10 h 10"/>
                <a:gd name="T4" fmla="*/ 6 w 25"/>
                <a:gd name="T5" fmla="*/ 10 h 10"/>
                <a:gd name="T6" fmla="*/ 4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4 h 10"/>
                <a:gd name="T18" fmla="*/ 2 w 25"/>
                <a:gd name="T19" fmla="*/ 1 h 10"/>
                <a:gd name="T20" fmla="*/ 4 w 25"/>
                <a:gd name="T21" fmla="*/ 1 h 10"/>
                <a:gd name="T22" fmla="*/ 6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3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64">
              <a:extLst>
                <a:ext uri="{FF2B5EF4-FFF2-40B4-BE49-F238E27FC236}">
                  <a16:creationId xmlns:a16="http://schemas.microsoft.com/office/drawing/2014/main" id="{C31C0D3B-E326-4E89-895A-3F79F88E7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8413" y="3411538"/>
              <a:ext cx="20638" cy="7938"/>
            </a:xfrm>
            <a:custGeom>
              <a:avLst/>
              <a:gdLst>
                <a:gd name="T0" fmla="*/ 21 w 26"/>
                <a:gd name="T1" fmla="*/ 10 h 10"/>
                <a:gd name="T2" fmla="*/ 5 w 26"/>
                <a:gd name="T3" fmla="*/ 10 h 10"/>
                <a:gd name="T4" fmla="*/ 5 w 26"/>
                <a:gd name="T5" fmla="*/ 10 h 10"/>
                <a:gd name="T6" fmla="*/ 4 w 26"/>
                <a:gd name="T7" fmla="*/ 10 h 10"/>
                <a:gd name="T8" fmla="*/ 1 w 26"/>
                <a:gd name="T9" fmla="*/ 9 h 10"/>
                <a:gd name="T10" fmla="*/ 0 w 26"/>
                <a:gd name="T11" fmla="*/ 7 h 10"/>
                <a:gd name="T12" fmla="*/ 0 w 26"/>
                <a:gd name="T13" fmla="*/ 6 h 10"/>
                <a:gd name="T14" fmla="*/ 0 w 26"/>
                <a:gd name="T15" fmla="*/ 6 h 10"/>
                <a:gd name="T16" fmla="*/ 0 w 26"/>
                <a:gd name="T17" fmla="*/ 4 h 10"/>
                <a:gd name="T18" fmla="*/ 1 w 26"/>
                <a:gd name="T19" fmla="*/ 1 h 10"/>
                <a:gd name="T20" fmla="*/ 4 w 26"/>
                <a:gd name="T21" fmla="*/ 1 h 10"/>
                <a:gd name="T22" fmla="*/ 5 w 26"/>
                <a:gd name="T23" fmla="*/ 0 h 10"/>
                <a:gd name="T24" fmla="*/ 21 w 26"/>
                <a:gd name="T25" fmla="*/ 0 h 10"/>
                <a:gd name="T26" fmla="*/ 21 w 26"/>
                <a:gd name="T27" fmla="*/ 0 h 10"/>
                <a:gd name="T28" fmla="*/ 22 w 26"/>
                <a:gd name="T29" fmla="*/ 1 h 10"/>
                <a:gd name="T30" fmla="*/ 25 w 26"/>
                <a:gd name="T31" fmla="*/ 1 h 10"/>
                <a:gd name="T32" fmla="*/ 26 w 26"/>
                <a:gd name="T33" fmla="*/ 4 h 10"/>
                <a:gd name="T34" fmla="*/ 26 w 26"/>
                <a:gd name="T35" fmla="*/ 6 h 10"/>
                <a:gd name="T36" fmla="*/ 26 w 26"/>
                <a:gd name="T37" fmla="*/ 6 h 10"/>
                <a:gd name="T38" fmla="*/ 26 w 26"/>
                <a:gd name="T39" fmla="*/ 7 h 10"/>
                <a:gd name="T40" fmla="*/ 25 w 26"/>
                <a:gd name="T41" fmla="*/ 9 h 10"/>
                <a:gd name="T42" fmla="*/ 22 w 26"/>
                <a:gd name="T43" fmla="*/ 10 h 10"/>
                <a:gd name="T44" fmla="*/ 21 w 26"/>
                <a:gd name="T45" fmla="*/ 10 h 10"/>
                <a:gd name="T46" fmla="*/ 21 w 26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65">
              <a:extLst>
                <a:ext uri="{FF2B5EF4-FFF2-40B4-BE49-F238E27FC236}">
                  <a16:creationId xmlns:a16="http://schemas.microsoft.com/office/drawing/2014/main" id="{7001D927-FD26-4B18-9648-7747CDFCD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3813" y="3411538"/>
              <a:ext cx="20638" cy="7938"/>
            </a:xfrm>
            <a:custGeom>
              <a:avLst/>
              <a:gdLst>
                <a:gd name="T0" fmla="*/ 19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2 w 25"/>
                <a:gd name="T21" fmla="*/ 1 h 10"/>
                <a:gd name="T22" fmla="*/ 4 w 25"/>
                <a:gd name="T23" fmla="*/ 0 h 10"/>
                <a:gd name="T24" fmla="*/ 19 w 25"/>
                <a:gd name="T25" fmla="*/ 0 h 10"/>
                <a:gd name="T26" fmla="*/ 19 w 25"/>
                <a:gd name="T27" fmla="*/ 0 h 10"/>
                <a:gd name="T28" fmla="*/ 21 w 25"/>
                <a:gd name="T29" fmla="*/ 1 h 10"/>
                <a:gd name="T30" fmla="*/ 23 w 25"/>
                <a:gd name="T31" fmla="*/ 1 h 10"/>
                <a:gd name="T32" fmla="*/ 24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1 w 25"/>
                <a:gd name="T43" fmla="*/ 10 h 10"/>
                <a:gd name="T44" fmla="*/ 19 w 25"/>
                <a:gd name="T45" fmla="*/ 10 h 10"/>
                <a:gd name="T46" fmla="*/ 19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19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66">
              <a:extLst>
                <a:ext uri="{FF2B5EF4-FFF2-40B4-BE49-F238E27FC236}">
                  <a16:creationId xmlns:a16="http://schemas.microsoft.com/office/drawing/2014/main" id="{6943460B-8901-4483-AB46-DCC2E9494A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3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4 h 10"/>
                <a:gd name="T18" fmla="*/ 2 w 25"/>
                <a:gd name="T19" fmla="*/ 1 h 10"/>
                <a:gd name="T20" fmla="*/ 3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3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67">
              <a:extLst>
                <a:ext uri="{FF2B5EF4-FFF2-40B4-BE49-F238E27FC236}">
                  <a16:creationId xmlns:a16="http://schemas.microsoft.com/office/drawing/2014/main" id="{55FE14F1-A20D-443A-AACD-3F1779865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4613" y="3411538"/>
              <a:ext cx="20638" cy="7938"/>
            </a:xfrm>
            <a:custGeom>
              <a:avLst/>
              <a:gdLst>
                <a:gd name="T0" fmla="*/ 21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3 w 25"/>
                <a:gd name="T21" fmla="*/ 1 h 10"/>
                <a:gd name="T22" fmla="*/ 5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2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8">
              <a:extLst>
                <a:ext uri="{FF2B5EF4-FFF2-40B4-BE49-F238E27FC236}">
                  <a16:creationId xmlns:a16="http://schemas.microsoft.com/office/drawing/2014/main" id="{66632F7C-D7B1-40E3-9C99-BCD4585FF2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7913" y="3398838"/>
              <a:ext cx="20638" cy="7938"/>
            </a:xfrm>
            <a:custGeom>
              <a:avLst/>
              <a:gdLst>
                <a:gd name="T0" fmla="*/ 19 w 25"/>
                <a:gd name="T1" fmla="*/ 9 h 9"/>
                <a:gd name="T2" fmla="*/ 4 w 25"/>
                <a:gd name="T3" fmla="*/ 9 h 9"/>
                <a:gd name="T4" fmla="*/ 4 w 25"/>
                <a:gd name="T5" fmla="*/ 9 h 9"/>
                <a:gd name="T6" fmla="*/ 2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2 w 25"/>
                <a:gd name="T21" fmla="*/ 0 h 9"/>
                <a:gd name="T22" fmla="*/ 4 w 25"/>
                <a:gd name="T23" fmla="*/ 0 h 9"/>
                <a:gd name="T24" fmla="*/ 19 w 25"/>
                <a:gd name="T25" fmla="*/ 0 h 9"/>
                <a:gd name="T26" fmla="*/ 19 w 25"/>
                <a:gd name="T27" fmla="*/ 0 h 9"/>
                <a:gd name="T28" fmla="*/ 22 w 25"/>
                <a:gd name="T29" fmla="*/ 0 h 9"/>
                <a:gd name="T30" fmla="*/ 24 w 25"/>
                <a:gd name="T31" fmla="*/ 1 h 9"/>
                <a:gd name="T32" fmla="*/ 24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4 w 25"/>
                <a:gd name="T39" fmla="*/ 7 h 9"/>
                <a:gd name="T40" fmla="*/ 24 w 25"/>
                <a:gd name="T41" fmla="*/ 8 h 9"/>
                <a:gd name="T42" fmla="*/ 22 w 25"/>
                <a:gd name="T43" fmla="*/ 9 h 9"/>
                <a:gd name="T44" fmla="*/ 19 w 25"/>
                <a:gd name="T45" fmla="*/ 9 h 9"/>
                <a:gd name="T46" fmla="*/ 19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19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19" y="9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9">
              <a:extLst>
                <a:ext uri="{FF2B5EF4-FFF2-40B4-BE49-F238E27FC236}">
                  <a16:creationId xmlns:a16="http://schemas.microsoft.com/office/drawing/2014/main" id="{940C45A1-34F9-4039-A8EF-8A53176E28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32513" y="3398838"/>
              <a:ext cx="20638" cy="7938"/>
            </a:xfrm>
            <a:custGeom>
              <a:avLst/>
              <a:gdLst>
                <a:gd name="T0" fmla="*/ 21 w 26"/>
                <a:gd name="T1" fmla="*/ 9 h 9"/>
                <a:gd name="T2" fmla="*/ 5 w 26"/>
                <a:gd name="T3" fmla="*/ 9 h 9"/>
                <a:gd name="T4" fmla="*/ 5 w 26"/>
                <a:gd name="T5" fmla="*/ 9 h 9"/>
                <a:gd name="T6" fmla="*/ 4 w 26"/>
                <a:gd name="T7" fmla="*/ 9 h 9"/>
                <a:gd name="T8" fmla="*/ 2 w 26"/>
                <a:gd name="T9" fmla="*/ 8 h 9"/>
                <a:gd name="T10" fmla="*/ 0 w 26"/>
                <a:gd name="T11" fmla="*/ 7 h 9"/>
                <a:gd name="T12" fmla="*/ 0 w 26"/>
                <a:gd name="T13" fmla="*/ 5 h 9"/>
                <a:gd name="T14" fmla="*/ 0 w 26"/>
                <a:gd name="T15" fmla="*/ 5 h 9"/>
                <a:gd name="T16" fmla="*/ 0 w 26"/>
                <a:gd name="T17" fmla="*/ 2 h 9"/>
                <a:gd name="T18" fmla="*/ 2 w 26"/>
                <a:gd name="T19" fmla="*/ 1 h 9"/>
                <a:gd name="T20" fmla="*/ 4 w 26"/>
                <a:gd name="T21" fmla="*/ 0 h 9"/>
                <a:gd name="T22" fmla="*/ 5 w 26"/>
                <a:gd name="T23" fmla="*/ 0 h 9"/>
                <a:gd name="T24" fmla="*/ 21 w 26"/>
                <a:gd name="T25" fmla="*/ 0 h 9"/>
                <a:gd name="T26" fmla="*/ 21 w 26"/>
                <a:gd name="T27" fmla="*/ 0 h 9"/>
                <a:gd name="T28" fmla="*/ 22 w 26"/>
                <a:gd name="T29" fmla="*/ 0 h 9"/>
                <a:gd name="T30" fmla="*/ 25 w 26"/>
                <a:gd name="T31" fmla="*/ 1 h 9"/>
                <a:gd name="T32" fmla="*/ 26 w 26"/>
                <a:gd name="T33" fmla="*/ 2 h 9"/>
                <a:gd name="T34" fmla="*/ 26 w 26"/>
                <a:gd name="T35" fmla="*/ 5 h 9"/>
                <a:gd name="T36" fmla="*/ 26 w 26"/>
                <a:gd name="T37" fmla="*/ 5 h 9"/>
                <a:gd name="T38" fmla="*/ 26 w 26"/>
                <a:gd name="T39" fmla="*/ 7 h 9"/>
                <a:gd name="T40" fmla="*/ 25 w 26"/>
                <a:gd name="T41" fmla="*/ 8 h 9"/>
                <a:gd name="T42" fmla="*/ 22 w 26"/>
                <a:gd name="T43" fmla="*/ 9 h 9"/>
                <a:gd name="T44" fmla="*/ 21 w 26"/>
                <a:gd name="T45" fmla="*/ 9 h 9"/>
                <a:gd name="T46" fmla="*/ 21 w 26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9">
                  <a:moveTo>
                    <a:pt x="21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5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70">
              <a:extLst>
                <a:ext uri="{FF2B5EF4-FFF2-40B4-BE49-F238E27FC236}">
                  <a16:creationId xmlns:a16="http://schemas.microsoft.com/office/drawing/2014/main" id="{96852947-E0FD-4CF6-BD69-B6BDCF0EA5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313" y="3398838"/>
              <a:ext cx="20638" cy="7938"/>
            </a:xfrm>
            <a:custGeom>
              <a:avLst/>
              <a:gdLst>
                <a:gd name="T0" fmla="*/ 20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2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2 w 25"/>
                <a:gd name="T21" fmla="*/ 0 h 9"/>
                <a:gd name="T22" fmla="*/ 5 w 25"/>
                <a:gd name="T23" fmla="*/ 0 h 9"/>
                <a:gd name="T24" fmla="*/ 20 w 25"/>
                <a:gd name="T25" fmla="*/ 0 h 9"/>
                <a:gd name="T26" fmla="*/ 20 w 25"/>
                <a:gd name="T27" fmla="*/ 0 h 9"/>
                <a:gd name="T28" fmla="*/ 22 w 25"/>
                <a:gd name="T29" fmla="*/ 0 h 9"/>
                <a:gd name="T30" fmla="*/ 23 w 25"/>
                <a:gd name="T31" fmla="*/ 1 h 9"/>
                <a:gd name="T32" fmla="*/ 24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4 w 25"/>
                <a:gd name="T39" fmla="*/ 7 h 9"/>
                <a:gd name="T40" fmla="*/ 23 w 25"/>
                <a:gd name="T41" fmla="*/ 8 h 9"/>
                <a:gd name="T42" fmla="*/ 22 w 25"/>
                <a:gd name="T43" fmla="*/ 9 h 9"/>
                <a:gd name="T44" fmla="*/ 20 w 25"/>
                <a:gd name="T45" fmla="*/ 9 h 9"/>
                <a:gd name="T46" fmla="*/ 20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4" y="7"/>
                  </a:lnTo>
                  <a:lnTo>
                    <a:pt x="23" y="8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71">
              <a:extLst>
                <a:ext uri="{FF2B5EF4-FFF2-40B4-BE49-F238E27FC236}">
                  <a16:creationId xmlns:a16="http://schemas.microsoft.com/office/drawing/2014/main" id="{5043C883-29B0-4354-906F-59CD94C567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8713" y="3398838"/>
              <a:ext cx="20638" cy="7938"/>
            </a:xfrm>
            <a:custGeom>
              <a:avLst/>
              <a:gdLst>
                <a:gd name="T0" fmla="*/ 21 w 25"/>
                <a:gd name="T1" fmla="*/ 9 h 9"/>
                <a:gd name="T2" fmla="*/ 6 w 25"/>
                <a:gd name="T3" fmla="*/ 9 h 9"/>
                <a:gd name="T4" fmla="*/ 6 w 25"/>
                <a:gd name="T5" fmla="*/ 9 h 9"/>
                <a:gd name="T6" fmla="*/ 4 w 25"/>
                <a:gd name="T7" fmla="*/ 9 h 9"/>
                <a:gd name="T8" fmla="*/ 2 w 25"/>
                <a:gd name="T9" fmla="*/ 8 h 9"/>
                <a:gd name="T10" fmla="*/ 1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1 w 25"/>
                <a:gd name="T17" fmla="*/ 2 h 9"/>
                <a:gd name="T18" fmla="*/ 2 w 25"/>
                <a:gd name="T19" fmla="*/ 1 h 9"/>
                <a:gd name="T20" fmla="*/ 4 w 25"/>
                <a:gd name="T21" fmla="*/ 0 h 9"/>
                <a:gd name="T22" fmla="*/ 6 w 25"/>
                <a:gd name="T23" fmla="*/ 0 h 9"/>
                <a:gd name="T24" fmla="*/ 21 w 25"/>
                <a:gd name="T25" fmla="*/ 0 h 9"/>
                <a:gd name="T26" fmla="*/ 21 w 25"/>
                <a:gd name="T27" fmla="*/ 0 h 9"/>
                <a:gd name="T28" fmla="*/ 23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3 w 25"/>
                <a:gd name="T43" fmla="*/ 9 h 9"/>
                <a:gd name="T44" fmla="*/ 21 w 25"/>
                <a:gd name="T45" fmla="*/ 9 h 9"/>
                <a:gd name="T46" fmla="*/ 21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1" y="9"/>
                  </a:moveTo>
                  <a:lnTo>
                    <a:pt x="6" y="9"/>
                  </a:lnTo>
                  <a:lnTo>
                    <a:pt x="6" y="9"/>
                  </a:lnTo>
                  <a:lnTo>
                    <a:pt x="4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3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72">
              <a:extLst>
                <a:ext uri="{FF2B5EF4-FFF2-40B4-BE49-F238E27FC236}">
                  <a16:creationId xmlns:a16="http://schemas.microsoft.com/office/drawing/2014/main" id="{FF645628-BA12-40B1-B1CE-3060894BE9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4113" y="3398838"/>
              <a:ext cx="20638" cy="7938"/>
            </a:xfrm>
            <a:custGeom>
              <a:avLst/>
              <a:gdLst>
                <a:gd name="T0" fmla="*/ 21 w 26"/>
                <a:gd name="T1" fmla="*/ 9 h 9"/>
                <a:gd name="T2" fmla="*/ 5 w 26"/>
                <a:gd name="T3" fmla="*/ 9 h 9"/>
                <a:gd name="T4" fmla="*/ 5 w 26"/>
                <a:gd name="T5" fmla="*/ 9 h 9"/>
                <a:gd name="T6" fmla="*/ 4 w 26"/>
                <a:gd name="T7" fmla="*/ 9 h 9"/>
                <a:gd name="T8" fmla="*/ 1 w 26"/>
                <a:gd name="T9" fmla="*/ 8 h 9"/>
                <a:gd name="T10" fmla="*/ 0 w 26"/>
                <a:gd name="T11" fmla="*/ 7 h 9"/>
                <a:gd name="T12" fmla="*/ 0 w 26"/>
                <a:gd name="T13" fmla="*/ 5 h 9"/>
                <a:gd name="T14" fmla="*/ 0 w 26"/>
                <a:gd name="T15" fmla="*/ 5 h 9"/>
                <a:gd name="T16" fmla="*/ 0 w 26"/>
                <a:gd name="T17" fmla="*/ 2 h 9"/>
                <a:gd name="T18" fmla="*/ 1 w 26"/>
                <a:gd name="T19" fmla="*/ 1 h 9"/>
                <a:gd name="T20" fmla="*/ 4 w 26"/>
                <a:gd name="T21" fmla="*/ 0 h 9"/>
                <a:gd name="T22" fmla="*/ 5 w 26"/>
                <a:gd name="T23" fmla="*/ 0 h 9"/>
                <a:gd name="T24" fmla="*/ 21 w 26"/>
                <a:gd name="T25" fmla="*/ 0 h 9"/>
                <a:gd name="T26" fmla="*/ 21 w 26"/>
                <a:gd name="T27" fmla="*/ 0 h 9"/>
                <a:gd name="T28" fmla="*/ 22 w 26"/>
                <a:gd name="T29" fmla="*/ 0 h 9"/>
                <a:gd name="T30" fmla="*/ 25 w 26"/>
                <a:gd name="T31" fmla="*/ 1 h 9"/>
                <a:gd name="T32" fmla="*/ 26 w 26"/>
                <a:gd name="T33" fmla="*/ 2 h 9"/>
                <a:gd name="T34" fmla="*/ 26 w 26"/>
                <a:gd name="T35" fmla="*/ 5 h 9"/>
                <a:gd name="T36" fmla="*/ 26 w 26"/>
                <a:gd name="T37" fmla="*/ 5 h 9"/>
                <a:gd name="T38" fmla="*/ 26 w 26"/>
                <a:gd name="T39" fmla="*/ 7 h 9"/>
                <a:gd name="T40" fmla="*/ 25 w 26"/>
                <a:gd name="T41" fmla="*/ 8 h 9"/>
                <a:gd name="T42" fmla="*/ 22 w 26"/>
                <a:gd name="T43" fmla="*/ 9 h 9"/>
                <a:gd name="T44" fmla="*/ 21 w 26"/>
                <a:gd name="T45" fmla="*/ 9 h 9"/>
                <a:gd name="T46" fmla="*/ 21 w 26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9">
                  <a:moveTo>
                    <a:pt x="21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5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73">
              <a:extLst>
                <a:ext uri="{FF2B5EF4-FFF2-40B4-BE49-F238E27FC236}">
                  <a16:creationId xmlns:a16="http://schemas.microsoft.com/office/drawing/2014/main" id="{3C5500B8-6071-4EC6-959F-A870AE375C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9513" y="3398838"/>
              <a:ext cx="20638" cy="7938"/>
            </a:xfrm>
            <a:custGeom>
              <a:avLst/>
              <a:gdLst>
                <a:gd name="T0" fmla="*/ 19 w 25"/>
                <a:gd name="T1" fmla="*/ 9 h 9"/>
                <a:gd name="T2" fmla="*/ 4 w 25"/>
                <a:gd name="T3" fmla="*/ 9 h 9"/>
                <a:gd name="T4" fmla="*/ 4 w 25"/>
                <a:gd name="T5" fmla="*/ 9 h 9"/>
                <a:gd name="T6" fmla="*/ 2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2 w 25"/>
                <a:gd name="T21" fmla="*/ 0 h 9"/>
                <a:gd name="T22" fmla="*/ 4 w 25"/>
                <a:gd name="T23" fmla="*/ 0 h 9"/>
                <a:gd name="T24" fmla="*/ 19 w 25"/>
                <a:gd name="T25" fmla="*/ 0 h 9"/>
                <a:gd name="T26" fmla="*/ 19 w 25"/>
                <a:gd name="T27" fmla="*/ 0 h 9"/>
                <a:gd name="T28" fmla="*/ 21 w 25"/>
                <a:gd name="T29" fmla="*/ 0 h 9"/>
                <a:gd name="T30" fmla="*/ 23 w 25"/>
                <a:gd name="T31" fmla="*/ 1 h 9"/>
                <a:gd name="T32" fmla="*/ 24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4 w 25"/>
                <a:gd name="T39" fmla="*/ 7 h 9"/>
                <a:gd name="T40" fmla="*/ 23 w 25"/>
                <a:gd name="T41" fmla="*/ 8 h 9"/>
                <a:gd name="T42" fmla="*/ 21 w 25"/>
                <a:gd name="T43" fmla="*/ 9 h 9"/>
                <a:gd name="T44" fmla="*/ 19 w 25"/>
                <a:gd name="T45" fmla="*/ 9 h 9"/>
                <a:gd name="T46" fmla="*/ 19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19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4" y="7"/>
                  </a:lnTo>
                  <a:lnTo>
                    <a:pt x="23" y="8"/>
                  </a:lnTo>
                  <a:lnTo>
                    <a:pt x="21" y="9"/>
                  </a:lnTo>
                  <a:lnTo>
                    <a:pt x="19" y="9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4">
              <a:extLst>
                <a:ext uri="{FF2B5EF4-FFF2-40B4-BE49-F238E27FC236}">
                  <a16:creationId xmlns:a16="http://schemas.microsoft.com/office/drawing/2014/main" id="{8D0E4027-892D-48EC-8727-7DFDCB0EE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913" y="3398838"/>
              <a:ext cx="20638" cy="7938"/>
            </a:xfrm>
            <a:custGeom>
              <a:avLst/>
              <a:gdLst>
                <a:gd name="T0" fmla="*/ 20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3 w 25"/>
                <a:gd name="T7" fmla="*/ 9 h 9"/>
                <a:gd name="T8" fmla="*/ 2 w 25"/>
                <a:gd name="T9" fmla="*/ 8 h 9"/>
                <a:gd name="T10" fmla="*/ 1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1 w 25"/>
                <a:gd name="T17" fmla="*/ 2 h 9"/>
                <a:gd name="T18" fmla="*/ 2 w 25"/>
                <a:gd name="T19" fmla="*/ 1 h 9"/>
                <a:gd name="T20" fmla="*/ 3 w 25"/>
                <a:gd name="T21" fmla="*/ 0 h 9"/>
                <a:gd name="T22" fmla="*/ 5 w 25"/>
                <a:gd name="T23" fmla="*/ 0 h 9"/>
                <a:gd name="T24" fmla="*/ 20 w 25"/>
                <a:gd name="T25" fmla="*/ 0 h 9"/>
                <a:gd name="T26" fmla="*/ 20 w 25"/>
                <a:gd name="T27" fmla="*/ 0 h 9"/>
                <a:gd name="T28" fmla="*/ 23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3 w 25"/>
                <a:gd name="T43" fmla="*/ 9 h 9"/>
                <a:gd name="T44" fmla="*/ 20 w 25"/>
                <a:gd name="T45" fmla="*/ 9 h 9"/>
                <a:gd name="T46" fmla="*/ 20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3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5">
              <a:extLst>
                <a:ext uri="{FF2B5EF4-FFF2-40B4-BE49-F238E27FC236}">
                  <a16:creationId xmlns:a16="http://schemas.microsoft.com/office/drawing/2014/main" id="{25EB67C7-2918-47A0-A8F3-23A3087979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0313" y="3398838"/>
              <a:ext cx="20638" cy="7938"/>
            </a:xfrm>
            <a:custGeom>
              <a:avLst/>
              <a:gdLst>
                <a:gd name="T0" fmla="*/ 21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3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3 w 25"/>
                <a:gd name="T21" fmla="*/ 0 h 9"/>
                <a:gd name="T22" fmla="*/ 5 w 25"/>
                <a:gd name="T23" fmla="*/ 0 h 9"/>
                <a:gd name="T24" fmla="*/ 21 w 25"/>
                <a:gd name="T25" fmla="*/ 0 h 9"/>
                <a:gd name="T26" fmla="*/ 21 w 25"/>
                <a:gd name="T27" fmla="*/ 0 h 9"/>
                <a:gd name="T28" fmla="*/ 22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2 w 25"/>
                <a:gd name="T43" fmla="*/ 9 h 9"/>
                <a:gd name="T44" fmla="*/ 21 w 25"/>
                <a:gd name="T45" fmla="*/ 9 h 9"/>
                <a:gd name="T46" fmla="*/ 21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1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76">
              <a:extLst>
                <a:ext uri="{FF2B5EF4-FFF2-40B4-BE49-F238E27FC236}">
                  <a16:creationId xmlns:a16="http://schemas.microsoft.com/office/drawing/2014/main" id="{7BCB2E53-0CEF-429F-9939-977F63D3C9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5713" y="3398838"/>
              <a:ext cx="20638" cy="7938"/>
            </a:xfrm>
            <a:custGeom>
              <a:avLst/>
              <a:gdLst>
                <a:gd name="T0" fmla="*/ 21 w 26"/>
                <a:gd name="T1" fmla="*/ 9 h 9"/>
                <a:gd name="T2" fmla="*/ 5 w 26"/>
                <a:gd name="T3" fmla="*/ 9 h 9"/>
                <a:gd name="T4" fmla="*/ 5 w 26"/>
                <a:gd name="T5" fmla="*/ 9 h 9"/>
                <a:gd name="T6" fmla="*/ 4 w 26"/>
                <a:gd name="T7" fmla="*/ 9 h 9"/>
                <a:gd name="T8" fmla="*/ 1 w 26"/>
                <a:gd name="T9" fmla="*/ 8 h 9"/>
                <a:gd name="T10" fmla="*/ 0 w 26"/>
                <a:gd name="T11" fmla="*/ 7 h 9"/>
                <a:gd name="T12" fmla="*/ 0 w 26"/>
                <a:gd name="T13" fmla="*/ 5 h 9"/>
                <a:gd name="T14" fmla="*/ 0 w 26"/>
                <a:gd name="T15" fmla="*/ 5 h 9"/>
                <a:gd name="T16" fmla="*/ 0 w 26"/>
                <a:gd name="T17" fmla="*/ 2 h 9"/>
                <a:gd name="T18" fmla="*/ 1 w 26"/>
                <a:gd name="T19" fmla="*/ 1 h 9"/>
                <a:gd name="T20" fmla="*/ 4 w 26"/>
                <a:gd name="T21" fmla="*/ 0 h 9"/>
                <a:gd name="T22" fmla="*/ 5 w 26"/>
                <a:gd name="T23" fmla="*/ 0 h 9"/>
                <a:gd name="T24" fmla="*/ 21 w 26"/>
                <a:gd name="T25" fmla="*/ 0 h 9"/>
                <a:gd name="T26" fmla="*/ 21 w 26"/>
                <a:gd name="T27" fmla="*/ 0 h 9"/>
                <a:gd name="T28" fmla="*/ 22 w 26"/>
                <a:gd name="T29" fmla="*/ 0 h 9"/>
                <a:gd name="T30" fmla="*/ 24 w 26"/>
                <a:gd name="T31" fmla="*/ 1 h 9"/>
                <a:gd name="T32" fmla="*/ 26 w 26"/>
                <a:gd name="T33" fmla="*/ 2 h 9"/>
                <a:gd name="T34" fmla="*/ 26 w 26"/>
                <a:gd name="T35" fmla="*/ 5 h 9"/>
                <a:gd name="T36" fmla="*/ 26 w 26"/>
                <a:gd name="T37" fmla="*/ 5 h 9"/>
                <a:gd name="T38" fmla="*/ 26 w 26"/>
                <a:gd name="T39" fmla="*/ 7 h 9"/>
                <a:gd name="T40" fmla="*/ 24 w 26"/>
                <a:gd name="T41" fmla="*/ 8 h 9"/>
                <a:gd name="T42" fmla="*/ 22 w 26"/>
                <a:gd name="T43" fmla="*/ 9 h 9"/>
                <a:gd name="T44" fmla="*/ 21 w 26"/>
                <a:gd name="T45" fmla="*/ 9 h 9"/>
                <a:gd name="T46" fmla="*/ 21 w 26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9">
                  <a:moveTo>
                    <a:pt x="21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6" y="2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7">
              <a:extLst>
                <a:ext uri="{FF2B5EF4-FFF2-40B4-BE49-F238E27FC236}">
                  <a16:creationId xmlns:a16="http://schemas.microsoft.com/office/drawing/2014/main" id="{2D0E3012-36EF-4DE3-92E4-84104205CB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1113" y="3398838"/>
              <a:ext cx="20638" cy="7938"/>
            </a:xfrm>
            <a:custGeom>
              <a:avLst/>
              <a:gdLst>
                <a:gd name="T0" fmla="*/ 20 w 26"/>
                <a:gd name="T1" fmla="*/ 9 h 9"/>
                <a:gd name="T2" fmla="*/ 5 w 26"/>
                <a:gd name="T3" fmla="*/ 9 h 9"/>
                <a:gd name="T4" fmla="*/ 5 w 26"/>
                <a:gd name="T5" fmla="*/ 9 h 9"/>
                <a:gd name="T6" fmla="*/ 3 w 26"/>
                <a:gd name="T7" fmla="*/ 9 h 9"/>
                <a:gd name="T8" fmla="*/ 2 w 26"/>
                <a:gd name="T9" fmla="*/ 8 h 9"/>
                <a:gd name="T10" fmla="*/ 0 w 26"/>
                <a:gd name="T11" fmla="*/ 7 h 9"/>
                <a:gd name="T12" fmla="*/ 0 w 26"/>
                <a:gd name="T13" fmla="*/ 5 h 9"/>
                <a:gd name="T14" fmla="*/ 0 w 26"/>
                <a:gd name="T15" fmla="*/ 5 h 9"/>
                <a:gd name="T16" fmla="*/ 0 w 26"/>
                <a:gd name="T17" fmla="*/ 2 h 9"/>
                <a:gd name="T18" fmla="*/ 2 w 26"/>
                <a:gd name="T19" fmla="*/ 1 h 9"/>
                <a:gd name="T20" fmla="*/ 3 w 26"/>
                <a:gd name="T21" fmla="*/ 0 h 9"/>
                <a:gd name="T22" fmla="*/ 5 w 26"/>
                <a:gd name="T23" fmla="*/ 0 h 9"/>
                <a:gd name="T24" fmla="*/ 20 w 26"/>
                <a:gd name="T25" fmla="*/ 0 h 9"/>
                <a:gd name="T26" fmla="*/ 20 w 26"/>
                <a:gd name="T27" fmla="*/ 0 h 9"/>
                <a:gd name="T28" fmla="*/ 22 w 26"/>
                <a:gd name="T29" fmla="*/ 0 h 9"/>
                <a:gd name="T30" fmla="*/ 24 w 26"/>
                <a:gd name="T31" fmla="*/ 1 h 9"/>
                <a:gd name="T32" fmla="*/ 25 w 26"/>
                <a:gd name="T33" fmla="*/ 2 h 9"/>
                <a:gd name="T34" fmla="*/ 26 w 26"/>
                <a:gd name="T35" fmla="*/ 5 h 9"/>
                <a:gd name="T36" fmla="*/ 26 w 26"/>
                <a:gd name="T37" fmla="*/ 5 h 9"/>
                <a:gd name="T38" fmla="*/ 25 w 26"/>
                <a:gd name="T39" fmla="*/ 7 h 9"/>
                <a:gd name="T40" fmla="*/ 24 w 26"/>
                <a:gd name="T41" fmla="*/ 8 h 9"/>
                <a:gd name="T42" fmla="*/ 22 w 26"/>
                <a:gd name="T43" fmla="*/ 9 h 9"/>
                <a:gd name="T44" fmla="*/ 20 w 26"/>
                <a:gd name="T45" fmla="*/ 9 h 9"/>
                <a:gd name="T46" fmla="*/ 20 w 26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78">
              <a:extLst>
                <a:ext uri="{FF2B5EF4-FFF2-40B4-BE49-F238E27FC236}">
                  <a16:creationId xmlns:a16="http://schemas.microsoft.com/office/drawing/2014/main" id="{E775E31B-878B-45E3-A7F3-D5425E80AE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86513" y="3398838"/>
              <a:ext cx="19050" cy="7938"/>
            </a:xfrm>
            <a:custGeom>
              <a:avLst/>
              <a:gdLst>
                <a:gd name="T0" fmla="*/ 20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3 w 25"/>
                <a:gd name="T7" fmla="*/ 9 h 9"/>
                <a:gd name="T8" fmla="*/ 2 w 25"/>
                <a:gd name="T9" fmla="*/ 8 h 9"/>
                <a:gd name="T10" fmla="*/ 1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1 w 25"/>
                <a:gd name="T17" fmla="*/ 2 h 9"/>
                <a:gd name="T18" fmla="*/ 2 w 25"/>
                <a:gd name="T19" fmla="*/ 1 h 9"/>
                <a:gd name="T20" fmla="*/ 3 w 25"/>
                <a:gd name="T21" fmla="*/ 0 h 9"/>
                <a:gd name="T22" fmla="*/ 5 w 25"/>
                <a:gd name="T23" fmla="*/ 0 h 9"/>
                <a:gd name="T24" fmla="*/ 20 w 25"/>
                <a:gd name="T25" fmla="*/ 0 h 9"/>
                <a:gd name="T26" fmla="*/ 20 w 25"/>
                <a:gd name="T27" fmla="*/ 0 h 9"/>
                <a:gd name="T28" fmla="*/ 23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3 w 25"/>
                <a:gd name="T43" fmla="*/ 9 h 9"/>
                <a:gd name="T44" fmla="*/ 20 w 25"/>
                <a:gd name="T45" fmla="*/ 9 h 9"/>
                <a:gd name="T46" fmla="*/ 20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3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79">
              <a:extLst>
                <a:ext uri="{FF2B5EF4-FFF2-40B4-BE49-F238E27FC236}">
                  <a16:creationId xmlns:a16="http://schemas.microsoft.com/office/drawing/2014/main" id="{8B85119F-A499-4D52-919B-E76F215ADF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1913" y="3398838"/>
              <a:ext cx="20638" cy="7938"/>
            </a:xfrm>
            <a:custGeom>
              <a:avLst/>
              <a:gdLst>
                <a:gd name="T0" fmla="*/ 21 w 25"/>
                <a:gd name="T1" fmla="*/ 9 h 9"/>
                <a:gd name="T2" fmla="*/ 4 w 25"/>
                <a:gd name="T3" fmla="*/ 9 h 9"/>
                <a:gd name="T4" fmla="*/ 4 w 25"/>
                <a:gd name="T5" fmla="*/ 9 h 9"/>
                <a:gd name="T6" fmla="*/ 3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3 w 25"/>
                <a:gd name="T21" fmla="*/ 0 h 9"/>
                <a:gd name="T22" fmla="*/ 4 w 25"/>
                <a:gd name="T23" fmla="*/ 0 h 9"/>
                <a:gd name="T24" fmla="*/ 21 w 25"/>
                <a:gd name="T25" fmla="*/ 0 h 9"/>
                <a:gd name="T26" fmla="*/ 21 w 25"/>
                <a:gd name="T27" fmla="*/ 0 h 9"/>
                <a:gd name="T28" fmla="*/ 22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2 w 25"/>
                <a:gd name="T43" fmla="*/ 9 h 9"/>
                <a:gd name="T44" fmla="*/ 21 w 25"/>
                <a:gd name="T45" fmla="*/ 9 h 9"/>
                <a:gd name="T46" fmla="*/ 21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1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3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80">
              <a:extLst>
                <a:ext uri="{FF2B5EF4-FFF2-40B4-BE49-F238E27FC236}">
                  <a16:creationId xmlns:a16="http://schemas.microsoft.com/office/drawing/2014/main" id="{C8D2CD8E-AF87-4A02-96F8-ADA3FE8CE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398838"/>
              <a:ext cx="20638" cy="7938"/>
            </a:xfrm>
            <a:custGeom>
              <a:avLst/>
              <a:gdLst>
                <a:gd name="T0" fmla="*/ 20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2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2 w 25"/>
                <a:gd name="T21" fmla="*/ 0 h 9"/>
                <a:gd name="T22" fmla="*/ 5 w 25"/>
                <a:gd name="T23" fmla="*/ 0 h 9"/>
                <a:gd name="T24" fmla="*/ 20 w 25"/>
                <a:gd name="T25" fmla="*/ 0 h 9"/>
                <a:gd name="T26" fmla="*/ 20 w 25"/>
                <a:gd name="T27" fmla="*/ 0 h 9"/>
                <a:gd name="T28" fmla="*/ 22 w 25"/>
                <a:gd name="T29" fmla="*/ 0 h 9"/>
                <a:gd name="T30" fmla="*/ 24 w 25"/>
                <a:gd name="T31" fmla="*/ 1 h 9"/>
                <a:gd name="T32" fmla="*/ 24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4 w 25"/>
                <a:gd name="T39" fmla="*/ 7 h 9"/>
                <a:gd name="T40" fmla="*/ 24 w 25"/>
                <a:gd name="T41" fmla="*/ 8 h 9"/>
                <a:gd name="T42" fmla="*/ 22 w 25"/>
                <a:gd name="T43" fmla="*/ 9 h 9"/>
                <a:gd name="T44" fmla="*/ 20 w 25"/>
                <a:gd name="T45" fmla="*/ 9 h 9"/>
                <a:gd name="T46" fmla="*/ 20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81">
              <a:extLst>
                <a:ext uri="{FF2B5EF4-FFF2-40B4-BE49-F238E27FC236}">
                  <a16:creationId xmlns:a16="http://schemas.microsoft.com/office/drawing/2014/main" id="{0ED7A539-0101-4569-B00D-08DF22E3FF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43613" y="2974976"/>
              <a:ext cx="500063" cy="379413"/>
            </a:xfrm>
            <a:custGeom>
              <a:avLst/>
              <a:gdLst>
                <a:gd name="T0" fmla="*/ 31 w 629"/>
                <a:gd name="T1" fmla="*/ 0 h 478"/>
                <a:gd name="T2" fmla="*/ 14 w 629"/>
                <a:gd name="T3" fmla="*/ 6 h 478"/>
                <a:gd name="T4" fmla="*/ 2 w 629"/>
                <a:gd name="T5" fmla="*/ 18 h 478"/>
                <a:gd name="T6" fmla="*/ 0 w 629"/>
                <a:gd name="T7" fmla="*/ 365 h 478"/>
                <a:gd name="T8" fmla="*/ 2 w 629"/>
                <a:gd name="T9" fmla="*/ 376 h 478"/>
                <a:gd name="T10" fmla="*/ 14 w 629"/>
                <a:gd name="T11" fmla="*/ 390 h 478"/>
                <a:gd name="T12" fmla="*/ 31 w 629"/>
                <a:gd name="T13" fmla="*/ 395 h 478"/>
                <a:gd name="T14" fmla="*/ 226 w 629"/>
                <a:gd name="T15" fmla="*/ 433 h 478"/>
                <a:gd name="T16" fmla="*/ 217 w 629"/>
                <a:gd name="T17" fmla="*/ 436 h 478"/>
                <a:gd name="T18" fmla="*/ 200 w 629"/>
                <a:gd name="T19" fmla="*/ 456 h 478"/>
                <a:gd name="T20" fmla="*/ 200 w 629"/>
                <a:gd name="T21" fmla="*/ 467 h 478"/>
                <a:gd name="T22" fmla="*/ 202 w 629"/>
                <a:gd name="T23" fmla="*/ 474 h 478"/>
                <a:gd name="T24" fmla="*/ 211 w 629"/>
                <a:gd name="T25" fmla="*/ 478 h 478"/>
                <a:gd name="T26" fmla="*/ 426 w 629"/>
                <a:gd name="T27" fmla="*/ 478 h 478"/>
                <a:gd name="T28" fmla="*/ 433 w 629"/>
                <a:gd name="T29" fmla="*/ 472 h 478"/>
                <a:gd name="T30" fmla="*/ 433 w 629"/>
                <a:gd name="T31" fmla="*/ 459 h 478"/>
                <a:gd name="T32" fmla="*/ 431 w 629"/>
                <a:gd name="T33" fmla="*/ 452 h 478"/>
                <a:gd name="T34" fmla="*/ 412 w 629"/>
                <a:gd name="T35" fmla="*/ 434 h 478"/>
                <a:gd name="T36" fmla="*/ 357 w 629"/>
                <a:gd name="T37" fmla="*/ 395 h 478"/>
                <a:gd name="T38" fmla="*/ 605 w 629"/>
                <a:gd name="T39" fmla="*/ 395 h 478"/>
                <a:gd name="T40" fmla="*/ 621 w 629"/>
                <a:gd name="T41" fmla="*/ 387 h 478"/>
                <a:gd name="T42" fmla="*/ 629 w 629"/>
                <a:gd name="T43" fmla="*/ 371 h 478"/>
                <a:gd name="T44" fmla="*/ 629 w 629"/>
                <a:gd name="T45" fmla="*/ 31 h 478"/>
                <a:gd name="T46" fmla="*/ 624 w 629"/>
                <a:gd name="T47" fmla="*/ 14 h 478"/>
                <a:gd name="T48" fmla="*/ 610 w 629"/>
                <a:gd name="T49" fmla="*/ 2 h 478"/>
                <a:gd name="T50" fmla="*/ 599 w 629"/>
                <a:gd name="T51" fmla="*/ 0 h 478"/>
                <a:gd name="T52" fmla="*/ 408 w 629"/>
                <a:gd name="T53" fmla="*/ 443 h 478"/>
                <a:gd name="T54" fmla="*/ 424 w 629"/>
                <a:gd name="T55" fmla="*/ 459 h 478"/>
                <a:gd name="T56" fmla="*/ 424 w 629"/>
                <a:gd name="T57" fmla="*/ 467 h 478"/>
                <a:gd name="T58" fmla="*/ 211 w 629"/>
                <a:gd name="T59" fmla="*/ 469 h 478"/>
                <a:gd name="T60" fmla="*/ 209 w 629"/>
                <a:gd name="T61" fmla="*/ 469 h 478"/>
                <a:gd name="T62" fmla="*/ 209 w 629"/>
                <a:gd name="T63" fmla="*/ 459 h 478"/>
                <a:gd name="T64" fmla="*/ 224 w 629"/>
                <a:gd name="T65" fmla="*/ 443 h 478"/>
                <a:gd name="T66" fmla="*/ 276 w 629"/>
                <a:gd name="T67" fmla="*/ 443 h 478"/>
                <a:gd name="T68" fmla="*/ 277 w 629"/>
                <a:gd name="T69" fmla="*/ 447 h 478"/>
                <a:gd name="T70" fmla="*/ 352 w 629"/>
                <a:gd name="T71" fmla="*/ 448 h 478"/>
                <a:gd name="T72" fmla="*/ 356 w 629"/>
                <a:gd name="T73" fmla="*/ 447 h 478"/>
                <a:gd name="T74" fmla="*/ 357 w 629"/>
                <a:gd name="T75" fmla="*/ 442 h 478"/>
                <a:gd name="T76" fmla="*/ 346 w 629"/>
                <a:gd name="T77" fmla="*/ 439 h 478"/>
                <a:gd name="T78" fmla="*/ 285 w 629"/>
                <a:gd name="T79" fmla="*/ 395 h 478"/>
                <a:gd name="T80" fmla="*/ 619 w 629"/>
                <a:gd name="T81" fmla="*/ 365 h 478"/>
                <a:gd name="T82" fmla="*/ 618 w 629"/>
                <a:gd name="T83" fmla="*/ 373 h 478"/>
                <a:gd name="T84" fmla="*/ 610 w 629"/>
                <a:gd name="T85" fmla="*/ 382 h 478"/>
                <a:gd name="T86" fmla="*/ 599 w 629"/>
                <a:gd name="T87" fmla="*/ 386 h 478"/>
                <a:gd name="T88" fmla="*/ 26 w 629"/>
                <a:gd name="T89" fmla="*/ 386 h 478"/>
                <a:gd name="T90" fmla="*/ 16 w 629"/>
                <a:gd name="T91" fmla="*/ 380 h 478"/>
                <a:gd name="T92" fmla="*/ 10 w 629"/>
                <a:gd name="T93" fmla="*/ 370 h 478"/>
                <a:gd name="T94" fmla="*/ 9 w 629"/>
                <a:gd name="T95" fmla="*/ 31 h 478"/>
                <a:gd name="T96" fmla="*/ 14 w 629"/>
                <a:gd name="T97" fmla="*/ 18 h 478"/>
                <a:gd name="T98" fmla="*/ 23 w 629"/>
                <a:gd name="T99" fmla="*/ 11 h 478"/>
                <a:gd name="T100" fmla="*/ 599 w 629"/>
                <a:gd name="T101" fmla="*/ 9 h 478"/>
                <a:gd name="T102" fmla="*/ 607 w 629"/>
                <a:gd name="T103" fmla="*/ 11 h 478"/>
                <a:gd name="T104" fmla="*/ 616 w 629"/>
                <a:gd name="T105" fmla="*/ 18 h 478"/>
                <a:gd name="T106" fmla="*/ 619 w 629"/>
                <a:gd name="T107" fmla="*/ 3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9" h="478">
                  <a:moveTo>
                    <a:pt x="599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4" y="1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9" y="9"/>
                  </a:lnTo>
                  <a:lnTo>
                    <a:pt x="5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1" y="371"/>
                  </a:lnTo>
                  <a:lnTo>
                    <a:pt x="2" y="376"/>
                  </a:lnTo>
                  <a:lnTo>
                    <a:pt x="5" y="382"/>
                  </a:lnTo>
                  <a:lnTo>
                    <a:pt x="9" y="387"/>
                  </a:lnTo>
                  <a:lnTo>
                    <a:pt x="14" y="390"/>
                  </a:lnTo>
                  <a:lnTo>
                    <a:pt x="18" y="393"/>
                  </a:lnTo>
                  <a:lnTo>
                    <a:pt x="24" y="395"/>
                  </a:lnTo>
                  <a:lnTo>
                    <a:pt x="31" y="395"/>
                  </a:lnTo>
                  <a:lnTo>
                    <a:pt x="276" y="395"/>
                  </a:lnTo>
                  <a:lnTo>
                    <a:pt x="276" y="433"/>
                  </a:lnTo>
                  <a:lnTo>
                    <a:pt x="226" y="433"/>
                  </a:lnTo>
                  <a:lnTo>
                    <a:pt x="226" y="433"/>
                  </a:lnTo>
                  <a:lnTo>
                    <a:pt x="221" y="434"/>
                  </a:lnTo>
                  <a:lnTo>
                    <a:pt x="217" y="436"/>
                  </a:lnTo>
                  <a:lnTo>
                    <a:pt x="202" y="452"/>
                  </a:lnTo>
                  <a:lnTo>
                    <a:pt x="202" y="452"/>
                  </a:lnTo>
                  <a:lnTo>
                    <a:pt x="200" y="456"/>
                  </a:lnTo>
                  <a:lnTo>
                    <a:pt x="200" y="459"/>
                  </a:lnTo>
                  <a:lnTo>
                    <a:pt x="200" y="467"/>
                  </a:lnTo>
                  <a:lnTo>
                    <a:pt x="200" y="467"/>
                  </a:lnTo>
                  <a:lnTo>
                    <a:pt x="200" y="472"/>
                  </a:lnTo>
                  <a:lnTo>
                    <a:pt x="200" y="472"/>
                  </a:lnTo>
                  <a:lnTo>
                    <a:pt x="202" y="474"/>
                  </a:lnTo>
                  <a:lnTo>
                    <a:pt x="205" y="477"/>
                  </a:lnTo>
                  <a:lnTo>
                    <a:pt x="207" y="478"/>
                  </a:lnTo>
                  <a:lnTo>
                    <a:pt x="211" y="478"/>
                  </a:lnTo>
                  <a:lnTo>
                    <a:pt x="423" y="478"/>
                  </a:lnTo>
                  <a:lnTo>
                    <a:pt x="423" y="478"/>
                  </a:lnTo>
                  <a:lnTo>
                    <a:pt x="426" y="478"/>
                  </a:lnTo>
                  <a:lnTo>
                    <a:pt x="428" y="477"/>
                  </a:lnTo>
                  <a:lnTo>
                    <a:pt x="431" y="474"/>
                  </a:lnTo>
                  <a:lnTo>
                    <a:pt x="433" y="472"/>
                  </a:lnTo>
                  <a:lnTo>
                    <a:pt x="433" y="472"/>
                  </a:lnTo>
                  <a:lnTo>
                    <a:pt x="433" y="467"/>
                  </a:lnTo>
                  <a:lnTo>
                    <a:pt x="433" y="459"/>
                  </a:lnTo>
                  <a:lnTo>
                    <a:pt x="433" y="459"/>
                  </a:lnTo>
                  <a:lnTo>
                    <a:pt x="433" y="456"/>
                  </a:lnTo>
                  <a:lnTo>
                    <a:pt x="431" y="452"/>
                  </a:lnTo>
                  <a:lnTo>
                    <a:pt x="416" y="436"/>
                  </a:lnTo>
                  <a:lnTo>
                    <a:pt x="416" y="436"/>
                  </a:lnTo>
                  <a:lnTo>
                    <a:pt x="412" y="434"/>
                  </a:lnTo>
                  <a:lnTo>
                    <a:pt x="408" y="433"/>
                  </a:lnTo>
                  <a:lnTo>
                    <a:pt x="357" y="433"/>
                  </a:lnTo>
                  <a:lnTo>
                    <a:pt x="357" y="395"/>
                  </a:lnTo>
                  <a:lnTo>
                    <a:pt x="599" y="395"/>
                  </a:lnTo>
                  <a:lnTo>
                    <a:pt x="599" y="395"/>
                  </a:lnTo>
                  <a:lnTo>
                    <a:pt x="605" y="395"/>
                  </a:lnTo>
                  <a:lnTo>
                    <a:pt x="610" y="393"/>
                  </a:lnTo>
                  <a:lnTo>
                    <a:pt x="616" y="390"/>
                  </a:lnTo>
                  <a:lnTo>
                    <a:pt x="621" y="387"/>
                  </a:lnTo>
                  <a:lnTo>
                    <a:pt x="624" y="382"/>
                  </a:lnTo>
                  <a:lnTo>
                    <a:pt x="626" y="376"/>
                  </a:lnTo>
                  <a:lnTo>
                    <a:pt x="629" y="371"/>
                  </a:lnTo>
                  <a:lnTo>
                    <a:pt x="629" y="365"/>
                  </a:lnTo>
                  <a:lnTo>
                    <a:pt x="629" y="31"/>
                  </a:lnTo>
                  <a:lnTo>
                    <a:pt x="629" y="31"/>
                  </a:lnTo>
                  <a:lnTo>
                    <a:pt x="629" y="24"/>
                  </a:lnTo>
                  <a:lnTo>
                    <a:pt x="626" y="18"/>
                  </a:lnTo>
                  <a:lnTo>
                    <a:pt x="624" y="14"/>
                  </a:lnTo>
                  <a:lnTo>
                    <a:pt x="621" y="9"/>
                  </a:lnTo>
                  <a:lnTo>
                    <a:pt x="616" y="6"/>
                  </a:lnTo>
                  <a:lnTo>
                    <a:pt x="610" y="2"/>
                  </a:lnTo>
                  <a:lnTo>
                    <a:pt x="605" y="1"/>
                  </a:lnTo>
                  <a:lnTo>
                    <a:pt x="599" y="0"/>
                  </a:lnTo>
                  <a:lnTo>
                    <a:pt x="599" y="0"/>
                  </a:lnTo>
                  <a:close/>
                  <a:moveTo>
                    <a:pt x="408" y="442"/>
                  </a:moveTo>
                  <a:lnTo>
                    <a:pt x="408" y="442"/>
                  </a:lnTo>
                  <a:lnTo>
                    <a:pt x="408" y="443"/>
                  </a:lnTo>
                  <a:lnTo>
                    <a:pt x="423" y="459"/>
                  </a:lnTo>
                  <a:lnTo>
                    <a:pt x="423" y="459"/>
                  </a:lnTo>
                  <a:lnTo>
                    <a:pt x="424" y="459"/>
                  </a:lnTo>
                  <a:lnTo>
                    <a:pt x="424" y="467"/>
                  </a:lnTo>
                  <a:lnTo>
                    <a:pt x="424" y="467"/>
                  </a:lnTo>
                  <a:lnTo>
                    <a:pt x="424" y="467"/>
                  </a:lnTo>
                  <a:lnTo>
                    <a:pt x="424" y="467"/>
                  </a:lnTo>
                  <a:lnTo>
                    <a:pt x="423" y="469"/>
                  </a:lnTo>
                  <a:lnTo>
                    <a:pt x="211" y="469"/>
                  </a:lnTo>
                  <a:lnTo>
                    <a:pt x="211" y="469"/>
                  </a:lnTo>
                  <a:lnTo>
                    <a:pt x="209" y="469"/>
                  </a:lnTo>
                  <a:lnTo>
                    <a:pt x="209" y="469"/>
                  </a:lnTo>
                  <a:lnTo>
                    <a:pt x="209" y="467"/>
                  </a:lnTo>
                  <a:lnTo>
                    <a:pt x="209" y="459"/>
                  </a:lnTo>
                  <a:lnTo>
                    <a:pt x="209" y="459"/>
                  </a:lnTo>
                  <a:lnTo>
                    <a:pt x="209" y="459"/>
                  </a:lnTo>
                  <a:lnTo>
                    <a:pt x="224" y="443"/>
                  </a:lnTo>
                  <a:lnTo>
                    <a:pt x="224" y="443"/>
                  </a:lnTo>
                  <a:lnTo>
                    <a:pt x="226" y="442"/>
                  </a:lnTo>
                  <a:lnTo>
                    <a:pt x="276" y="442"/>
                  </a:lnTo>
                  <a:lnTo>
                    <a:pt x="276" y="443"/>
                  </a:lnTo>
                  <a:lnTo>
                    <a:pt x="276" y="443"/>
                  </a:lnTo>
                  <a:lnTo>
                    <a:pt x="276" y="446"/>
                  </a:lnTo>
                  <a:lnTo>
                    <a:pt x="277" y="447"/>
                  </a:lnTo>
                  <a:lnTo>
                    <a:pt x="279" y="448"/>
                  </a:lnTo>
                  <a:lnTo>
                    <a:pt x="281" y="448"/>
                  </a:lnTo>
                  <a:lnTo>
                    <a:pt x="352" y="448"/>
                  </a:lnTo>
                  <a:lnTo>
                    <a:pt x="352" y="448"/>
                  </a:lnTo>
                  <a:lnTo>
                    <a:pt x="353" y="448"/>
                  </a:lnTo>
                  <a:lnTo>
                    <a:pt x="356" y="447"/>
                  </a:lnTo>
                  <a:lnTo>
                    <a:pt x="357" y="446"/>
                  </a:lnTo>
                  <a:lnTo>
                    <a:pt x="357" y="443"/>
                  </a:lnTo>
                  <a:lnTo>
                    <a:pt x="357" y="442"/>
                  </a:lnTo>
                  <a:lnTo>
                    <a:pt x="408" y="442"/>
                  </a:lnTo>
                  <a:close/>
                  <a:moveTo>
                    <a:pt x="346" y="433"/>
                  </a:moveTo>
                  <a:lnTo>
                    <a:pt x="346" y="439"/>
                  </a:lnTo>
                  <a:lnTo>
                    <a:pt x="285" y="439"/>
                  </a:lnTo>
                  <a:lnTo>
                    <a:pt x="285" y="433"/>
                  </a:lnTo>
                  <a:lnTo>
                    <a:pt x="285" y="395"/>
                  </a:lnTo>
                  <a:lnTo>
                    <a:pt x="346" y="395"/>
                  </a:lnTo>
                  <a:lnTo>
                    <a:pt x="346" y="433"/>
                  </a:lnTo>
                  <a:close/>
                  <a:moveTo>
                    <a:pt x="619" y="365"/>
                  </a:moveTo>
                  <a:lnTo>
                    <a:pt x="619" y="365"/>
                  </a:lnTo>
                  <a:lnTo>
                    <a:pt x="619" y="370"/>
                  </a:lnTo>
                  <a:lnTo>
                    <a:pt x="618" y="373"/>
                  </a:lnTo>
                  <a:lnTo>
                    <a:pt x="616" y="376"/>
                  </a:lnTo>
                  <a:lnTo>
                    <a:pt x="614" y="380"/>
                  </a:lnTo>
                  <a:lnTo>
                    <a:pt x="610" y="382"/>
                  </a:lnTo>
                  <a:lnTo>
                    <a:pt x="607" y="385"/>
                  </a:lnTo>
                  <a:lnTo>
                    <a:pt x="603" y="386"/>
                  </a:lnTo>
                  <a:lnTo>
                    <a:pt x="599" y="386"/>
                  </a:lnTo>
                  <a:lnTo>
                    <a:pt x="31" y="386"/>
                  </a:lnTo>
                  <a:lnTo>
                    <a:pt x="31" y="386"/>
                  </a:lnTo>
                  <a:lnTo>
                    <a:pt x="26" y="386"/>
                  </a:lnTo>
                  <a:lnTo>
                    <a:pt x="23" y="385"/>
                  </a:lnTo>
                  <a:lnTo>
                    <a:pt x="18" y="382"/>
                  </a:lnTo>
                  <a:lnTo>
                    <a:pt x="16" y="380"/>
                  </a:lnTo>
                  <a:lnTo>
                    <a:pt x="14" y="376"/>
                  </a:lnTo>
                  <a:lnTo>
                    <a:pt x="11" y="373"/>
                  </a:lnTo>
                  <a:lnTo>
                    <a:pt x="10" y="370"/>
                  </a:lnTo>
                  <a:lnTo>
                    <a:pt x="9" y="365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0" y="26"/>
                  </a:lnTo>
                  <a:lnTo>
                    <a:pt x="11" y="23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3" y="11"/>
                  </a:lnTo>
                  <a:lnTo>
                    <a:pt x="26" y="10"/>
                  </a:lnTo>
                  <a:lnTo>
                    <a:pt x="31" y="9"/>
                  </a:lnTo>
                  <a:lnTo>
                    <a:pt x="599" y="9"/>
                  </a:lnTo>
                  <a:lnTo>
                    <a:pt x="599" y="9"/>
                  </a:lnTo>
                  <a:lnTo>
                    <a:pt x="603" y="10"/>
                  </a:lnTo>
                  <a:lnTo>
                    <a:pt x="607" y="11"/>
                  </a:lnTo>
                  <a:lnTo>
                    <a:pt x="610" y="14"/>
                  </a:lnTo>
                  <a:lnTo>
                    <a:pt x="614" y="16"/>
                  </a:lnTo>
                  <a:lnTo>
                    <a:pt x="616" y="18"/>
                  </a:lnTo>
                  <a:lnTo>
                    <a:pt x="618" y="23"/>
                  </a:lnTo>
                  <a:lnTo>
                    <a:pt x="619" y="26"/>
                  </a:lnTo>
                  <a:lnTo>
                    <a:pt x="619" y="31"/>
                  </a:lnTo>
                  <a:lnTo>
                    <a:pt x="619" y="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254E9D3-B5C2-4CC4-A321-98ADE07C9E52}"/>
              </a:ext>
            </a:extLst>
          </p:cNvPr>
          <p:cNvGrpSpPr/>
          <p:nvPr userDrawn="1"/>
        </p:nvGrpSpPr>
        <p:grpSpPr>
          <a:xfrm>
            <a:off x="1224844" y="1448002"/>
            <a:ext cx="1318410" cy="1318410"/>
            <a:chOff x="4918075" y="2798763"/>
            <a:chExt cx="808038" cy="808038"/>
          </a:xfrm>
        </p:grpSpPr>
        <p:sp>
          <p:nvSpPr>
            <p:cNvPr id="126" name="Freeform 98">
              <a:extLst>
                <a:ext uri="{FF2B5EF4-FFF2-40B4-BE49-F238E27FC236}">
                  <a16:creationId xmlns:a16="http://schemas.microsoft.com/office/drawing/2014/main" id="{5238739D-4696-4CCA-8721-59B2924415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8075" y="2798763"/>
              <a:ext cx="808038" cy="808038"/>
            </a:xfrm>
            <a:custGeom>
              <a:avLst/>
              <a:gdLst>
                <a:gd name="T0" fmla="*/ 1017 w 1017"/>
                <a:gd name="T1" fmla="*/ 534 h 1016"/>
                <a:gd name="T2" fmla="*/ 1006 w 1017"/>
                <a:gd name="T3" fmla="*/ 611 h 1016"/>
                <a:gd name="T4" fmla="*/ 987 w 1017"/>
                <a:gd name="T5" fmla="*/ 684 h 1016"/>
                <a:gd name="T6" fmla="*/ 956 w 1017"/>
                <a:gd name="T7" fmla="*/ 750 h 1016"/>
                <a:gd name="T8" fmla="*/ 917 w 1017"/>
                <a:gd name="T9" fmla="*/ 813 h 1016"/>
                <a:gd name="T10" fmla="*/ 868 w 1017"/>
                <a:gd name="T11" fmla="*/ 868 h 1016"/>
                <a:gd name="T12" fmla="*/ 813 w 1017"/>
                <a:gd name="T13" fmla="*/ 916 h 1016"/>
                <a:gd name="T14" fmla="*/ 751 w 1017"/>
                <a:gd name="T15" fmla="*/ 955 h 1016"/>
                <a:gd name="T16" fmla="*/ 684 w 1017"/>
                <a:gd name="T17" fmla="*/ 987 h 1016"/>
                <a:gd name="T18" fmla="*/ 611 w 1017"/>
                <a:gd name="T19" fmla="*/ 1006 h 1016"/>
                <a:gd name="T20" fmla="*/ 534 w 1017"/>
                <a:gd name="T21" fmla="*/ 1016 h 1016"/>
                <a:gd name="T22" fmla="*/ 482 w 1017"/>
                <a:gd name="T23" fmla="*/ 1016 h 1016"/>
                <a:gd name="T24" fmla="*/ 406 w 1017"/>
                <a:gd name="T25" fmla="*/ 1006 h 1016"/>
                <a:gd name="T26" fmla="*/ 334 w 1017"/>
                <a:gd name="T27" fmla="*/ 987 h 1016"/>
                <a:gd name="T28" fmla="*/ 266 w 1017"/>
                <a:gd name="T29" fmla="*/ 955 h 1016"/>
                <a:gd name="T30" fmla="*/ 204 w 1017"/>
                <a:gd name="T31" fmla="*/ 916 h 1016"/>
                <a:gd name="T32" fmla="*/ 148 w 1017"/>
                <a:gd name="T33" fmla="*/ 868 h 1016"/>
                <a:gd name="T34" fmla="*/ 101 w 1017"/>
                <a:gd name="T35" fmla="*/ 813 h 1016"/>
                <a:gd name="T36" fmla="*/ 61 w 1017"/>
                <a:gd name="T37" fmla="*/ 750 h 1016"/>
                <a:gd name="T38" fmla="*/ 31 w 1017"/>
                <a:gd name="T39" fmla="*/ 684 h 1016"/>
                <a:gd name="T40" fmla="*/ 10 w 1017"/>
                <a:gd name="T41" fmla="*/ 611 h 1016"/>
                <a:gd name="T42" fmla="*/ 1 w 1017"/>
                <a:gd name="T43" fmla="*/ 534 h 1016"/>
                <a:gd name="T44" fmla="*/ 1 w 1017"/>
                <a:gd name="T45" fmla="*/ 482 h 1016"/>
                <a:gd name="T46" fmla="*/ 10 w 1017"/>
                <a:gd name="T47" fmla="*/ 406 h 1016"/>
                <a:gd name="T48" fmla="*/ 31 w 1017"/>
                <a:gd name="T49" fmla="*/ 334 h 1016"/>
                <a:gd name="T50" fmla="*/ 61 w 1017"/>
                <a:gd name="T51" fmla="*/ 266 h 1016"/>
                <a:gd name="T52" fmla="*/ 101 w 1017"/>
                <a:gd name="T53" fmla="*/ 204 h 1016"/>
                <a:gd name="T54" fmla="*/ 148 w 1017"/>
                <a:gd name="T55" fmla="*/ 148 h 1016"/>
                <a:gd name="T56" fmla="*/ 204 w 1017"/>
                <a:gd name="T57" fmla="*/ 101 h 1016"/>
                <a:gd name="T58" fmla="*/ 266 w 1017"/>
                <a:gd name="T59" fmla="*/ 61 h 1016"/>
                <a:gd name="T60" fmla="*/ 334 w 1017"/>
                <a:gd name="T61" fmla="*/ 31 h 1016"/>
                <a:gd name="T62" fmla="*/ 406 w 1017"/>
                <a:gd name="T63" fmla="*/ 10 h 1016"/>
                <a:gd name="T64" fmla="*/ 482 w 1017"/>
                <a:gd name="T65" fmla="*/ 1 h 1016"/>
                <a:gd name="T66" fmla="*/ 534 w 1017"/>
                <a:gd name="T67" fmla="*/ 1 h 1016"/>
                <a:gd name="T68" fmla="*/ 611 w 1017"/>
                <a:gd name="T69" fmla="*/ 10 h 1016"/>
                <a:gd name="T70" fmla="*/ 684 w 1017"/>
                <a:gd name="T71" fmla="*/ 31 h 1016"/>
                <a:gd name="T72" fmla="*/ 751 w 1017"/>
                <a:gd name="T73" fmla="*/ 61 h 1016"/>
                <a:gd name="T74" fmla="*/ 813 w 1017"/>
                <a:gd name="T75" fmla="*/ 101 h 1016"/>
                <a:gd name="T76" fmla="*/ 868 w 1017"/>
                <a:gd name="T77" fmla="*/ 148 h 1016"/>
                <a:gd name="T78" fmla="*/ 917 w 1017"/>
                <a:gd name="T79" fmla="*/ 204 h 1016"/>
                <a:gd name="T80" fmla="*/ 956 w 1017"/>
                <a:gd name="T81" fmla="*/ 266 h 1016"/>
                <a:gd name="T82" fmla="*/ 987 w 1017"/>
                <a:gd name="T83" fmla="*/ 334 h 1016"/>
                <a:gd name="T84" fmla="*/ 1006 w 1017"/>
                <a:gd name="T85" fmla="*/ 406 h 1016"/>
                <a:gd name="T86" fmla="*/ 1017 w 1017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6">
                  <a:moveTo>
                    <a:pt x="1017" y="509"/>
                  </a:moveTo>
                  <a:lnTo>
                    <a:pt x="1017" y="509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0"/>
                  </a:lnTo>
                  <a:lnTo>
                    <a:pt x="943" y="772"/>
                  </a:lnTo>
                  <a:lnTo>
                    <a:pt x="930" y="793"/>
                  </a:lnTo>
                  <a:lnTo>
                    <a:pt x="917" y="813"/>
                  </a:lnTo>
                  <a:lnTo>
                    <a:pt x="900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3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3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8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7" y="793"/>
                  </a:lnTo>
                  <a:lnTo>
                    <a:pt x="73" y="772"/>
                  </a:lnTo>
                  <a:lnTo>
                    <a:pt x="61" y="750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5" y="586"/>
                  </a:lnTo>
                  <a:lnTo>
                    <a:pt x="2" y="560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5" y="430"/>
                  </a:lnTo>
                  <a:lnTo>
                    <a:pt x="10" y="406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1" y="266"/>
                  </a:lnTo>
                  <a:lnTo>
                    <a:pt x="73" y="245"/>
                  </a:lnTo>
                  <a:lnTo>
                    <a:pt x="87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8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4" y="101"/>
                  </a:lnTo>
                  <a:lnTo>
                    <a:pt x="224" y="86"/>
                  </a:lnTo>
                  <a:lnTo>
                    <a:pt x="245" y="73"/>
                  </a:lnTo>
                  <a:lnTo>
                    <a:pt x="266" y="61"/>
                  </a:lnTo>
                  <a:lnTo>
                    <a:pt x="288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0" y="5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1" y="2"/>
                  </a:lnTo>
                  <a:lnTo>
                    <a:pt x="586" y="5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0"/>
                  </a:lnTo>
                  <a:lnTo>
                    <a:pt x="751" y="61"/>
                  </a:lnTo>
                  <a:lnTo>
                    <a:pt x="773" y="73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8" y="148"/>
                  </a:lnTo>
                  <a:lnTo>
                    <a:pt x="885" y="167"/>
                  </a:lnTo>
                  <a:lnTo>
                    <a:pt x="900" y="185"/>
                  </a:lnTo>
                  <a:lnTo>
                    <a:pt x="917" y="204"/>
                  </a:lnTo>
                  <a:lnTo>
                    <a:pt x="930" y="224"/>
                  </a:lnTo>
                  <a:lnTo>
                    <a:pt x="943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6" y="406"/>
                  </a:lnTo>
                  <a:lnTo>
                    <a:pt x="1011" y="430"/>
                  </a:lnTo>
                  <a:lnTo>
                    <a:pt x="1015" y="457"/>
                  </a:lnTo>
                  <a:lnTo>
                    <a:pt x="1017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82">
              <a:extLst>
                <a:ext uri="{FF2B5EF4-FFF2-40B4-BE49-F238E27FC236}">
                  <a16:creationId xmlns:a16="http://schemas.microsoft.com/office/drawing/2014/main" id="{AC9CFD45-21BF-4436-B537-3CB064801A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10150" y="2979738"/>
              <a:ext cx="623888" cy="387350"/>
            </a:xfrm>
            <a:custGeom>
              <a:avLst/>
              <a:gdLst>
                <a:gd name="T0" fmla="*/ 681 w 786"/>
                <a:gd name="T1" fmla="*/ 239 h 489"/>
                <a:gd name="T2" fmla="*/ 488 w 786"/>
                <a:gd name="T3" fmla="*/ 150 h 489"/>
                <a:gd name="T4" fmla="*/ 500 w 786"/>
                <a:gd name="T5" fmla="*/ 146 h 489"/>
                <a:gd name="T6" fmla="*/ 505 w 786"/>
                <a:gd name="T7" fmla="*/ 16 h 489"/>
                <a:gd name="T8" fmla="*/ 500 w 786"/>
                <a:gd name="T9" fmla="*/ 4 h 489"/>
                <a:gd name="T10" fmla="*/ 297 w 786"/>
                <a:gd name="T11" fmla="*/ 0 h 489"/>
                <a:gd name="T12" fmla="*/ 286 w 786"/>
                <a:gd name="T13" fmla="*/ 4 h 489"/>
                <a:gd name="T14" fmla="*/ 281 w 786"/>
                <a:gd name="T15" fmla="*/ 134 h 489"/>
                <a:gd name="T16" fmla="*/ 286 w 786"/>
                <a:gd name="T17" fmla="*/ 146 h 489"/>
                <a:gd name="T18" fmla="*/ 386 w 786"/>
                <a:gd name="T19" fmla="*/ 150 h 489"/>
                <a:gd name="T20" fmla="*/ 105 w 786"/>
                <a:gd name="T21" fmla="*/ 337 h 489"/>
                <a:gd name="T22" fmla="*/ 10 w 786"/>
                <a:gd name="T23" fmla="*/ 338 h 489"/>
                <a:gd name="T24" fmla="*/ 0 w 786"/>
                <a:gd name="T25" fmla="*/ 353 h 489"/>
                <a:gd name="T26" fmla="*/ 1 w 786"/>
                <a:gd name="T27" fmla="*/ 479 h 489"/>
                <a:gd name="T28" fmla="*/ 16 w 786"/>
                <a:gd name="T29" fmla="*/ 489 h 489"/>
                <a:gd name="T30" fmla="*/ 213 w 786"/>
                <a:gd name="T31" fmla="*/ 488 h 489"/>
                <a:gd name="T32" fmla="*/ 223 w 786"/>
                <a:gd name="T33" fmla="*/ 473 h 489"/>
                <a:gd name="T34" fmla="*/ 222 w 786"/>
                <a:gd name="T35" fmla="*/ 347 h 489"/>
                <a:gd name="T36" fmla="*/ 207 w 786"/>
                <a:gd name="T37" fmla="*/ 337 h 489"/>
                <a:gd name="T38" fmla="*/ 386 w 786"/>
                <a:gd name="T39" fmla="*/ 253 h 489"/>
                <a:gd name="T40" fmla="*/ 297 w 786"/>
                <a:gd name="T41" fmla="*/ 337 h 489"/>
                <a:gd name="T42" fmla="*/ 282 w 786"/>
                <a:gd name="T43" fmla="*/ 347 h 489"/>
                <a:gd name="T44" fmla="*/ 281 w 786"/>
                <a:gd name="T45" fmla="*/ 473 h 489"/>
                <a:gd name="T46" fmla="*/ 290 w 786"/>
                <a:gd name="T47" fmla="*/ 488 h 489"/>
                <a:gd name="T48" fmla="*/ 488 w 786"/>
                <a:gd name="T49" fmla="*/ 489 h 489"/>
                <a:gd name="T50" fmla="*/ 503 w 786"/>
                <a:gd name="T51" fmla="*/ 479 h 489"/>
                <a:gd name="T52" fmla="*/ 505 w 786"/>
                <a:gd name="T53" fmla="*/ 353 h 489"/>
                <a:gd name="T54" fmla="*/ 494 w 786"/>
                <a:gd name="T55" fmla="*/ 338 h 489"/>
                <a:gd name="T56" fmla="*/ 400 w 786"/>
                <a:gd name="T57" fmla="*/ 253 h 489"/>
                <a:gd name="T58" fmla="*/ 578 w 786"/>
                <a:gd name="T59" fmla="*/ 337 h 489"/>
                <a:gd name="T60" fmla="*/ 567 w 786"/>
                <a:gd name="T61" fmla="*/ 342 h 489"/>
                <a:gd name="T62" fmla="*/ 561 w 786"/>
                <a:gd name="T63" fmla="*/ 473 h 489"/>
                <a:gd name="T64" fmla="*/ 567 w 786"/>
                <a:gd name="T65" fmla="*/ 484 h 489"/>
                <a:gd name="T66" fmla="*/ 768 w 786"/>
                <a:gd name="T67" fmla="*/ 489 h 489"/>
                <a:gd name="T68" fmla="*/ 780 w 786"/>
                <a:gd name="T69" fmla="*/ 484 h 489"/>
                <a:gd name="T70" fmla="*/ 786 w 786"/>
                <a:gd name="T71" fmla="*/ 353 h 489"/>
                <a:gd name="T72" fmla="*/ 780 w 786"/>
                <a:gd name="T73" fmla="*/ 342 h 489"/>
                <a:gd name="T74" fmla="*/ 768 w 786"/>
                <a:gd name="T75" fmla="*/ 337 h 489"/>
                <a:gd name="T76" fmla="*/ 295 w 786"/>
                <a:gd name="T77" fmla="*/ 16 h 489"/>
                <a:gd name="T78" fmla="*/ 488 w 786"/>
                <a:gd name="T79" fmla="*/ 13 h 489"/>
                <a:gd name="T80" fmla="*/ 491 w 786"/>
                <a:gd name="T81" fmla="*/ 16 h 489"/>
                <a:gd name="T82" fmla="*/ 490 w 786"/>
                <a:gd name="T83" fmla="*/ 137 h 489"/>
                <a:gd name="T84" fmla="*/ 297 w 786"/>
                <a:gd name="T85" fmla="*/ 137 h 489"/>
                <a:gd name="T86" fmla="*/ 295 w 786"/>
                <a:gd name="T87" fmla="*/ 134 h 489"/>
                <a:gd name="T88" fmla="*/ 210 w 786"/>
                <a:gd name="T89" fmla="*/ 473 h 489"/>
                <a:gd name="T90" fmla="*/ 16 w 786"/>
                <a:gd name="T91" fmla="*/ 475 h 489"/>
                <a:gd name="T92" fmla="*/ 14 w 786"/>
                <a:gd name="T93" fmla="*/ 473 h 489"/>
                <a:gd name="T94" fmla="*/ 15 w 786"/>
                <a:gd name="T95" fmla="*/ 352 h 489"/>
                <a:gd name="T96" fmla="*/ 207 w 786"/>
                <a:gd name="T97" fmla="*/ 351 h 489"/>
                <a:gd name="T98" fmla="*/ 210 w 786"/>
                <a:gd name="T99" fmla="*/ 353 h 489"/>
                <a:gd name="T100" fmla="*/ 491 w 786"/>
                <a:gd name="T101" fmla="*/ 473 h 489"/>
                <a:gd name="T102" fmla="*/ 297 w 786"/>
                <a:gd name="T103" fmla="*/ 475 h 489"/>
                <a:gd name="T104" fmla="*/ 295 w 786"/>
                <a:gd name="T105" fmla="*/ 473 h 489"/>
                <a:gd name="T106" fmla="*/ 295 w 786"/>
                <a:gd name="T107" fmla="*/ 352 h 489"/>
                <a:gd name="T108" fmla="*/ 488 w 786"/>
                <a:gd name="T109" fmla="*/ 351 h 489"/>
                <a:gd name="T110" fmla="*/ 491 w 786"/>
                <a:gd name="T111" fmla="*/ 353 h 489"/>
                <a:gd name="T112" fmla="*/ 771 w 786"/>
                <a:gd name="T113" fmla="*/ 474 h 489"/>
                <a:gd name="T114" fmla="*/ 578 w 786"/>
                <a:gd name="T115" fmla="*/ 475 h 489"/>
                <a:gd name="T116" fmla="*/ 576 w 786"/>
                <a:gd name="T117" fmla="*/ 353 h 489"/>
                <a:gd name="T118" fmla="*/ 578 w 786"/>
                <a:gd name="T119" fmla="*/ 351 h 489"/>
                <a:gd name="T120" fmla="*/ 771 w 786"/>
                <a:gd name="T121" fmla="*/ 352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6" h="489">
                  <a:moveTo>
                    <a:pt x="768" y="337"/>
                  </a:moveTo>
                  <a:lnTo>
                    <a:pt x="681" y="337"/>
                  </a:lnTo>
                  <a:lnTo>
                    <a:pt x="681" y="239"/>
                  </a:lnTo>
                  <a:lnTo>
                    <a:pt x="400" y="239"/>
                  </a:lnTo>
                  <a:lnTo>
                    <a:pt x="400" y="150"/>
                  </a:lnTo>
                  <a:lnTo>
                    <a:pt x="488" y="150"/>
                  </a:lnTo>
                  <a:lnTo>
                    <a:pt x="488" y="150"/>
                  </a:lnTo>
                  <a:lnTo>
                    <a:pt x="494" y="149"/>
                  </a:lnTo>
                  <a:lnTo>
                    <a:pt x="500" y="146"/>
                  </a:lnTo>
                  <a:lnTo>
                    <a:pt x="503" y="141"/>
                  </a:lnTo>
                  <a:lnTo>
                    <a:pt x="505" y="134"/>
                  </a:lnTo>
                  <a:lnTo>
                    <a:pt x="505" y="16"/>
                  </a:lnTo>
                  <a:lnTo>
                    <a:pt x="505" y="16"/>
                  </a:lnTo>
                  <a:lnTo>
                    <a:pt x="503" y="9"/>
                  </a:lnTo>
                  <a:lnTo>
                    <a:pt x="500" y="4"/>
                  </a:lnTo>
                  <a:lnTo>
                    <a:pt x="494" y="1"/>
                  </a:lnTo>
                  <a:lnTo>
                    <a:pt x="488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90" y="1"/>
                  </a:lnTo>
                  <a:lnTo>
                    <a:pt x="286" y="4"/>
                  </a:lnTo>
                  <a:lnTo>
                    <a:pt x="282" y="9"/>
                  </a:lnTo>
                  <a:lnTo>
                    <a:pt x="281" y="16"/>
                  </a:lnTo>
                  <a:lnTo>
                    <a:pt x="281" y="134"/>
                  </a:lnTo>
                  <a:lnTo>
                    <a:pt x="281" y="134"/>
                  </a:lnTo>
                  <a:lnTo>
                    <a:pt x="282" y="141"/>
                  </a:lnTo>
                  <a:lnTo>
                    <a:pt x="286" y="146"/>
                  </a:lnTo>
                  <a:lnTo>
                    <a:pt x="290" y="149"/>
                  </a:lnTo>
                  <a:lnTo>
                    <a:pt x="297" y="150"/>
                  </a:lnTo>
                  <a:lnTo>
                    <a:pt x="386" y="150"/>
                  </a:lnTo>
                  <a:lnTo>
                    <a:pt x="386" y="239"/>
                  </a:lnTo>
                  <a:lnTo>
                    <a:pt x="105" y="239"/>
                  </a:lnTo>
                  <a:lnTo>
                    <a:pt x="105" y="337"/>
                  </a:lnTo>
                  <a:lnTo>
                    <a:pt x="16" y="337"/>
                  </a:lnTo>
                  <a:lnTo>
                    <a:pt x="16" y="337"/>
                  </a:lnTo>
                  <a:lnTo>
                    <a:pt x="10" y="338"/>
                  </a:lnTo>
                  <a:lnTo>
                    <a:pt x="5" y="342"/>
                  </a:lnTo>
                  <a:lnTo>
                    <a:pt x="1" y="347"/>
                  </a:lnTo>
                  <a:lnTo>
                    <a:pt x="0" y="353"/>
                  </a:lnTo>
                  <a:lnTo>
                    <a:pt x="0" y="473"/>
                  </a:lnTo>
                  <a:lnTo>
                    <a:pt x="0" y="473"/>
                  </a:lnTo>
                  <a:lnTo>
                    <a:pt x="1" y="479"/>
                  </a:lnTo>
                  <a:lnTo>
                    <a:pt x="5" y="484"/>
                  </a:lnTo>
                  <a:lnTo>
                    <a:pt x="10" y="488"/>
                  </a:lnTo>
                  <a:lnTo>
                    <a:pt x="16" y="489"/>
                  </a:lnTo>
                  <a:lnTo>
                    <a:pt x="207" y="489"/>
                  </a:lnTo>
                  <a:lnTo>
                    <a:pt x="207" y="489"/>
                  </a:lnTo>
                  <a:lnTo>
                    <a:pt x="213" y="488"/>
                  </a:lnTo>
                  <a:lnTo>
                    <a:pt x="219" y="484"/>
                  </a:lnTo>
                  <a:lnTo>
                    <a:pt x="222" y="479"/>
                  </a:lnTo>
                  <a:lnTo>
                    <a:pt x="223" y="473"/>
                  </a:lnTo>
                  <a:lnTo>
                    <a:pt x="223" y="353"/>
                  </a:lnTo>
                  <a:lnTo>
                    <a:pt x="223" y="353"/>
                  </a:lnTo>
                  <a:lnTo>
                    <a:pt x="222" y="347"/>
                  </a:lnTo>
                  <a:lnTo>
                    <a:pt x="219" y="342"/>
                  </a:lnTo>
                  <a:lnTo>
                    <a:pt x="213" y="338"/>
                  </a:lnTo>
                  <a:lnTo>
                    <a:pt x="207" y="337"/>
                  </a:lnTo>
                  <a:lnTo>
                    <a:pt x="119" y="337"/>
                  </a:lnTo>
                  <a:lnTo>
                    <a:pt x="119" y="253"/>
                  </a:lnTo>
                  <a:lnTo>
                    <a:pt x="386" y="253"/>
                  </a:lnTo>
                  <a:lnTo>
                    <a:pt x="386" y="337"/>
                  </a:lnTo>
                  <a:lnTo>
                    <a:pt x="297" y="337"/>
                  </a:lnTo>
                  <a:lnTo>
                    <a:pt x="297" y="337"/>
                  </a:lnTo>
                  <a:lnTo>
                    <a:pt x="290" y="338"/>
                  </a:lnTo>
                  <a:lnTo>
                    <a:pt x="286" y="342"/>
                  </a:lnTo>
                  <a:lnTo>
                    <a:pt x="282" y="347"/>
                  </a:lnTo>
                  <a:lnTo>
                    <a:pt x="281" y="353"/>
                  </a:lnTo>
                  <a:lnTo>
                    <a:pt x="281" y="473"/>
                  </a:lnTo>
                  <a:lnTo>
                    <a:pt x="281" y="473"/>
                  </a:lnTo>
                  <a:lnTo>
                    <a:pt x="282" y="479"/>
                  </a:lnTo>
                  <a:lnTo>
                    <a:pt x="286" y="484"/>
                  </a:lnTo>
                  <a:lnTo>
                    <a:pt x="290" y="488"/>
                  </a:lnTo>
                  <a:lnTo>
                    <a:pt x="297" y="489"/>
                  </a:lnTo>
                  <a:lnTo>
                    <a:pt x="488" y="489"/>
                  </a:lnTo>
                  <a:lnTo>
                    <a:pt x="488" y="489"/>
                  </a:lnTo>
                  <a:lnTo>
                    <a:pt x="494" y="488"/>
                  </a:lnTo>
                  <a:lnTo>
                    <a:pt x="500" y="484"/>
                  </a:lnTo>
                  <a:lnTo>
                    <a:pt x="503" y="479"/>
                  </a:lnTo>
                  <a:lnTo>
                    <a:pt x="505" y="473"/>
                  </a:lnTo>
                  <a:lnTo>
                    <a:pt x="505" y="353"/>
                  </a:lnTo>
                  <a:lnTo>
                    <a:pt x="505" y="353"/>
                  </a:lnTo>
                  <a:lnTo>
                    <a:pt x="503" y="347"/>
                  </a:lnTo>
                  <a:lnTo>
                    <a:pt x="500" y="342"/>
                  </a:lnTo>
                  <a:lnTo>
                    <a:pt x="494" y="338"/>
                  </a:lnTo>
                  <a:lnTo>
                    <a:pt x="488" y="337"/>
                  </a:lnTo>
                  <a:lnTo>
                    <a:pt x="400" y="337"/>
                  </a:lnTo>
                  <a:lnTo>
                    <a:pt x="400" y="253"/>
                  </a:lnTo>
                  <a:lnTo>
                    <a:pt x="666" y="253"/>
                  </a:lnTo>
                  <a:lnTo>
                    <a:pt x="666" y="337"/>
                  </a:lnTo>
                  <a:lnTo>
                    <a:pt x="578" y="337"/>
                  </a:lnTo>
                  <a:lnTo>
                    <a:pt x="578" y="337"/>
                  </a:lnTo>
                  <a:lnTo>
                    <a:pt x="571" y="338"/>
                  </a:lnTo>
                  <a:lnTo>
                    <a:pt x="567" y="342"/>
                  </a:lnTo>
                  <a:lnTo>
                    <a:pt x="563" y="347"/>
                  </a:lnTo>
                  <a:lnTo>
                    <a:pt x="561" y="353"/>
                  </a:lnTo>
                  <a:lnTo>
                    <a:pt x="561" y="473"/>
                  </a:lnTo>
                  <a:lnTo>
                    <a:pt x="561" y="473"/>
                  </a:lnTo>
                  <a:lnTo>
                    <a:pt x="563" y="479"/>
                  </a:lnTo>
                  <a:lnTo>
                    <a:pt x="567" y="484"/>
                  </a:lnTo>
                  <a:lnTo>
                    <a:pt x="571" y="488"/>
                  </a:lnTo>
                  <a:lnTo>
                    <a:pt x="578" y="489"/>
                  </a:lnTo>
                  <a:lnTo>
                    <a:pt x="768" y="489"/>
                  </a:lnTo>
                  <a:lnTo>
                    <a:pt x="768" y="489"/>
                  </a:lnTo>
                  <a:lnTo>
                    <a:pt x="775" y="488"/>
                  </a:lnTo>
                  <a:lnTo>
                    <a:pt x="780" y="484"/>
                  </a:lnTo>
                  <a:lnTo>
                    <a:pt x="783" y="479"/>
                  </a:lnTo>
                  <a:lnTo>
                    <a:pt x="786" y="473"/>
                  </a:lnTo>
                  <a:lnTo>
                    <a:pt x="786" y="353"/>
                  </a:lnTo>
                  <a:lnTo>
                    <a:pt x="786" y="353"/>
                  </a:lnTo>
                  <a:lnTo>
                    <a:pt x="783" y="347"/>
                  </a:lnTo>
                  <a:lnTo>
                    <a:pt x="780" y="342"/>
                  </a:lnTo>
                  <a:lnTo>
                    <a:pt x="775" y="338"/>
                  </a:lnTo>
                  <a:lnTo>
                    <a:pt x="768" y="337"/>
                  </a:lnTo>
                  <a:lnTo>
                    <a:pt x="768" y="337"/>
                  </a:lnTo>
                  <a:close/>
                  <a:moveTo>
                    <a:pt x="295" y="134"/>
                  </a:moveTo>
                  <a:lnTo>
                    <a:pt x="295" y="16"/>
                  </a:lnTo>
                  <a:lnTo>
                    <a:pt x="295" y="16"/>
                  </a:lnTo>
                  <a:lnTo>
                    <a:pt x="295" y="13"/>
                  </a:lnTo>
                  <a:lnTo>
                    <a:pt x="297" y="13"/>
                  </a:lnTo>
                  <a:lnTo>
                    <a:pt x="488" y="13"/>
                  </a:lnTo>
                  <a:lnTo>
                    <a:pt x="488" y="13"/>
                  </a:lnTo>
                  <a:lnTo>
                    <a:pt x="490" y="13"/>
                  </a:lnTo>
                  <a:lnTo>
                    <a:pt x="491" y="16"/>
                  </a:lnTo>
                  <a:lnTo>
                    <a:pt x="491" y="134"/>
                  </a:lnTo>
                  <a:lnTo>
                    <a:pt x="491" y="134"/>
                  </a:lnTo>
                  <a:lnTo>
                    <a:pt x="490" y="137"/>
                  </a:lnTo>
                  <a:lnTo>
                    <a:pt x="488" y="137"/>
                  </a:lnTo>
                  <a:lnTo>
                    <a:pt x="297" y="137"/>
                  </a:lnTo>
                  <a:lnTo>
                    <a:pt x="297" y="137"/>
                  </a:lnTo>
                  <a:lnTo>
                    <a:pt x="295" y="137"/>
                  </a:lnTo>
                  <a:lnTo>
                    <a:pt x="295" y="134"/>
                  </a:lnTo>
                  <a:lnTo>
                    <a:pt x="295" y="134"/>
                  </a:lnTo>
                  <a:close/>
                  <a:moveTo>
                    <a:pt x="210" y="353"/>
                  </a:moveTo>
                  <a:lnTo>
                    <a:pt x="210" y="473"/>
                  </a:lnTo>
                  <a:lnTo>
                    <a:pt x="210" y="473"/>
                  </a:lnTo>
                  <a:lnTo>
                    <a:pt x="208" y="474"/>
                  </a:lnTo>
                  <a:lnTo>
                    <a:pt x="207" y="475"/>
                  </a:lnTo>
                  <a:lnTo>
                    <a:pt x="16" y="475"/>
                  </a:lnTo>
                  <a:lnTo>
                    <a:pt x="16" y="475"/>
                  </a:lnTo>
                  <a:lnTo>
                    <a:pt x="15" y="474"/>
                  </a:lnTo>
                  <a:lnTo>
                    <a:pt x="14" y="473"/>
                  </a:lnTo>
                  <a:lnTo>
                    <a:pt x="14" y="353"/>
                  </a:lnTo>
                  <a:lnTo>
                    <a:pt x="14" y="353"/>
                  </a:lnTo>
                  <a:lnTo>
                    <a:pt x="15" y="352"/>
                  </a:lnTo>
                  <a:lnTo>
                    <a:pt x="16" y="351"/>
                  </a:lnTo>
                  <a:lnTo>
                    <a:pt x="207" y="351"/>
                  </a:lnTo>
                  <a:lnTo>
                    <a:pt x="207" y="351"/>
                  </a:lnTo>
                  <a:lnTo>
                    <a:pt x="208" y="352"/>
                  </a:lnTo>
                  <a:lnTo>
                    <a:pt x="210" y="353"/>
                  </a:lnTo>
                  <a:lnTo>
                    <a:pt x="210" y="353"/>
                  </a:lnTo>
                  <a:close/>
                  <a:moveTo>
                    <a:pt x="491" y="353"/>
                  </a:moveTo>
                  <a:lnTo>
                    <a:pt x="491" y="473"/>
                  </a:lnTo>
                  <a:lnTo>
                    <a:pt x="491" y="473"/>
                  </a:lnTo>
                  <a:lnTo>
                    <a:pt x="490" y="474"/>
                  </a:lnTo>
                  <a:lnTo>
                    <a:pt x="488" y="475"/>
                  </a:lnTo>
                  <a:lnTo>
                    <a:pt x="297" y="475"/>
                  </a:lnTo>
                  <a:lnTo>
                    <a:pt x="297" y="475"/>
                  </a:lnTo>
                  <a:lnTo>
                    <a:pt x="295" y="474"/>
                  </a:lnTo>
                  <a:lnTo>
                    <a:pt x="295" y="473"/>
                  </a:lnTo>
                  <a:lnTo>
                    <a:pt x="295" y="353"/>
                  </a:lnTo>
                  <a:lnTo>
                    <a:pt x="295" y="353"/>
                  </a:lnTo>
                  <a:lnTo>
                    <a:pt x="295" y="352"/>
                  </a:lnTo>
                  <a:lnTo>
                    <a:pt x="297" y="351"/>
                  </a:lnTo>
                  <a:lnTo>
                    <a:pt x="488" y="351"/>
                  </a:lnTo>
                  <a:lnTo>
                    <a:pt x="488" y="351"/>
                  </a:lnTo>
                  <a:lnTo>
                    <a:pt x="490" y="352"/>
                  </a:lnTo>
                  <a:lnTo>
                    <a:pt x="491" y="353"/>
                  </a:lnTo>
                  <a:lnTo>
                    <a:pt x="491" y="353"/>
                  </a:lnTo>
                  <a:close/>
                  <a:moveTo>
                    <a:pt x="771" y="473"/>
                  </a:moveTo>
                  <a:lnTo>
                    <a:pt x="771" y="473"/>
                  </a:lnTo>
                  <a:lnTo>
                    <a:pt x="771" y="474"/>
                  </a:lnTo>
                  <a:lnTo>
                    <a:pt x="768" y="475"/>
                  </a:lnTo>
                  <a:lnTo>
                    <a:pt x="578" y="475"/>
                  </a:lnTo>
                  <a:lnTo>
                    <a:pt x="578" y="475"/>
                  </a:lnTo>
                  <a:lnTo>
                    <a:pt x="576" y="474"/>
                  </a:lnTo>
                  <a:lnTo>
                    <a:pt x="576" y="473"/>
                  </a:lnTo>
                  <a:lnTo>
                    <a:pt x="576" y="353"/>
                  </a:lnTo>
                  <a:lnTo>
                    <a:pt x="576" y="353"/>
                  </a:lnTo>
                  <a:lnTo>
                    <a:pt x="576" y="352"/>
                  </a:lnTo>
                  <a:lnTo>
                    <a:pt x="578" y="351"/>
                  </a:lnTo>
                  <a:lnTo>
                    <a:pt x="768" y="351"/>
                  </a:lnTo>
                  <a:lnTo>
                    <a:pt x="768" y="351"/>
                  </a:lnTo>
                  <a:lnTo>
                    <a:pt x="771" y="352"/>
                  </a:lnTo>
                  <a:lnTo>
                    <a:pt x="771" y="353"/>
                  </a:lnTo>
                  <a:lnTo>
                    <a:pt x="771" y="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Laptop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Laptop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853B67-14EC-4560-8D94-81DA1D2D5AA2}"/>
              </a:ext>
            </a:extLst>
          </p:cNvPr>
          <p:cNvGrpSpPr/>
          <p:nvPr userDrawn="1"/>
        </p:nvGrpSpPr>
        <p:grpSpPr>
          <a:xfrm>
            <a:off x="753261" y="1746439"/>
            <a:ext cx="2781283" cy="3394923"/>
            <a:chOff x="552450" y="1216026"/>
            <a:chExt cx="3216275" cy="3925888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6296F9C-A5C6-4647-A600-AC8C039626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450" y="1216026"/>
              <a:ext cx="3216275" cy="1074738"/>
            </a:xfrm>
            <a:custGeom>
              <a:avLst/>
              <a:gdLst>
                <a:gd name="T0" fmla="*/ 3966 w 4050"/>
                <a:gd name="T1" fmla="*/ 0 h 1353"/>
                <a:gd name="T2" fmla="*/ 3966 w 4050"/>
                <a:gd name="T3" fmla="*/ 0 h 1353"/>
                <a:gd name="T4" fmla="*/ 3975 w 4050"/>
                <a:gd name="T5" fmla="*/ 1 h 1353"/>
                <a:gd name="T6" fmla="*/ 3985 w 4050"/>
                <a:gd name="T7" fmla="*/ 3 h 1353"/>
                <a:gd name="T8" fmla="*/ 3994 w 4050"/>
                <a:gd name="T9" fmla="*/ 5 h 1353"/>
                <a:gd name="T10" fmla="*/ 4002 w 4050"/>
                <a:gd name="T11" fmla="*/ 8 h 1353"/>
                <a:gd name="T12" fmla="*/ 4010 w 4050"/>
                <a:gd name="T13" fmla="*/ 13 h 1353"/>
                <a:gd name="T14" fmla="*/ 4018 w 4050"/>
                <a:gd name="T15" fmla="*/ 19 h 1353"/>
                <a:gd name="T16" fmla="*/ 4025 w 4050"/>
                <a:gd name="T17" fmla="*/ 25 h 1353"/>
                <a:gd name="T18" fmla="*/ 4031 w 4050"/>
                <a:gd name="T19" fmla="*/ 31 h 1353"/>
                <a:gd name="T20" fmla="*/ 4031 w 4050"/>
                <a:gd name="T21" fmla="*/ 31 h 1353"/>
                <a:gd name="T22" fmla="*/ 4036 w 4050"/>
                <a:gd name="T23" fmla="*/ 39 h 1353"/>
                <a:gd name="T24" fmla="*/ 4041 w 4050"/>
                <a:gd name="T25" fmla="*/ 48 h 1353"/>
                <a:gd name="T26" fmla="*/ 4044 w 4050"/>
                <a:gd name="T27" fmla="*/ 57 h 1353"/>
                <a:gd name="T28" fmla="*/ 4048 w 4050"/>
                <a:gd name="T29" fmla="*/ 65 h 1353"/>
                <a:gd name="T30" fmla="*/ 4049 w 4050"/>
                <a:gd name="T31" fmla="*/ 74 h 1353"/>
                <a:gd name="T32" fmla="*/ 4050 w 4050"/>
                <a:gd name="T33" fmla="*/ 83 h 1353"/>
                <a:gd name="T34" fmla="*/ 4050 w 4050"/>
                <a:gd name="T35" fmla="*/ 92 h 1353"/>
                <a:gd name="T36" fmla="*/ 4049 w 4050"/>
                <a:gd name="T37" fmla="*/ 103 h 1353"/>
                <a:gd name="T38" fmla="*/ 3811 w 4050"/>
                <a:gd name="T39" fmla="*/ 1295 h 1353"/>
                <a:gd name="T40" fmla="*/ 3811 w 4050"/>
                <a:gd name="T41" fmla="*/ 1295 h 1353"/>
                <a:gd name="T42" fmla="*/ 3807 w 4050"/>
                <a:gd name="T43" fmla="*/ 1307 h 1353"/>
                <a:gd name="T44" fmla="*/ 3801 w 4050"/>
                <a:gd name="T45" fmla="*/ 1318 h 1353"/>
                <a:gd name="T46" fmla="*/ 3794 w 4050"/>
                <a:gd name="T47" fmla="*/ 1328 h 1353"/>
                <a:gd name="T48" fmla="*/ 3785 w 4050"/>
                <a:gd name="T49" fmla="*/ 1336 h 1353"/>
                <a:gd name="T50" fmla="*/ 3775 w 4050"/>
                <a:gd name="T51" fmla="*/ 1343 h 1353"/>
                <a:gd name="T52" fmla="*/ 3764 w 4050"/>
                <a:gd name="T53" fmla="*/ 1349 h 1353"/>
                <a:gd name="T54" fmla="*/ 3752 w 4050"/>
                <a:gd name="T55" fmla="*/ 1352 h 1353"/>
                <a:gd name="T56" fmla="*/ 3739 w 4050"/>
                <a:gd name="T57" fmla="*/ 1353 h 1353"/>
                <a:gd name="T58" fmla="*/ 317 w 4050"/>
                <a:gd name="T59" fmla="*/ 1353 h 1353"/>
                <a:gd name="T60" fmla="*/ 317 w 4050"/>
                <a:gd name="T61" fmla="*/ 1353 h 1353"/>
                <a:gd name="T62" fmla="*/ 304 w 4050"/>
                <a:gd name="T63" fmla="*/ 1352 h 1353"/>
                <a:gd name="T64" fmla="*/ 291 w 4050"/>
                <a:gd name="T65" fmla="*/ 1349 h 1353"/>
                <a:gd name="T66" fmla="*/ 280 w 4050"/>
                <a:gd name="T67" fmla="*/ 1344 h 1353"/>
                <a:gd name="T68" fmla="*/ 270 w 4050"/>
                <a:gd name="T69" fmla="*/ 1337 h 1353"/>
                <a:gd name="T70" fmla="*/ 261 w 4050"/>
                <a:gd name="T71" fmla="*/ 1328 h 1353"/>
                <a:gd name="T72" fmla="*/ 254 w 4050"/>
                <a:gd name="T73" fmla="*/ 1319 h 1353"/>
                <a:gd name="T74" fmla="*/ 249 w 4050"/>
                <a:gd name="T75" fmla="*/ 1307 h 1353"/>
                <a:gd name="T76" fmla="*/ 245 w 4050"/>
                <a:gd name="T77" fmla="*/ 1295 h 1353"/>
                <a:gd name="T78" fmla="*/ 1 w 4050"/>
                <a:gd name="T79" fmla="*/ 103 h 1353"/>
                <a:gd name="T80" fmla="*/ 1 w 4050"/>
                <a:gd name="T81" fmla="*/ 103 h 1353"/>
                <a:gd name="T82" fmla="*/ 0 w 4050"/>
                <a:gd name="T83" fmla="*/ 94 h 1353"/>
                <a:gd name="T84" fmla="*/ 0 w 4050"/>
                <a:gd name="T85" fmla="*/ 84 h 1353"/>
                <a:gd name="T86" fmla="*/ 0 w 4050"/>
                <a:gd name="T87" fmla="*/ 74 h 1353"/>
                <a:gd name="T88" fmla="*/ 2 w 4050"/>
                <a:gd name="T89" fmla="*/ 65 h 1353"/>
                <a:gd name="T90" fmla="*/ 4 w 4050"/>
                <a:gd name="T91" fmla="*/ 57 h 1353"/>
                <a:gd name="T92" fmla="*/ 8 w 4050"/>
                <a:gd name="T93" fmla="*/ 48 h 1353"/>
                <a:gd name="T94" fmla="*/ 12 w 4050"/>
                <a:gd name="T95" fmla="*/ 39 h 1353"/>
                <a:gd name="T96" fmla="*/ 18 w 4050"/>
                <a:gd name="T97" fmla="*/ 31 h 1353"/>
                <a:gd name="T98" fmla="*/ 18 w 4050"/>
                <a:gd name="T99" fmla="*/ 31 h 1353"/>
                <a:gd name="T100" fmla="*/ 25 w 4050"/>
                <a:gd name="T101" fmla="*/ 25 h 1353"/>
                <a:gd name="T102" fmla="*/ 32 w 4050"/>
                <a:gd name="T103" fmla="*/ 19 h 1353"/>
                <a:gd name="T104" fmla="*/ 39 w 4050"/>
                <a:gd name="T105" fmla="*/ 13 h 1353"/>
                <a:gd name="T106" fmla="*/ 47 w 4050"/>
                <a:gd name="T107" fmla="*/ 8 h 1353"/>
                <a:gd name="T108" fmla="*/ 56 w 4050"/>
                <a:gd name="T109" fmla="*/ 5 h 1353"/>
                <a:gd name="T110" fmla="*/ 64 w 4050"/>
                <a:gd name="T111" fmla="*/ 3 h 1353"/>
                <a:gd name="T112" fmla="*/ 73 w 4050"/>
                <a:gd name="T113" fmla="*/ 1 h 1353"/>
                <a:gd name="T114" fmla="*/ 84 w 4050"/>
                <a:gd name="T115" fmla="*/ 0 h 1353"/>
                <a:gd name="T116" fmla="*/ 3966 w 4050"/>
                <a:gd name="T117" fmla="*/ 0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50" h="1353">
                  <a:moveTo>
                    <a:pt x="3966" y="0"/>
                  </a:moveTo>
                  <a:lnTo>
                    <a:pt x="3966" y="0"/>
                  </a:lnTo>
                  <a:lnTo>
                    <a:pt x="3975" y="1"/>
                  </a:lnTo>
                  <a:lnTo>
                    <a:pt x="3985" y="3"/>
                  </a:lnTo>
                  <a:lnTo>
                    <a:pt x="3994" y="5"/>
                  </a:lnTo>
                  <a:lnTo>
                    <a:pt x="4002" y="8"/>
                  </a:lnTo>
                  <a:lnTo>
                    <a:pt x="4010" y="13"/>
                  </a:lnTo>
                  <a:lnTo>
                    <a:pt x="4018" y="19"/>
                  </a:lnTo>
                  <a:lnTo>
                    <a:pt x="4025" y="25"/>
                  </a:lnTo>
                  <a:lnTo>
                    <a:pt x="4031" y="31"/>
                  </a:lnTo>
                  <a:lnTo>
                    <a:pt x="4031" y="31"/>
                  </a:lnTo>
                  <a:lnTo>
                    <a:pt x="4036" y="39"/>
                  </a:lnTo>
                  <a:lnTo>
                    <a:pt x="4041" y="48"/>
                  </a:lnTo>
                  <a:lnTo>
                    <a:pt x="4044" y="57"/>
                  </a:lnTo>
                  <a:lnTo>
                    <a:pt x="4048" y="65"/>
                  </a:lnTo>
                  <a:lnTo>
                    <a:pt x="4049" y="74"/>
                  </a:lnTo>
                  <a:lnTo>
                    <a:pt x="4050" y="83"/>
                  </a:lnTo>
                  <a:lnTo>
                    <a:pt x="4050" y="92"/>
                  </a:lnTo>
                  <a:lnTo>
                    <a:pt x="4049" y="103"/>
                  </a:lnTo>
                  <a:lnTo>
                    <a:pt x="3811" y="1295"/>
                  </a:lnTo>
                  <a:lnTo>
                    <a:pt x="3811" y="1295"/>
                  </a:lnTo>
                  <a:lnTo>
                    <a:pt x="3807" y="1307"/>
                  </a:lnTo>
                  <a:lnTo>
                    <a:pt x="3801" y="1318"/>
                  </a:lnTo>
                  <a:lnTo>
                    <a:pt x="3794" y="1328"/>
                  </a:lnTo>
                  <a:lnTo>
                    <a:pt x="3785" y="1336"/>
                  </a:lnTo>
                  <a:lnTo>
                    <a:pt x="3775" y="1343"/>
                  </a:lnTo>
                  <a:lnTo>
                    <a:pt x="3764" y="1349"/>
                  </a:lnTo>
                  <a:lnTo>
                    <a:pt x="3752" y="1352"/>
                  </a:lnTo>
                  <a:lnTo>
                    <a:pt x="3739" y="1353"/>
                  </a:lnTo>
                  <a:lnTo>
                    <a:pt x="317" y="1353"/>
                  </a:lnTo>
                  <a:lnTo>
                    <a:pt x="317" y="1353"/>
                  </a:lnTo>
                  <a:lnTo>
                    <a:pt x="304" y="1352"/>
                  </a:lnTo>
                  <a:lnTo>
                    <a:pt x="291" y="1349"/>
                  </a:lnTo>
                  <a:lnTo>
                    <a:pt x="280" y="1344"/>
                  </a:lnTo>
                  <a:lnTo>
                    <a:pt x="270" y="1337"/>
                  </a:lnTo>
                  <a:lnTo>
                    <a:pt x="261" y="1328"/>
                  </a:lnTo>
                  <a:lnTo>
                    <a:pt x="254" y="1319"/>
                  </a:lnTo>
                  <a:lnTo>
                    <a:pt x="249" y="1307"/>
                  </a:lnTo>
                  <a:lnTo>
                    <a:pt x="245" y="1295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94"/>
                  </a:lnTo>
                  <a:lnTo>
                    <a:pt x="0" y="84"/>
                  </a:lnTo>
                  <a:lnTo>
                    <a:pt x="0" y="74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8" y="48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25" y="25"/>
                  </a:lnTo>
                  <a:lnTo>
                    <a:pt x="32" y="19"/>
                  </a:lnTo>
                  <a:lnTo>
                    <a:pt x="39" y="13"/>
                  </a:lnTo>
                  <a:lnTo>
                    <a:pt x="47" y="8"/>
                  </a:lnTo>
                  <a:lnTo>
                    <a:pt x="56" y="5"/>
                  </a:lnTo>
                  <a:lnTo>
                    <a:pt x="64" y="3"/>
                  </a:lnTo>
                  <a:lnTo>
                    <a:pt x="73" y="1"/>
                  </a:lnTo>
                  <a:lnTo>
                    <a:pt x="84" y="0"/>
                  </a:lnTo>
                  <a:lnTo>
                    <a:pt x="3966" y="0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5DAC40F-07D8-43E6-B872-D09339FC8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238" y="2301876"/>
              <a:ext cx="2811463" cy="1963738"/>
            </a:xfrm>
            <a:custGeom>
              <a:avLst/>
              <a:gdLst>
                <a:gd name="T0" fmla="*/ 3441 w 3542"/>
                <a:gd name="T1" fmla="*/ 0 h 2475"/>
                <a:gd name="T2" fmla="*/ 3460 w 3542"/>
                <a:gd name="T3" fmla="*/ 2 h 2475"/>
                <a:gd name="T4" fmla="*/ 3480 w 3542"/>
                <a:gd name="T5" fmla="*/ 8 h 2475"/>
                <a:gd name="T6" fmla="*/ 3497 w 3542"/>
                <a:gd name="T7" fmla="*/ 17 h 2475"/>
                <a:gd name="T8" fmla="*/ 3512 w 3542"/>
                <a:gd name="T9" fmla="*/ 30 h 2475"/>
                <a:gd name="T10" fmla="*/ 3525 w 3542"/>
                <a:gd name="T11" fmla="*/ 45 h 2475"/>
                <a:gd name="T12" fmla="*/ 3534 w 3542"/>
                <a:gd name="T13" fmla="*/ 62 h 2475"/>
                <a:gd name="T14" fmla="*/ 3540 w 3542"/>
                <a:gd name="T15" fmla="*/ 82 h 2475"/>
                <a:gd name="T16" fmla="*/ 3542 w 3542"/>
                <a:gd name="T17" fmla="*/ 101 h 2475"/>
                <a:gd name="T18" fmla="*/ 3542 w 3542"/>
                <a:gd name="T19" fmla="*/ 2372 h 2475"/>
                <a:gd name="T20" fmla="*/ 3540 w 3542"/>
                <a:gd name="T21" fmla="*/ 2393 h 2475"/>
                <a:gd name="T22" fmla="*/ 3534 w 3542"/>
                <a:gd name="T23" fmla="*/ 2413 h 2475"/>
                <a:gd name="T24" fmla="*/ 3525 w 3542"/>
                <a:gd name="T25" fmla="*/ 2430 h 2475"/>
                <a:gd name="T26" fmla="*/ 3512 w 3542"/>
                <a:gd name="T27" fmla="*/ 2445 h 2475"/>
                <a:gd name="T28" fmla="*/ 3497 w 3542"/>
                <a:gd name="T29" fmla="*/ 2457 h 2475"/>
                <a:gd name="T30" fmla="*/ 3480 w 3542"/>
                <a:gd name="T31" fmla="*/ 2467 h 2475"/>
                <a:gd name="T32" fmla="*/ 3460 w 3542"/>
                <a:gd name="T33" fmla="*/ 2472 h 2475"/>
                <a:gd name="T34" fmla="*/ 3441 w 3542"/>
                <a:gd name="T35" fmla="*/ 2475 h 2475"/>
                <a:gd name="T36" fmla="*/ 101 w 3542"/>
                <a:gd name="T37" fmla="*/ 2475 h 2475"/>
                <a:gd name="T38" fmla="*/ 80 w 3542"/>
                <a:gd name="T39" fmla="*/ 2472 h 2475"/>
                <a:gd name="T40" fmla="*/ 62 w 3542"/>
                <a:gd name="T41" fmla="*/ 2467 h 2475"/>
                <a:gd name="T42" fmla="*/ 45 w 3542"/>
                <a:gd name="T43" fmla="*/ 2457 h 2475"/>
                <a:gd name="T44" fmla="*/ 30 w 3542"/>
                <a:gd name="T45" fmla="*/ 2445 h 2475"/>
                <a:gd name="T46" fmla="*/ 17 w 3542"/>
                <a:gd name="T47" fmla="*/ 2430 h 2475"/>
                <a:gd name="T48" fmla="*/ 8 w 3542"/>
                <a:gd name="T49" fmla="*/ 2413 h 2475"/>
                <a:gd name="T50" fmla="*/ 2 w 3542"/>
                <a:gd name="T51" fmla="*/ 2393 h 2475"/>
                <a:gd name="T52" fmla="*/ 0 w 3542"/>
                <a:gd name="T53" fmla="*/ 2372 h 2475"/>
                <a:gd name="T54" fmla="*/ 0 w 3542"/>
                <a:gd name="T55" fmla="*/ 101 h 2475"/>
                <a:gd name="T56" fmla="*/ 2 w 3542"/>
                <a:gd name="T57" fmla="*/ 82 h 2475"/>
                <a:gd name="T58" fmla="*/ 8 w 3542"/>
                <a:gd name="T59" fmla="*/ 62 h 2475"/>
                <a:gd name="T60" fmla="*/ 17 w 3542"/>
                <a:gd name="T61" fmla="*/ 45 h 2475"/>
                <a:gd name="T62" fmla="*/ 30 w 3542"/>
                <a:gd name="T63" fmla="*/ 30 h 2475"/>
                <a:gd name="T64" fmla="*/ 45 w 3542"/>
                <a:gd name="T65" fmla="*/ 17 h 2475"/>
                <a:gd name="T66" fmla="*/ 62 w 3542"/>
                <a:gd name="T67" fmla="*/ 8 h 2475"/>
                <a:gd name="T68" fmla="*/ 80 w 3542"/>
                <a:gd name="T69" fmla="*/ 2 h 2475"/>
                <a:gd name="T70" fmla="*/ 101 w 3542"/>
                <a:gd name="T71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42" h="2475">
                  <a:moveTo>
                    <a:pt x="3441" y="0"/>
                  </a:moveTo>
                  <a:lnTo>
                    <a:pt x="3441" y="0"/>
                  </a:lnTo>
                  <a:lnTo>
                    <a:pt x="3451" y="1"/>
                  </a:lnTo>
                  <a:lnTo>
                    <a:pt x="3460" y="2"/>
                  </a:lnTo>
                  <a:lnTo>
                    <a:pt x="3471" y="5"/>
                  </a:lnTo>
                  <a:lnTo>
                    <a:pt x="3480" y="8"/>
                  </a:lnTo>
                  <a:lnTo>
                    <a:pt x="3489" y="13"/>
                  </a:lnTo>
                  <a:lnTo>
                    <a:pt x="3497" y="17"/>
                  </a:lnTo>
                  <a:lnTo>
                    <a:pt x="3505" y="23"/>
                  </a:lnTo>
                  <a:lnTo>
                    <a:pt x="3512" y="30"/>
                  </a:lnTo>
                  <a:lnTo>
                    <a:pt x="3519" y="37"/>
                  </a:lnTo>
                  <a:lnTo>
                    <a:pt x="3525" y="45"/>
                  </a:lnTo>
                  <a:lnTo>
                    <a:pt x="3529" y="53"/>
                  </a:lnTo>
                  <a:lnTo>
                    <a:pt x="3534" y="62"/>
                  </a:lnTo>
                  <a:lnTo>
                    <a:pt x="3537" y="72"/>
                  </a:lnTo>
                  <a:lnTo>
                    <a:pt x="3540" y="82"/>
                  </a:lnTo>
                  <a:lnTo>
                    <a:pt x="3541" y="91"/>
                  </a:lnTo>
                  <a:lnTo>
                    <a:pt x="3542" y="101"/>
                  </a:lnTo>
                  <a:lnTo>
                    <a:pt x="3542" y="2372"/>
                  </a:lnTo>
                  <a:lnTo>
                    <a:pt x="3542" y="2372"/>
                  </a:lnTo>
                  <a:lnTo>
                    <a:pt x="3541" y="2383"/>
                  </a:lnTo>
                  <a:lnTo>
                    <a:pt x="3540" y="2393"/>
                  </a:lnTo>
                  <a:lnTo>
                    <a:pt x="3537" y="2403"/>
                  </a:lnTo>
                  <a:lnTo>
                    <a:pt x="3534" y="2413"/>
                  </a:lnTo>
                  <a:lnTo>
                    <a:pt x="3529" y="2421"/>
                  </a:lnTo>
                  <a:lnTo>
                    <a:pt x="3525" y="2430"/>
                  </a:lnTo>
                  <a:lnTo>
                    <a:pt x="3519" y="2438"/>
                  </a:lnTo>
                  <a:lnTo>
                    <a:pt x="3512" y="2445"/>
                  </a:lnTo>
                  <a:lnTo>
                    <a:pt x="3505" y="2451"/>
                  </a:lnTo>
                  <a:lnTo>
                    <a:pt x="3497" y="2457"/>
                  </a:lnTo>
                  <a:lnTo>
                    <a:pt x="3489" y="2462"/>
                  </a:lnTo>
                  <a:lnTo>
                    <a:pt x="3480" y="2467"/>
                  </a:lnTo>
                  <a:lnTo>
                    <a:pt x="3471" y="2470"/>
                  </a:lnTo>
                  <a:lnTo>
                    <a:pt x="3460" y="2472"/>
                  </a:lnTo>
                  <a:lnTo>
                    <a:pt x="3451" y="2474"/>
                  </a:lnTo>
                  <a:lnTo>
                    <a:pt x="3441" y="2475"/>
                  </a:lnTo>
                  <a:lnTo>
                    <a:pt x="101" y="2475"/>
                  </a:lnTo>
                  <a:lnTo>
                    <a:pt x="101" y="2475"/>
                  </a:lnTo>
                  <a:lnTo>
                    <a:pt x="91" y="2474"/>
                  </a:lnTo>
                  <a:lnTo>
                    <a:pt x="80" y="2472"/>
                  </a:lnTo>
                  <a:lnTo>
                    <a:pt x="71" y="2470"/>
                  </a:lnTo>
                  <a:lnTo>
                    <a:pt x="62" y="2467"/>
                  </a:lnTo>
                  <a:lnTo>
                    <a:pt x="53" y="2462"/>
                  </a:lnTo>
                  <a:lnTo>
                    <a:pt x="45" y="2457"/>
                  </a:lnTo>
                  <a:lnTo>
                    <a:pt x="36" y="2451"/>
                  </a:lnTo>
                  <a:lnTo>
                    <a:pt x="30" y="2445"/>
                  </a:lnTo>
                  <a:lnTo>
                    <a:pt x="23" y="2438"/>
                  </a:lnTo>
                  <a:lnTo>
                    <a:pt x="17" y="2430"/>
                  </a:lnTo>
                  <a:lnTo>
                    <a:pt x="12" y="2421"/>
                  </a:lnTo>
                  <a:lnTo>
                    <a:pt x="8" y="2413"/>
                  </a:lnTo>
                  <a:lnTo>
                    <a:pt x="4" y="2403"/>
                  </a:lnTo>
                  <a:lnTo>
                    <a:pt x="2" y="2393"/>
                  </a:lnTo>
                  <a:lnTo>
                    <a:pt x="1" y="2383"/>
                  </a:lnTo>
                  <a:lnTo>
                    <a:pt x="0" y="2372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" y="91"/>
                  </a:lnTo>
                  <a:lnTo>
                    <a:pt x="2" y="82"/>
                  </a:lnTo>
                  <a:lnTo>
                    <a:pt x="4" y="72"/>
                  </a:lnTo>
                  <a:lnTo>
                    <a:pt x="8" y="62"/>
                  </a:lnTo>
                  <a:lnTo>
                    <a:pt x="12" y="53"/>
                  </a:lnTo>
                  <a:lnTo>
                    <a:pt x="17" y="45"/>
                  </a:lnTo>
                  <a:lnTo>
                    <a:pt x="23" y="37"/>
                  </a:lnTo>
                  <a:lnTo>
                    <a:pt x="30" y="30"/>
                  </a:lnTo>
                  <a:lnTo>
                    <a:pt x="36" y="23"/>
                  </a:lnTo>
                  <a:lnTo>
                    <a:pt x="45" y="17"/>
                  </a:lnTo>
                  <a:lnTo>
                    <a:pt x="53" y="13"/>
                  </a:lnTo>
                  <a:lnTo>
                    <a:pt x="62" y="8"/>
                  </a:lnTo>
                  <a:lnTo>
                    <a:pt x="71" y="5"/>
                  </a:lnTo>
                  <a:lnTo>
                    <a:pt x="80" y="2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E4528F5-BEA1-46CD-83DE-CD4FBEF932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4713" y="2406651"/>
              <a:ext cx="2571750" cy="1001713"/>
            </a:xfrm>
            <a:custGeom>
              <a:avLst/>
              <a:gdLst>
                <a:gd name="T0" fmla="*/ 3240 w 3240"/>
                <a:gd name="T1" fmla="*/ 1242 h 1262"/>
                <a:gd name="T2" fmla="*/ 3240 w 3240"/>
                <a:gd name="T3" fmla="*/ 1242 h 1262"/>
                <a:gd name="T4" fmla="*/ 3239 w 3240"/>
                <a:gd name="T5" fmla="*/ 1245 h 1262"/>
                <a:gd name="T6" fmla="*/ 3237 w 3240"/>
                <a:gd name="T7" fmla="*/ 1250 h 1262"/>
                <a:gd name="T8" fmla="*/ 3236 w 3240"/>
                <a:gd name="T9" fmla="*/ 1254 h 1262"/>
                <a:gd name="T10" fmla="*/ 3233 w 3240"/>
                <a:gd name="T11" fmla="*/ 1256 h 1262"/>
                <a:gd name="T12" fmla="*/ 3230 w 3240"/>
                <a:gd name="T13" fmla="*/ 1258 h 1262"/>
                <a:gd name="T14" fmla="*/ 3227 w 3240"/>
                <a:gd name="T15" fmla="*/ 1260 h 1262"/>
                <a:gd name="T16" fmla="*/ 3222 w 3240"/>
                <a:gd name="T17" fmla="*/ 1262 h 1262"/>
                <a:gd name="T18" fmla="*/ 3219 w 3240"/>
                <a:gd name="T19" fmla="*/ 1262 h 1262"/>
                <a:gd name="T20" fmla="*/ 21 w 3240"/>
                <a:gd name="T21" fmla="*/ 1262 h 1262"/>
                <a:gd name="T22" fmla="*/ 21 w 3240"/>
                <a:gd name="T23" fmla="*/ 1262 h 1262"/>
                <a:gd name="T24" fmla="*/ 16 w 3240"/>
                <a:gd name="T25" fmla="*/ 1262 h 1262"/>
                <a:gd name="T26" fmla="*/ 13 w 3240"/>
                <a:gd name="T27" fmla="*/ 1260 h 1262"/>
                <a:gd name="T28" fmla="*/ 9 w 3240"/>
                <a:gd name="T29" fmla="*/ 1258 h 1262"/>
                <a:gd name="T30" fmla="*/ 6 w 3240"/>
                <a:gd name="T31" fmla="*/ 1256 h 1262"/>
                <a:gd name="T32" fmla="*/ 4 w 3240"/>
                <a:gd name="T33" fmla="*/ 1254 h 1262"/>
                <a:gd name="T34" fmla="*/ 1 w 3240"/>
                <a:gd name="T35" fmla="*/ 1250 h 1262"/>
                <a:gd name="T36" fmla="*/ 0 w 3240"/>
                <a:gd name="T37" fmla="*/ 1245 h 1262"/>
                <a:gd name="T38" fmla="*/ 0 w 3240"/>
                <a:gd name="T39" fmla="*/ 1242 h 1262"/>
                <a:gd name="T40" fmla="*/ 0 w 3240"/>
                <a:gd name="T41" fmla="*/ 20 h 1262"/>
                <a:gd name="T42" fmla="*/ 0 w 3240"/>
                <a:gd name="T43" fmla="*/ 20 h 1262"/>
                <a:gd name="T44" fmla="*/ 0 w 3240"/>
                <a:gd name="T45" fmla="*/ 16 h 1262"/>
                <a:gd name="T46" fmla="*/ 1 w 3240"/>
                <a:gd name="T47" fmla="*/ 12 h 1262"/>
                <a:gd name="T48" fmla="*/ 4 w 3240"/>
                <a:gd name="T49" fmla="*/ 9 h 1262"/>
                <a:gd name="T50" fmla="*/ 6 w 3240"/>
                <a:gd name="T51" fmla="*/ 5 h 1262"/>
                <a:gd name="T52" fmla="*/ 9 w 3240"/>
                <a:gd name="T53" fmla="*/ 3 h 1262"/>
                <a:gd name="T54" fmla="*/ 13 w 3240"/>
                <a:gd name="T55" fmla="*/ 2 h 1262"/>
                <a:gd name="T56" fmla="*/ 16 w 3240"/>
                <a:gd name="T57" fmla="*/ 1 h 1262"/>
                <a:gd name="T58" fmla="*/ 21 w 3240"/>
                <a:gd name="T59" fmla="*/ 0 h 1262"/>
                <a:gd name="T60" fmla="*/ 3219 w 3240"/>
                <a:gd name="T61" fmla="*/ 0 h 1262"/>
                <a:gd name="T62" fmla="*/ 3219 w 3240"/>
                <a:gd name="T63" fmla="*/ 0 h 1262"/>
                <a:gd name="T64" fmla="*/ 3222 w 3240"/>
                <a:gd name="T65" fmla="*/ 1 h 1262"/>
                <a:gd name="T66" fmla="*/ 3227 w 3240"/>
                <a:gd name="T67" fmla="*/ 2 h 1262"/>
                <a:gd name="T68" fmla="*/ 3230 w 3240"/>
                <a:gd name="T69" fmla="*/ 3 h 1262"/>
                <a:gd name="T70" fmla="*/ 3233 w 3240"/>
                <a:gd name="T71" fmla="*/ 5 h 1262"/>
                <a:gd name="T72" fmla="*/ 3236 w 3240"/>
                <a:gd name="T73" fmla="*/ 9 h 1262"/>
                <a:gd name="T74" fmla="*/ 3237 w 3240"/>
                <a:gd name="T75" fmla="*/ 12 h 1262"/>
                <a:gd name="T76" fmla="*/ 3239 w 3240"/>
                <a:gd name="T77" fmla="*/ 16 h 1262"/>
                <a:gd name="T78" fmla="*/ 3240 w 3240"/>
                <a:gd name="T79" fmla="*/ 20 h 1262"/>
                <a:gd name="T80" fmla="*/ 3240 w 3240"/>
                <a:gd name="T81" fmla="*/ 1242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1262">
                  <a:moveTo>
                    <a:pt x="3240" y="1242"/>
                  </a:moveTo>
                  <a:lnTo>
                    <a:pt x="3240" y="1242"/>
                  </a:lnTo>
                  <a:lnTo>
                    <a:pt x="3239" y="1245"/>
                  </a:lnTo>
                  <a:lnTo>
                    <a:pt x="3237" y="1250"/>
                  </a:lnTo>
                  <a:lnTo>
                    <a:pt x="3236" y="1254"/>
                  </a:lnTo>
                  <a:lnTo>
                    <a:pt x="3233" y="1256"/>
                  </a:lnTo>
                  <a:lnTo>
                    <a:pt x="3230" y="1258"/>
                  </a:lnTo>
                  <a:lnTo>
                    <a:pt x="3227" y="1260"/>
                  </a:lnTo>
                  <a:lnTo>
                    <a:pt x="3222" y="1262"/>
                  </a:lnTo>
                  <a:lnTo>
                    <a:pt x="3219" y="1262"/>
                  </a:lnTo>
                  <a:lnTo>
                    <a:pt x="21" y="1262"/>
                  </a:lnTo>
                  <a:lnTo>
                    <a:pt x="21" y="1262"/>
                  </a:lnTo>
                  <a:lnTo>
                    <a:pt x="16" y="1262"/>
                  </a:lnTo>
                  <a:lnTo>
                    <a:pt x="13" y="1260"/>
                  </a:lnTo>
                  <a:lnTo>
                    <a:pt x="9" y="1258"/>
                  </a:lnTo>
                  <a:lnTo>
                    <a:pt x="6" y="1256"/>
                  </a:lnTo>
                  <a:lnTo>
                    <a:pt x="4" y="1254"/>
                  </a:lnTo>
                  <a:lnTo>
                    <a:pt x="1" y="1250"/>
                  </a:lnTo>
                  <a:lnTo>
                    <a:pt x="0" y="1245"/>
                  </a:lnTo>
                  <a:lnTo>
                    <a:pt x="0" y="124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9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3219" y="0"/>
                  </a:lnTo>
                  <a:lnTo>
                    <a:pt x="3219" y="0"/>
                  </a:lnTo>
                  <a:lnTo>
                    <a:pt x="3222" y="1"/>
                  </a:lnTo>
                  <a:lnTo>
                    <a:pt x="3227" y="2"/>
                  </a:lnTo>
                  <a:lnTo>
                    <a:pt x="3230" y="3"/>
                  </a:lnTo>
                  <a:lnTo>
                    <a:pt x="3233" y="5"/>
                  </a:lnTo>
                  <a:lnTo>
                    <a:pt x="3236" y="9"/>
                  </a:lnTo>
                  <a:lnTo>
                    <a:pt x="3237" y="12"/>
                  </a:lnTo>
                  <a:lnTo>
                    <a:pt x="3239" y="16"/>
                  </a:lnTo>
                  <a:lnTo>
                    <a:pt x="3240" y="20"/>
                  </a:lnTo>
                  <a:lnTo>
                    <a:pt x="3240" y="1242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2FF224A6-8121-4FBB-BBB5-E9AAF4F4B2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588" y="2422526"/>
              <a:ext cx="2532063" cy="111125"/>
            </a:xfrm>
            <a:custGeom>
              <a:avLst/>
              <a:gdLst>
                <a:gd name="T0" fmla="*/ 3190 w 3190"/>
                <a:gd name="T1" fmla="*/ 130 h 141"/>
                <a:gd name="T2" fmla="*/ 3190 w 3190"/>
                <a:gd name="T3" fmla="*/ 130 h 141"/>
                <a:gd name="T4" fmla="*/ 3189 w 3190"/>
                <a:gd name="T5" fmla="*/ 134 h 141"/>
                <a:gd name="T6" fmla="*/ 3186 w 3190"/>
                <a:gd name="T7" fmla="*/ 137 h 141"/>
                <a:gd name="T8" fmla="*/ 3183 w 3190"/>
                <a:gd name="T9" fmla="*/ 140 h 141"/>
                <a:gd name="T10" fmla="*/ 3179 w 3190"/>
                <a:gd name="T11" fmla="*/ 141 h 141"/>
                <a:gd name="T12" fmla="*/ 10 w 3190"/>
                <a:gd name="T13" fmla="*/ 141 h 141"/>
                <a:gd name="T14" fmla="*/ 10 w 3190"/>
                <a:gd name="T15" fmla="*/ 141 h 141"/>
                <a:gd name="T16" fmla="*/ 7 w 3190"/>
                <a:gd name="T17" fmla="*/ 140 h 141"/>
                <a:gd name="T18" fmla="*/ 3 w 3190"/>
                <a:gd name="T19" fmla="*/ 137 h 141"/>
                <a:gd name="T20" fmla="*/ 1 w 3190"/>
                <a:gd name="T21" fmla="*/ 134 h 141"/>
                <a:gd name="T22" fmla="*/ 0 w 3190"/>
                <a:gd name="T23" fmla="*/ 130 h 141"/>
                <a:gd name="T24" fmla="*/ 0 w 3190"/>
                <a:gd name="T25" fmla="*/ 11 h 141"/>
                <a:gd name="T26" fmla="*/ 0 w 3190"/>
                <a:gd name="T27" fmla="*/ 11 h 141"/>
                <a:gd name="T28" fmla="*/ 1 w 3190"/>
                <a:gd name="T29" fmla="*/ 6 h 141"/>
                <a:gd name="T30" fmla="*/ 3 w 3190"/>
                <a:gd name="T31" fmla="*/ 3 h 141"/>
                <a:gd name="T32" fmla="*/ 7 w 3190"/>
                <a:gd name="T33" fmla="*/ 0 h 141"/>
                <a:gd name="T34" fmla="*/ 10 w 3190"/>
                <a:gd name="T35" fmla="*/ 0 h 141"/>
                <a:gd name="T36" fmla="*/ 3179 w 3190"/>
                <a:gd name="T37" fmla="*/ 0 h 141"/>
                <a:gd name="T38" fmla="*/ 3179 w 3190"/>
                <a:gd name="T39" fmla="*/ 0 h 141"/>
                <a:gd name="T40" fmla="*/ 3183 w 3190"/>
                <a:gd name="T41" fmla="*/ 0 h 141"/>
                <a:gd name="T42" fmla="*/ 3186 w 3190"/>
                <a:gd name="T43" fmla="*/ 3 h 141"/>
                <a:gd name="T44" fmla="*/ 3189 w 3190"/>
                <a:gd name="T45" fmla="*/ 6 h 141"/>
                <a:gd name="T46" fmla="*/ 3190 w 3190"/>
                <a:gd name="T47" fmla="*/ 11 h 141"/>
                <a:gd name="T48" fmla="*/ 3190 w 3190"/>
                <a:gd name="T49" fmla="*/ 13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90" h="141">
                  <a:moveTo>
                    <a:pt x="3190" y="130"/>
                  </a:moveTo>
                  <a:lnTo>
                    <a:pt x="3190" y="130"/>
                  </a:lnTo>
                  <a:lnTo>
                    <a:pt x="3189" y="134"/>
                  </a:lnTo>
                  <a:lnTo>
                    <a:pt x="3186" y="137"/>
                  </a:lnTo>
                  <a:lnTo>
                    <a:pt x="3183" y="140"/>
                  </a:lnTo>
                  <a:lnTo>
                    <a:pt x="3179" y="141"/>
                  </a:lnTo>
                  <a:lnTo>
                    <a:pt x="10" y="141"/>
                  </a:lnTo>
                  <a:lnTo>
                    <a:pt x="10" y="141"/>
                  </a:lnTo>
                  <a:lnTo>
                    <a:pt x="7" y="140"/>
                  </a:lnTo>
                  <a:lnTo>
                    <a:pt x="3" y="137"/>
                  </a:lnTo>
                  <a:lnTo>
                    <a:pt x="1" y="134"/>
                  </a:lnTo>
                  <a:lnTo>
                    <a:pt x="0" y="13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3179" y="0"/>
                  </a:lnTo>
                  <a:lnTo>
                    <a:pt x="3179" y="0"/>
                  </a:lnTo>
                  <a:lnTo>
                    <a:pt x="3183" y="0"/>
                  </a:lnTo>
                  <a:lnTo>
                    <a:pt x="3186" y="3"/>
                  </a:lnTo>
                  <a:lnTo>
                    <a:pt x="3189" y="6"/>
                  </a:lnTo>
                  <a:lnTo>
                    <a:pt x="3190" y="11"/>
                  </a:lnTo>
                  <a:lnTo>
                    <a:pt x="3190" y="130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C5171F9-FEB6-47D0-8F49-315A2FB04E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68450" y="3460751"/>
              <a:ext cx="1185863" cy="738188"/>
            </a:xfrm>
            <a:custGeom>
              <a:avLst/>
              <a:gdLst>
                <a:gd name="T0" fmla="*/ 1493 w 1493"/>
                <a:gd name="T1" fmla="*/ 879 h 931"/>
                <a:gd name="T2" fmla="*/ 1493 w 1493"/>
                <a:gd name="T3" fmla="*/ 879 h 931"/>
                <a:gd name="T4" fmla="*/ 1491 w 1493"/>
                <a:gd name="T5" fmla="*/ 889 h 931"/>
                <a:gd name="T6" fmla="*/ 1489 w 1493"/>
                <a:gd name="T7" fmla="*/ 900 h 931"/>
                <a:gd name="T8" fmla="*/ 1483 w 1493"/>
                <a:gd name="T9" fmla="*/ 908 h 931"/>
                <a:gd name="T10" fmla="*/ 1478 w 1493"/>
                <a:gd name="T11" fmla="*/ 916 h 931"/>
                <a:gd name="T12" fmla="*/ 1470 w 1493"/>
                <a:gd name="T13" fmla="*/ 923 h 931"/>
                <a:gd name="T14" fmla="*/ 1461 w 1493"/>
                <a:gd name="T15" fmla="*/ 927 h 931"/>
                <a:gd name="T16" fmla="*/ 1451 w 1493"/>
                <a:gd name="T17" fmla="*/ 930 h 931"/>
                <a:gd name="T18" fmla="*/ 1441 w 1493"/>
                <a:gd name="T19" fmla="*/ 931 h 931"/>
                <a:gd name="T20" fmla="*/ 51 w 1493"/>
                <a:gd name="T21" fmla="*/ 931 h 931"/>
                <a:gd name="T22" fmla="*/ 51 w 1493"/>
                <a:gd name="T23" fmla="*/ 931 h 931"/>
                <a:gd name="T24" fmla="*/ 41 w 1493"/>
                <a:gd name="T25" fmla="*/ 930 h 931"/>
                <a:gd name="T26" fmla="*/ 32 w 1493"/>
                <a:gd name="T27" fmla="*/ 927 h 931"/>
                <a:gd name="T28" fmla="*/ 23 w 1493"/>
                <a:gd name="T29" fmla="*/ 923 h 931"/>
                <a:gd name="T30" fmla="*/ 15 w 1493"/>
                <a:gd name="T31" fmla="*/ 916 h 931"/>
                <a:gd name="T32" fmla="*/ 9 w 1493"/>
                <a:gd name="T33" fmla="*/ 908 h 931"/>
                <a:gd name="T34" fmla="*/ 4 w 1493"/>
                <a:gd name="T35" fmla="*/ 900 h 931"/>
                <a:gd name="T36" fmla="*/ 1 w 1493"/>
                <a:gd name="T37" fmla="*/ 889 h 931"/>
                <a:gd name="T38" fmla="*/ 0 w 1493"/>
                <a:gd name="T39" fmla="*/ 879 h 931"/>
                <a:gd name="T40" fmla="*/ 0 w 1493"/>
                <a:gd name="T41" fmla="*/ 52 h 931"/>
                <a:gd name="T42" fmla="*/ 0 w 1493"/>
                <a:gd name="T43" fmla="*/ 52 h 931"/>
                <a:gd name="T44" fmla="*/ 1 w 1493"/>
                <a:gd name="T45" fmla="*/ 42 h 931"/>
                <a:gd name="T46" fmla="*/ 4 w 1493"/>
                <a:gd name="T47" fmla="*/ 33 h 931"/>
                <a:gd name="T48" fmla="*/ 9 w 1493"/>
                <a:gd name="T49" fmla="*/ 23 h 931"/>
                <a:gd name="T50" fmla="*/ 15 w 1493"/>
                <a:gd name="T51" fmla="*/ 15 h 931"/>
                <a:gd name="T52" fmla="*/ 23 w 1493"/>
                <a:gd name="T53" fmla="*/ 10 h 931"/>
                <a:gd name="T54" fmla="*/ 32 w 1493"/>
                <a:gd name="T55" fmla="*/ 4 h 931"/>
                <a:gd name="T56" fmla="*/ 41 w 1493"/>
                <a:gd name="T57" fmla="*/ 2 h 931"/>
                <a:gd name="T58" fmla="*/ 51 w 1493"/>
                <a:gd name="T59" fmla="*/ 0 h 931"/>
                <a:gd name="T60" fmla="*/ 1441 w 1493"/>
                <a:gd name="T61" fmla="*/ 0 h 931"/>
                <a:gd name="T62" fmla="*/ 1441 w 1493"/>
                <a:gd name="T63" fmla="*/ 0 h 931"/>
                <a:gd name="T64" fmla="*/ 1451 w 1493"/>
                <a:gd name="T65" fmla="*/ 2 h 931"/>
                <a:gd name="T66" fmla="*/ 1461 w 1493"/>
                <a:gd name="T67" fmla="*/ 4 h 931"/>
                <a:gd name="T68" fmla="*/ 1470 w 1493"/>
                <a:gd name="T69" fmla="*/ 10 h 931"/>
                <a:gd name="T70" fmla="*/ 1478 w 1493"/>
                <a:gd name="T71" fmla="*/ 15 h 931"/>
                <a:gd name="T72" fmla="*/ 1483 w 1493"/>
                <a:gd name="T73" fmla="*/ 23 h 931"/>
                <a:gd name="T74" fmla="*/ 1489 w 1493"/>
                <a:gd name="T75" fmla="*/ 33 h 931"/>
                <a:gd name="T76" fmla="*/ 1491 w 1493"/>
                <a:gd name="T77" fmla="*/ 42 h 931"/>
                <a:gd name="T78" fmla="*/ 1493 w 1493"/>
                <a:gd name="T79" fmla="*/ 52 h 931"/>
                <a:gd name="T80" fmla="*/ 1493 w 1493"/>
                <a:gd name="T81" fmla="*/ 879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93" h="931">
                  <a:moveTo>
                    <a:pt x="1493" y="879"/>
                  </a:moveTo>
                  <a:lnTo>
                    <a:pt x="1493" y="879"/>
                  </a:lnTo>
                  <a:lnTo>
                    <a:pt x="1491" y="889"/>
                  </a:lnTo>
                  <a:lnTo>
                    <a:pt x="1489" y="900"/>
                  </a:lnTo>
                  <a:lnTo>
                    <a:pt x="1483" y="908"/>
                  </a:lnTo>
                  <a:lnTo>
                    <a:pt x="1478" y="916"/>
                  </a:lnTo>
                  <a:lnTo>
                    <a:pt x="1470" y="923"/>
                  </a:lnTo>
                  <a:lnTo>
                    <a:pt x="1461" y="927"/>
                  </a:lnTo>
                  <a:lnTo>
                    <a:pt x="1451" y="930"/>
                  </a:lnTo>
                  <a:lnTo>
                    <a:pt x="1441" y="931"/>
                  </a:lnTo>
                  <a:lnTo>
                    <a:pt x="51" y="931"/>
                  </a:lnTo>
                  <a:lnTo>
                    <a:pt x="51" y="931"/>
                  </a:lnTo>
                  <a:lnTo>
                    <a:pt x="41" y="930"/>
                  </a:lnTo>
                  <a:lnTo>
                    <a:pt x="32" y="927"/>
                  </a:lnTo>
                  <a:lnTo>
                    <a:pt x="23" y="923"/>
                  </a:lnTo>
                  <a:lnTo>
                    <a:pt x="15" y="916"/>
                  </a:lnTo>
                  <a:lnTo>
                    <a:pt x="9" y="908"/>
                  </a:lnTo>
                  <a:lnTo>
                    <a:pt x="4" y="900"/>
                  </a:lnTo>
                  <a:lnTo>
                    <a:pt x="1" y="889"/>
                  </a:lnTo>
                  <a:lnTo>
                    <a:pt x="0" y="879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" y="42"/>
                  </a:lnTo>
                  <a:lnTo>
                    <a:pt x="4" y="33"/>
                  </a:lnTo>
                  <a:lnTo>
                    <a:pt x="9" y="23"/>
                  </a:lnTo>
                  <a:lnTo>
                    <a:pt x="15" y="15"/>
                  </a:lnTo>
                  <a:lnTo>
                    <a:pt x="23" y="10"/>
                  </a:lnTo>
                  <a:lnTo>
                    <a:pt x="32" y="4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1441" y="0"/>
                  </a:lnTo>
                  <a:lnTo>
                    <a:pt x="1441" y="0"/>
                  </a:lnTo>
                  <a:lnTo>
                    <a:pt x="1451" y="2"/>
                  </a:lnTo>
                  <a:lnTo>
                    <a:pt x="1461" y="4"/>
                  </a:lnTo>
                  <a:lnTo>
                    <a:pt x="1470" y="10"/>
                  </a:lnTo>
                  <a:lnTo>
                    <a:pt x="1478" y="15"/>
                  </a:lnTo>
                  <a:lnTo>
                    <a:pt x="1483" y="23"/>
                  </a:lnTo>
                  <a:lnTo>
                    <a:pt x="1489" y="33"/>
                  </a:lnTo>
                  <a:lnTo>
                    <a:pt x="1491" y="42"/>
                  </a:lnTo>
                  <a:lnTo>
                    <a:pt x="1493" y="52"/>
                  </a:lnTo>
                  <a:lnTo>
                    <a:pt x="1493" y="879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FE9CD68-80A6-419E-9B66-1E613CE627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588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5 w 196"/>
                <a:gd name="T5" fmla="*/ 189 h 196"/>
                <a:gd name="T6" fmla="*/ 192 w 196"/>
                <a:gd name="T7" fmla="*/ 193 h 196"/>
                <a:gd name="T8" fmla="*/ 189 w 196"/>
                <a:gd name="T9" fmla="*/ 195 h 196"/>
                <a:gd name="T10" fmla="*/ 185 w 196"/>
                <a:gd name="T11" fmla="*/ 196 h 196"/>
                <a:gd name="T12" fmla="*/ 10 w 196"/>
                <a:gd name="T13" fmla="*/ 196 h 196"/>
                <a:gd name="T14" fmla="*/ 10 w 196"/>
                <a:gd name="T15" fmla="*/ 196 h 196"/>
                <a:gd name="T16" fmla="*/ 7 w 196"/>
                <a:gd name="T17" fmla="*/ 195 h 196"/>
                <a:gd name="T18" fmla="*/ 3 w 196"/>
                <a:gd name="T19" fmla="*/ 193 h 196"/>
                <a:gd name="T20" fmla="*/ 1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1 w 196"/>
                <a:gd name="T29" fmla="*/ 6 h 196"/>
                <a:gd name="T30" fmla="*/ 3 w 196"/>
                <a:gd name="T31" fmla="*/ 3 h 196"/>
                <a:gd name="T32" fmla="*/ 7 w 196"/>
                <a:gd name="T33" fmla="*/ 0 h 196"/>
                <a:gd name="T34" fmla="*/ 10 w 196"/>
                <a:gd name="T35" fmla="*/ 0 h 196"/>
                <a:gd name="T36" fmla="*/ 185 w 196"/>
                <a:gd name="T37" fmla="*/ 0 h 196"/>
                <a:gd name="T38" fmla="*/ 185 w 196"/>
                <a:gd name="T39" fmla="*/ 0 h 196"/>
                <a:gd name="T40" fmla="*/ 189 w 196"/>
                <a:gd name="T41" fmla="*/ 0 h 196"/>
                <a:gd name="T42" fmla="*/ 192 w 196"/>
                <a:gd name="T43" fmla="*/ 3 h 196"/>
                <a:gd name="T44" fmla="*/ 195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5" y="189"/>
                  </a:lnTo>
                  <a:lnTo>
                    <a:pt x="192" y="193"/>
                  </a:lnTo>
                  <a:lnTo>
                    <a:pt x="189" y="195"/>
                  </a:lnTo>
                  <a:lnTo>
                    <a:pt x="185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9" y="0"/>
                  </a:lnTo>
                  <a:lnTo>
                    <a:pt x="192" y="3"/>
                  </a:lnTo>
                  <a:lnTo>
                    <a:pt x="195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F39F6C9-E6A6-4EEA-92B2-300A0A0CF3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6800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6 w 196"/>
                <a:gd name="T5" fmla="*/ 189 h 196"/>
                <a:gd name="T6" fmla="*/ 194 w 196"/>
                <a:gd name="T7" fmla="*/ 193 h 196"/>
                <a:gd name="T8" fmla="*/ 190 w 196"/>
                <a:gd name="T9" fmla="*/ 195 h 196"/>
                <a:gd name="T10" fmla="*/ 186 w 196"/>
                <a:gd name="T11" fmla="*/ 196 h 196"/>
                <a:gd name="T12" fmla="*/ 12 w 196"/>
                <a:gd name="T13" fmla="*/ 196 h 196"/>
                <a:gd name="T14" fmla="*/ 12 w 196"/>
                <a:gd name="T15" fmla="*/ 196 h 196"/>
                <a:gd name="T16" fmla="*/ 7 w 196"/>
                <a:gd name="T17" fmla="*/ 195 h 196"/>
                <a:gd name="T18" fmla="*/ 4 w 196"/>
                <a:gd name="T19" fmla="*/ 193 h 196"/>
                <a:gd name="T20" fmla="*/ 1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1 w 196"/>
                <a:gd name="T29" fmla="*/ 6 h 196"/>
                <a:gd name="T30" fmla="*/ 4 w 196"/>
                <a:gd name="T31" fmla="*/ 3 h 196"/>
                <a:gd name="T32" fmla="*/ 7 w 196"/>
                <a:gd name="T33" fmla="*/ 0 h 196"/>
                <a:gd name="T34" fmla="*/ 12 w 196"/>
                <a:gd name="T35" fmla="*/ 0 h 196"/>
                <a:gd name="T36" fmla="*/ 186 w 196"/>
                <a:gd name="T37" fmla="*/ 0 h 196"/>
                <a:gd name="T38" fmla="*/ 186 w 196"/>
                <a:gd name="T39" fmla="*/ 0 h 196"/>
                <a:gd name="T40" fmla="*/ 190 w 196"/>
                <a:gd name="T41" fmla="*/ 0 h 196"/>
                <a:gd name="T42" fmla="*/ 194 w 196"/>
                <a:gd name="T43" fmla="*/ 3 h 196"/>
                <a:gd name="T44" fmla="*/ 196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6" y="189"/>
                  </a:lnTo>
                  <a:lnTo>
                    <a:pt x="194" y="193"/>
                  </a:lnTo>
                  <a:lnTo>
                    <a:pt x="190" y="195"/>
                  </a:lnTo>
                  <a:lnTo>
                    <a:pt x="186" y="19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7" y="195"/>
                  </a:lnTo>
                  <a:lnTo>
                    <a:pt x="4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4" y="3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0" y="0"/>
                  </a:lnTo>
                  <a:lnTo>
                    <a:pt x="194" y="3"/>
                  </a:lnTo>
                  <a:lnTo>
                    <a:pt x="196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8B92FA34-DF4C-4A23-91E8-8D5FB013B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4600" y="3236913"/>
              <a:ext cx="155575" cy="155575"/>
            </a:xfrm>
            <a:custGeom>
              <a:avLst/>
              <a:gdLst>
                <a:gd name="T0" fmla="*/ 195 w 195"/>
                <a:gd name="T1" fmla="*/ 185 h 196"/>
                <a:gd name="T2" fmla="*/ 195 w 195"/>
                <a:gd name="T3" fmla="*/ 185 h 196"/>
                <a:gd name="T4" fmla="*/ 194 w 195"/>
                <a:gd name="T5" fmla="*/ 189 h 196"/>
                <a:gd name="T6" fmla="*/ 192 w 195"/>
                <a:gd name="T7" fmla="*/ 193 h 196"/>
                <a:gd name="T8" fmla="*/ 189 w 195"/>
                <a:gd name="T9" fmla="*/ 195 h 196"/>
                <a:gd name="T10" fmla="*/ 184 w 195"/>
                <a:gd name="T11" fmla="*/ 196 h 196"/>
                <a:gd name="T12" fmla="*/ 10 w 195"/>
                <a:gd name="T13" fmla="*/ 196 h 196"/>
                <a:gd name="T14" fmla="*/ 10 w 195"/>
                <a:gd name="T15" fmla="*/ 196 h 196"/>
                <a:gd name="T16" fmla="*/ 5 w 195"/>
                <a:gd name="T17" fmla="*/ 195 h 196"/>
                <a:gd name="T18" fmla="*/ 2 w 195"/>
                <a:gd name="T19" fmla="*/ 193 h 196"/>
                <a:gd name="T20" fmla="*/ 0 w 195"/>
                <a:gd name="T21" fmla="*/ 189 h 196"/>
                <a:gd name="T22" fmla="*/ 0 w 195"/>
                <a:gd name="T23" fmla="*/ 185 h 196"/>
                <a:gd name="T24" fmla="*/ 0 w 195"/>
                <a:gd name="T25" fmla="*/ 11 h 196"/>
                <a:gd name="T26" fmla="*/ 0 w 195"/>
                <a:gd name="T27" fmla="*/ 11 h 196"/>
                <a:gd name="T28" fmla="*/ 0 w 195"/>
                <a:gd name="T29" fmla="*/ 6 h 196"/>
                <a:gd name="T30" fmla="*/ 2 w 195"/>
                <a:gd name="T31" fmla="*/ 3 h 196"/>
                <a:gd name="T32" fmla="*/ 5 w 195"/>
                <a:gd name="T33" fmla="*/ 0 h 196"/>
                <a:gd name="T34" fmla="*/ 10 w 195"/>
                <a:gd name="T35" fmla="*/ 0 h 196"/>
                <a:gd name="T36" fmla="*/ 184 w 195"/>
                <a:gd name="T37" fmla="*/ 0 h 196"/>
                <a:gd name="T38" fmla="*/ 184 w 195"/>
                <a:gd name="T39" fmla="*/ 0 h 196"/>
                <a:gd name="T40" fmla="*/ 189 w 195"/>
                <a:gd name="T41" fmla="*/ 0 h 196"/>
                <a:gd name="T42" fmla="*/ 192 w 195"/>
                <a:gd name="T43" fmla="*/ 3 h 196"/>
                <a:gd name="T44" fmla="*/ 194 w 195"/>
                <a:gd name="T45" fmla="*/ 6 h 196"/>
                <a:gd name="T46" fmla="*/ 195 w 195"/>
                <a:gd name="T47" fmla="*/ 11 h 196"/>
                <a:gd name="T48" fmla="*/ 195 w 195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196">
                  <a:moveTo>
                    <a:pt x="195" y="185"/>
                  </a:moveTo>
                  <a:lnTo>
                    <a:pt x="195" y="185"/>
                  </a:lnTo>
                  <a:lnTo>
                    <a:pt x="194" y="189"/>
                  </a:lnTo>
                  <a:lnTo>
                    <a:pt x="192" y="193"/>
                  </a:lnTo>
                  <a:lnTo>
                    <a:pt x="189" y="195"/>
                  </a:lnTo>
                  <a:lnTo>
                    <a:pt x="184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5" y="195"/>
                  </a:lnTo>
                  <a:lnTo>
                    <a:pt x="2" y="193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9" y="0"/>
                  </a:lnTo>
                  <a:lnTo>
                    <a:pt x="192" y="3"/>
                  </a:lnTo>
                  <a:lnTo>
                    <a:pt x="194" y="6"/>
                  </a:lnTo>
                  <a:lnTo>
                    <a:pt x="195" y="11"/>
                  </a:lnTo>
                  <a:lnTo>
                    <a:pt x="195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52792E65-3BE1-4EC4-8A63-CA3A4303AB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41613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5 w 196"/>
                <a:gd name="T5" fmla="*/ 189 h 196"/>
                <a:gd name="T6" fmla="*/ 193 w 196"/>
                <a:gd name="T7" fmla="*/ 193 h 196"/>
                <a:gd name="T8" fmla="*/ 189 w 196"/>
                <a:gd name="T9" fmla="*/ 195 h 196"/>
                <a:gd name="T10" fmla="*/ 186 w 196"/>
                <a:gd name="T11" fmla="*/ 196 h 196"/>
                <a:gd name="T12" fmla="*/ 11 w 196"/>
                <a:gd name="T13" fmla="*/ 196 h 196"/>
                <a:gd name="T14" fmla="*/ 11 w 196"/>
                <a:gd name="T15" fmla="*/ 196 h 196"/>
                <a:gd name="T16" fmla="*/ 7 w 196"/>
                <a:gd name="T17" fmla="*/ 195 h 196"/>
                <a:gd name="T18" fmla="*/ 4 w 196"/>
                <a:gd name="T19" fmla="*/ 193 h 196"/>
                <a:gd name="T20" fmla="*/ 2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2 w 196"/>
                <a:gd name="T29" fmla="*/ 6 h 196"/>
                <a:gd name="T30" fmla="*/ 4 w 196"/>
                <a:gd name="T31" fmla="*/ 3 h 196"/>
                <a:gd name="T32" fmla="*/ 7 w 196"/>
                <a:gd name="T33" fmla="*/ 0 h 196"/>
                <a:gd name="T34" fmla="*/ 11 w 196"/>
                <a:gd name="T35" fmla="*/ 0 h 196"/>
                <a:gd name="T36" fmla="*/ 186 w 196"/>
                <a:gd name="T37" fmla="*/ 0 h 196"/>
                <a:gd name="T38" fmla="*/ 186 w 196"/>
                <a:gd name="T39" fmla="*/ 0 h 196"/>
                <a:gd name="T40" fmla="*/ 189 w 196"/>
                <a:gd name="T41" fmla="*/ 0 h 196"/>
                <a:gd name="T42" fmla="*/ 193 w 196"/>
                <a:gd name="T43" fmla="*/ 3 h 196"/>
                <a:gd name="T44" fmla="*/ 195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5" y="189"/>
                  </a:lnTo>
                  <a:lnTo>
                    <a:pt x="193" y="193"/>
                  </a:lnTo>
                  <a:lnTo>
                    <a:pt x="189" y="195"/>
                  </a:lnTo>
                  <a:lnTo>
                    <a:pt x="186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3"/>
                  </a:lnTo>
                  <a:lnTo>
                    <a:pt x="2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6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9" y="0"/>
                  </a:lnTo>
                  <a:lnTo>
                    <a:pt x="193" y="3"/>
                  </a:lnTo>
                  <a:lnTo>
                    <a:pt x="195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EB67B7BA-D1FF-46D5-AD76-180FE6E4A8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17825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4 w 196"/>
                <a:gd name="T5" fmla="*/ 189 h 196"/>
                <a:gd name="T6" fmla="*/ 192 w 196"/>
                <a:gd name="T7" fmla="*/ 193 h 196"/>
                <a:gd name="T8" fmla="*/ 189 w 196"/>
                <a:gd name="T9" fmla="*/ 195 h 196"/>
                <a:gd name="T10" fmla="*/ 184 w 196"/>
                <a:gd name="T11" fmla="*/ 196 h 196"/>
                <a:gd name="T12" fmla="*/ 10 w 196"/>
                <a:gd name="T13" fmla="*/ 196 h 196"/>
                <a:gd name="T14" fmla="*/ 10 w 196"/>
                <a:gd name="T15" fmla="*/ 196 h 196"/>
                <a:gd name="T16" fmla="*/ 6 w 196"/>
                <a:gd name="T17" fmla="*/ 195 h 196"/>
                <a:gd name="T18" fmla="*/ 2 w 196"/>
                <a:gd name="T19" fmla="*/ 193 h 196"/>
                <a:gd name="T20" fmla="*/ 0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0 w 196"/>
                <a:gd name="T29" fmla="*/ 6 h 196"/>
                <a:gd name="T30" fmla="*/ 2 w 196"/>
                <a:gd name="T31" fmla="*/ 3 h 196"/>
                <a:gd name="T32" fmla="*/ 6 w 196"/>
                <a:gd name="T33" fmla="*/ 0 h 196"/>
                <a:gd name="T34" fmla="*/ 10 w 196"/>
                <a:gd name="T35" fmla="*/ 0 h 196"/>
                <a:gd name="T36" fmla="*/ 184 w 196"/>
                <a:gd name="T37" fmla="*/ 0 h 196"/>
                <a:gd name="T38" fmla="*/ 184 w 196"/>
                <a:gd name="T39" fmla="*/ 0 h 196"/>
                <a:gd name="T40" fmla="*/ 189 w 196"/>
                <a:gd name="T41" fmla="*/ 0 h 196"/>
                <a:gd name="T42" fmla="*/ 192 w 196"/>
                <a:gd name="T43" fmla="*/ 3 h 196"/>
                <a:gd name="T44" fmla="*/ 194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4" y="189"/>
                  </a:lnTo>
                  <a:lnTo>
                    <a:pt x="192" y="193"/>
                  </a:lnTo>
                  <a:lnTo>
                    <a:pt x="189" y="195"/>
                  </a:lnTo>
                  <a:lnTo>
                    <a:pt x="184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2" y="193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3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9" y="0"/>
                  </a:lnTo>
                  <a:lnTo>
                    <a:pt x="192" y="3"/>
                  </a:lnTo>
                  <a:lnTo>
                    <a:pt x="194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39F8170B-C15B-4DA9-A6CC-0A4007DFCD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7213" y="3236913"/>
              <a:ext cx="153988" cy="155575"/>
            </a:xfrm>
            <a:custGeom>
              <a:avLst/>
              <a:gdLst>
                <a:gd name="T0" fmla="*/ 194 w 194"/>
                <a:gd name="T1" fmla="*/ 185 h 196"/>
                <a:gd name="T2" fmla="*/ 194 w 194"/>
                <a:gd name="T3" fmla="*/ 185 h 196"/>
                <a:gd name="T4" fmla="*/ 194 w 194"/>
                <a:gd name="T5" fmla="*/ 189 h 196"/>
                <a:gd name="T6" fmla="*/ 192 w 194"/>
                <a:gd name="T7" fmla="*/ 193 h 196"/>
                <a:gd name="T8" fmla="*/ 189 w 194"/>
                <a:gd name="T9" fmla="*/ 195 h 196"/>
                <a:gd name="T10" fmla="*/ 184 w 194"/>
                <a:gd name="T11" fmla="*/ 196 h 196"/>
                <a:gd name="T12" fmla="*/ 10 w 194"/>
                <a:gd name="T13" fmla="*/ 196 h 196"/>
                <a:gd name="T14" fmla="*/ 10 w 194"/>
                <a:gd name="T15" fmla="*/ 196 h 196"/>
                <a:gd name="T16" fmla="*/ 5 w 194"/>
                <a:gd name="T17" fmla="*/ 195 h 196"/>
                <a:gd name="T18" fmla="*/ 2 w 194"/>
                <a:gd name="T19" fmla="*/ 193 h 196"/>
                <a:gd name="T20" fmla="*/ 0 w 194"/>
                <a:gd name="T21" fmla="*/ 189 h 196"/>
                <a:gd name="T22" fmla="*/ 0 w 194"/>
                <a:gd name="T23" fmla="*/ 185 h 196"/>
                <a:gd name="T24" fmla="*/ 0 w 194"/>
                <a:gd name="T25" fmla="*/ 11 h 196"/>
                <a:gd name="T26" fmla="*/ 0 w 194"/>
                <a:gd name="T27" fmla="*/ 11 h 196"/>
                <a:gd name="T28" fmla="*/ 0 w 194"/>
                <a:gd name="T29" fmla="*/ 6 h 196"/>
                <a:gd name="T30" fmla="*/ 2 w 194"/>
                <a:gd name="T31" fmla="*/ 3 h 196"/>
                <a:gd name="T32" fmla="*/ 5 w 194"/>
                <a:gd name="T33" fmla="*/ 0 h 196"/>
                <a:gd name="T34" fmla="*/ 10 w 194"/>
                <a:gd name="T35" fmla="*/ 0 h 196"/>
                <a:gd name="T36" fmla="*/ 184 w 194"/>
                <a:gd name="T37" fmla="*/ 0 h 196"/>
                <a:gd name="T38" fmla="*/ 184 w 194"/>
                <a:gd name="T39" fmla="*/ 0 h 196"/>
                <a:gd name="T40" fmla="*/ 189 w 194"/>
                <a:gd name="T41" fmla="*/ 0 h 196"/>
                <a:gd name="T42" fmla="*/ 192 w 194"/>
                <a:gd name="T43" fmla="*/ 3 h 196"/>
                <a:gd name="T44" fmla="*/ 194 w 194"/>
                <a:gd name="T45" fmla="*/ 6 h 196"/>
                <a:gd name="T46" fmla="*/ 194 w 194"/>
                <a:gd name="T47" fmla="*/ 11 h 196"/>
                <a:gd name="T48" fmla="*/ 194 w 194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196">
                  <a:moveTo>
                    <a:pt x="194" y="185"/>
                  </a:moveTo>
                  <a:lnTo>
                    <a:pt x="194" y="185"/>
                  </a:lnTo>
                  <a:lnTo>
                    <a:pt x="194" y="189"/>
                  </a:lnTo>
                  <a:lnTo>
                    <a:pt x="192" y="193"/>
                  </a:lnTo>
                  <a:lnTo>
                    <a:pt x="189" y="195"/>
                  </a:lnTo>
                  <a:lnTo>
                    <a:pt x="184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5" y="195"/>
                  </a:lnTo>
                  <a:lnTo>
                    <a:pt x="2" y="193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9" y="0"/>
                  </a:lnTo>
                  <a:lnTo>
                    <a:pt x="192" y="3"/>
                  </a:lnTo>
                  <a:lnTo>
                    <a:pt x="194" y="6"/>
                  </a:lnTo>
                  <a:lnTo>
                    <a:pt x="194" y="11"/>
                  </a:lnTo>
                  <a:lnTo>
                    <a:pt x="194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595E6B57-F565-4DA7-9C07-8C2AD1BD52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71838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4 w 196"/>
                <a:gd name="T5" fmla="*/ 189 h 196"/>
                <a:gd name="T6" fmla="*/ 193 w 196"/>
                <a:gd name="T7" fmla="*/ 193 h 196"/>
                <a:gd name="T8" fmla="*/ 190 w 196"/>
                <a:gd name="T9" fmla="*/ 195 h 196"/>
                <a:gd name="T10" fmla="*/ 185 w 196"/>
                <a:gd name="T11" fmla="*/ 196 h 196"/>
                <a:gd name="T12" fmla="*/ 10 w 196"/>
                <a:gd name="T13" fmla="*/ 196 h 196"/>
                <a:gd name="T14" fmla="*/ 10 w 196"/>
                <a:gd name="T15" fmla="*/ 196 h 196"/>
                <a:gd name="T16" fmla="*/ 7 w 196"/>
                <a:gd name="T17" fmla="*/ 195 h 196"/>
                <a:gd name="T18" fmla="*/ 3 w 196"/>
                <a:gd name="T19" fmla="*/ 193 h 196"/>
                <a:gd name="T20" fmla="*/ 1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1 w 196"/>
                <a:gd name="T29" fmla="*/ 6 h 196"/>
                <a:gd name="T30" fmla="*/ 3 w 196"/>
                <a:gd name="T31" fmla="*/ 3 h 196"/>
                <a:gd name="T32" fmla="*/ 7 w 196"/>
                <a:gd name="T33" fmla="*/ 0 h 196"/>
                <a:gd name="T34" fmla="*/ 10 w 196"/>
                <a:gd name="T35" fmla="*/ 0 h 196"/>
                <a:gd name="T36" fmla="*/ 185 w 196"/>
                <a:gd name="T37" fmla="*/ 0 h 196"/>
                <a:gd name="T38" fmla="*/ 185 w 196"/>
                <a:gd name="T39" fmla="*/ 0 h 196"/>
                <a:gd name="T40" fmla="*/ 190 w 196"/>
                <a:gd name="T41" fmla="*/ 0 h 196"/>
                <a:gd name="T42" fmla="*/ 193 w 196"/>
                <a:gd name="T43" fmla="*/ 3 h 196"/>
                <a:gd name="T44" fmla="*/ 194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4" y="189"/>
                  </a:lnTo>
                  <a:lnTo>
                    <a:pt x="193" y="193"/>
                  </a:lnTo>
                  <a:lnTo>
                    <a:pt x="190" y="195"/>
                  </a:lnTo>
                  <a:lnTo>
                    <a:pt x="185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90" y="0"/>
                  </a:lnTo>
                  <a:lnTo>
                    <a:pt x="193" y="3"/>
                  </a:lnTo>
                  <a:lnTo>
                    <a:pt x="194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502F0AFD-D330-428D-9E75-37C46D4008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7638" y="3236913"/>
              <a:ext cx="203200" cy="155575"/>
            </a:xfrm>
            <a:custGeom>
              <a:avLst/>
              <a:gdLst>
                <a:gd name="T0" fmla="*/ 255 w 255"/>
                <a:gd name="T1" fmla="*/ 185 h 196"/>
                <a:gd name="T2" fmla="*/ 255 w 255"/>
                <a:gd name="T3" fmla="*/ 185 h 196"/>
                <a:gd name="T4" fmla="*/ 254 w 255"/>
                <a:gd name="T5" fmla="*/ 189 h 196"/>
                <a:gd name="T6" fmla="*/ 252 w 255"/>
                <a:gd name="T7" fmla="*/ 193 h 196"/>
                <a:gd name="T8" fmla="*/ 250 w 255"/>
                <a:gd name="T9" fmla="*/ 195 h 196"/>
                <a:gd name="T10" fmla="*/ 245 w 255"/>
                <a:gd name="T11" fmla="*/ 196 h 196"/>
                <a:gd name="T12" fmla="*/ 10 w 255"/>
                <a:gd name="T13" fmla="*/ 196 h 196"/>
                <a:gd name="T14" fmla="*/ 10 w 255"/>
                <a:gd name="T15" fmla="*/ 196 h 196"/>
                <a:gd name="T16" fmla="*/ 6 w 255"/>
                <a:gd name="T17" fmla="*/ 195 h 196"/>
                <a:gd name="T18" fmla="*/ 3 w 255"/>
                <a:gd name="T19" fmla="*/ 193 h 196"/>
                <a:gd name="T20" fmla="*/ 1 w 255"/>
                <a:gd name="T21" fmla="*/ 189 h 196"/>
                <a:gd name="T22" fmla="*/ 0 w 255"/>
                <a:gd name="T23" fmla="*/ 185 h 196"/>
                <a:gd name="T24" fmla="*/ 0 w 255"/>
                <a:gd name="T25" fmla="*/ 11 h 196"/>
                <a:gd name="T26" fmla="*/ 0 w 255"/>
                <a:gd name="T27" fmla="*/ 11 h 196"/>
                <a:gd name="T28" fmla="*/ 1 w 255"/>
                <a:gd name="T29" fmla="*/ 6 h 196"/>
                <a:gd name="T30" fmla="*/ 3 w 255"/>
                <a:gd name="T31" fmla="*/ 3 h 196"/>
                <a:gd name="T32" fmla="*/ 6 w 255"/>
                <a:gd name="T33" fmla="*/ 0 h 196"/>
                <a:gd name="T34" fmla="*/ 10 w 255"/>
                <a:gd name="T35" fmla="*/ 0 h 196"/>
                <a:gd name="T36" fmla="*/ 245 w 255"/>
                <a:gd name="T37" fmla="*/ 0 h 196"/>
                <a:gd name="T38" fmla="*/ 245 w 255"/>
                <a:gd name="T39" fmla="*/ 0 h 196"/>
                <a:gd name="T40" fmla="*/ 250 w 255"/>
                <a:gd name="T41" fmla="*/ 0 h 196"/>
                <a:gd name="T42" fmla="*/ 252 w 255"/>
                <a:gd name="T43" fmla="*/ 3 h 196"/>
                <a:gd name="T44" fmla="*/ 254 w 255"/>
                <a:gd name="T45" fmla="*/ 6 h 196"/>
                <a:gd name="T46" fmla="*/ 255 w 255"/>
                <a:gd name="T47" fmla="*/ 11 h 196"/>
                <a:gd name="T48" fmla="*/ 255 w 255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5" h="196">
                  <a:moveTo>
                    <a:pt x="255" y="185"/>
                  </a:moveTo>
                  <a:lnTo>
                    <a:pt x="255" y="185"/>
                  </a:lnTo>
                  <a:lnTo>
                    <a:pt x="254" y="189"/>
                  </a:lnTo>
                  <a:lnTo>
                    <a:pt x="252" y="193"/>
                  </a:lnTo>
                  <a:lnTo>
                    <a:pt x="250" y="195"/>
                  </a:lnTo>
                  <a:lnTo>
                    <a:pt x="245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2" y="3"/>
                  </a:lnTo>
                  <a:lnTo>
                    <a:pt x="254" y="6"/>
                  </a:lnTo>
                  <a:lnTo>
                    <a:pt x="255" y="11"/>
                  </a:lnTo>
                  <a:lnTo>
                    <a:pt x="255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B6696FDA-1517-4AD3-89E8-CC797FAB36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20950" y="3236913"/>
              <a:ext cx="203200" cy="155575"/>
            </a:xfrm>
            <a:custGeom>
              <a:avLst/>
              <a:gdLst>
                <a:gd name="T0" fmla="*/ 256 w 256"/>
                <a:gd name="T1" fmla="*/ 185 h 196"/>
                <a:gd name="T2" fmla="*/ 256 w 256"/>
                <a:gd name="T3" fmla="*/ 185 h 196"/>
                <a:gd name="T4" fmla="*/ 256 w 256"/>
                <a:gd name="T5" fmla="*/ 189 h 196"/>
                <a:gd name="T6" fmla="*/ 253 w 256"/>
                <a:gd name="T7" fmla="*/ 193 h 196"/>
                <a:gd name="T8" fmla="*/ 250 w 256"/>
                <a:gd name="T9" fmla="*/ 195 h 196"/>
                <a:gd name="T10" fmla="*/ 245 w 256"/>
                <a:gd name="T11" fmla="*/ 196 h 196"/>
                <a:gd name="T12" fmla="*/ 10 w 256"/>
                <a:gd name="T13" fmla="*/ 196 h 196"/>
                <a:gd name="T14" fmla="*/ 10 w 256"/>
                <a:gd name="T15" fmla="*/ 196 h 196"/>
                <a:gd name="T16" fmla="*/ 7 w 256"/>
                <a:gd name="T17" fmla="*/ 195 h 196"/>
                <a:gd name="T18" fmla="*/ 3 w 256"/>
                <a:gd name="T19" fmla="*/ 193 h 196"/>
                <a:gd name="T20" fmla="*/ 1 w 256"/>
                <a:gd name="T21" fmla="*/ 189 h 196"/>
                <a:gd name="T22" fmla="*/ 0 w 256"/>
                <a:gd name="T23" fmla="*/ 185 h 196"/>
                <a:gd name="T24" fmla="*/ 0 w 256"/>
                <a:gd name="T25" fmla="*/ 11 h 196"/>
                <a:gd name="T26" fmla="*/ 0 w 256"/>
                <a:gd name="T27" fmla="*/ 11 h 196"/>
                <a:gd name="T28" fmla="*/ 1 w 256"/>
                <a:gd name="T29" fmla="*/ 6 h 196"/>
                <a:gd name="T30" fmla="*/ 3 w 256"/>
                <a:gd name="T31" fmla="*/ 3 h 196"/>
                <a:gd name="T32" fmla="*/ 7 w 256"/>
                <a:gd name="T33" fmla="*/ 0 h 196"/>
                <a:gd name="T34" fmla="*/ 10 w 256"/>
                <a:gd name="T35" fmla="*/ 0 h 196"/>
                <a:gd name="T36" fmla="*/ 245 w 256"/>
                <a:gd name="T37" fmla="*/ 0 h 196"/>
                <a:gd name="T38" fmla="*/ 245 w 256"/>
                <a:gd name="T39" fmla="*/ 0 h 196"/>
                <a:gd name="T40" fmla="*/ 250 w 256"/>
                <a:gd name="T41" fmla="*/ 0 h 196"/>
                <a:gd name="T42" fmla="*/ 253 w 256"/>
                <a:gd name="T43" fmla="*/ 3 h 196"/>
                <a:gd name="T44" fmla="*/ 256 w 256"/>
                <a:gd name="T45" fmla="*/ 6 h 196"/>
                <a:gd name="T46" fmla="*/ 256 w 256"/>
                <a:gd name="T47" fmla="*/ 11 h 196"/>
                <a:gd name="T48" fmla="*/ 256 w 25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6" h="196">
                  <a:moveTo>
                    <a:pt x="256" y="185"/>
                  </a:moveTo>
                  <a:lnTo>
                    <a:pt x="256" y="185"/>
                  </a:lnTo>
                  <a:lnTo>
                    <a:pt x="256" y="189"/>
                  </a:lnTo>
                  <a:lnTo>
                    <a:pt x="253" y="193"/>
                  </a:lnTo>
                  <a:lnTo>
                    <a:pt x="250" y="195"/>
                  </a:lnTo>
                  <a:lnTo>
                    <a:pt x="245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3" y="3"/>
                  </a:lnTo>
                  <a:lnTo>
                    <a:pt x="256" y="6"/>
                  </a:lnTo>
                  <a:lnTo>
                    <a:pt x="256" y="11"/>
                  </a:lnTo>
                  <a:lnTo>
                    <a:pt x="25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14FC4FD2-C8F9-485D-9E43-B311234D7B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36713" y="3236913"/>
              <a:ext cx="860425" cy="155575"/>
            </a:xfrm>
            <a:custGeom>
              <a:avLst/>
              <a:gdLst>
                <a:gd name="T0" fmla="*/ 1084 w 1084"/>
                <a:gd name="T1" fmla="*/ 185 h 196"/>
                <a:gd name="T2" fmla="*/ 1084 w 1084"/>
                <a:gd name="T3" fmla="*/ 185 h 196"/>
                <a:gd name="T4" fmla="*/ 1084 w 1084"/>
                <a:gd name="T5" fmla="*/ 189 h 196"/>
                <a:gd name="T6" fmla="*/ 1082 w 1084"/>
                <a:gd name="T7" fmla="*/ 193 h 196"/>
                <a:gd name="T8" fmla="*/ 1078 w 1084"/>
                <a:gd name="T9" fmla="*/ 195 h 196"/>
                <a:gd name="T10" fmla="*/ 1074 w 1084"/>
                <a:gd name="T11" fmla="*/ 196 h 196"/>
                <a:gd name="T12" fmla="*/ 11 w 1084"/>
                <a:gd name="T13" fmla="*/ 196 h 196"/>
                <a:gd name="T14" fmla="*/ 11 w 1084"/>
                <a:gd name="T15" fmla="*/ 196 h 196"/>
                <a:gd name="T16" fmla="*/ 7 w 1084"/>
                <a:gd name="T17" fmla="*/ 195 h 196"/>
                <a:gd name="T18" fmla="*/ 3 w 1084"/>
                <a:gd name="T19" fmla="*/ 193 h 196"/>
                <a:gd name="T20" fmla="*/ 1 w 1084"/>
                <a:gd name="T21" fmla="*/ 189 h 196"/>
                <a:gd name="T22" fmla="*/ 0 w 1084"/>
                <a:gd name="T23" fmla="*/ 185 h 196"/>
                <a:gd name="T24" fmla="*/ 0 w 1084"/>
                <a:gd name="T25" fmla="*/ 11 h 196"/>
                <a:gd name="T26" fmla="*/ 0 w 1084"/>
                <a:gd name="T27" fmla="*/ 11 h 196"/>
                <a:gd name="T28" fmla="*/ 1 w 1084"/>
                <a:gd name="T29" fmla="*/ 6 h 196"/>
                <a:gd name="T30" fmla="*/ 3 w 1084"/>
                <a:gd name="T31" fmla="*/ 3 h 196"/>
                <a:gd name="T32" fmla="*/ 7 w 1084"/>
                <a:gd name="T33" fmla="*/ 0 h 196"/>
                <a:gd name="T34" fmla="*/ 11 w 1084"/>
                <a:gd name="T35" fmla="*/ 0 h 196"/>
                <a:gd name="T36" fmla="*/ 1074 w 1084"/>
                <a:gd name="T37" fmla="*/ 0 h 196"/>
                <a:gd name="T38" fmla="*/ 1074 w 1084"/>
                <a:gd name="T39" fmla="*/ 0 h 196"/>
                <a:gd name="T40" fmla="*/ 1078 w 1084"/>
                <a:gd name="T41" fmla="*/ 0 h 196"/>
                <a:gd name="T42" fmla="*/ 1082 w 1084"/>
                <a:gd name="T43" fmla="*/ 3 h 196"/>
                <a:gd name="T44" fmla="*/ 1084 w 1084"/>
                <a:gd name="T45" fmla="*/ 6 h 196"/>
                <a:gd name="T46" fmla="*/ 1084 w 1084"/>
                <a:gd name="T47" fmla="*/ 11 h 196"/>
                <a:gd name="T48" fmla="*/ 1084 w 1084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4" h="196">
                  <a:moveTo>
                    <a:pt x="1084" y="185"/>
                  </a:moveTo>
                  <a:lnTo>
                    <a:pt x="1084" y="185"/>
                  </a:lnTo>
                  <a:lnTo>
                    <a:pt x="1084" y="189"/>
                  </a:lnTo>
                  <a:lnTo>
                    <a:pt x="1082" y="193"/>
                  </a:lnTo>
                  <a:lnTo>
                    <a:pt x="1078" y="195"/>
                  </a:lnTo>
                  <a:lnTo>
                    <a:pt x="1074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8" y="0"/>
                  </a:lnTo>
                  <a:lnTo>
                    <a:pt x="1082" y="3"/>
                  </a:lnTo>
                  <a:lnTo>
                    <a:pt x="1084" y="6"/>
                  </a:lnTo>
                  <a:lnTo>
                    <a:pt x="1084" y="11"/>
                  </a:lnTo>
                  <a:lnTo>
                    <a:pt x="1084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F81D819D-E4DA-4688-8D73-78406A3AD2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8000" y="3065463"/>
              <a:ext cx="379413" cy="155575"/>
            </a:xfrm>
            <a:custGeom>
              <a:avLst/>
              <a:gdLst>
                <a:gd name="T0" fmla="*/ 480 w 480"/>
                <a:gd name="T1" fmla="*/ 185 h 196"/>
                <a:gd name="T2" fmla="*/ 480 w 480"/>
                <a:gd name="T3" fmla="*/ 185 h 196"/>
                <a:gd name="T4" fmla="*/ 478 w 480"/>
                <a:gd name="T5" fmla="*/ 189 h 196"/>
                <a:gd name="T6" fmla="*/ 477 w 480"/>
                <a:gd name="T7" fmla="*/ 192 h 196"/>
                <a:gd name="T8" fmla="*/ 474 w 480"/>
                <a:gd name="T9" fmla="*/ 194 h 196"/>
                <a:gd name="T10" fmla="*/ 469 w 480"/>
                <a:gd name="T11" fmla="*/ 196 h 196"/>
                <a:gd name="T12" fmla="*/ 11 w 480"/>
                <a:gd name="T13" fmla="*/ 196 h 196"/>
                <a:gd name="T14" fmla="*/ 11 w 480"/>
                <a:gd name="T15" fmla="*/ 196 h 196"/>
                <a:gd name="T16" fmla="*/ 6 w 480"/>
                <a:gd name="T17" fmla="*/ 194 h 196"/>
                <a:gd name="T18" fmla="*/ 3 w 480"/>
                <a:gd name="T19" fmla="*/ 192 h 196"/>
                <a:gd name="T20" fmla="*/ 0 w 480"/>
                <a:gd name="T21" fmla="*/ 189 h 196"/>
                <a:gd name="T22" fmla="*/ 0 w 480"/>
                <a:gd name="T23" fmla="*/ 185 h 196"/>
                <a:gd name="T24" fmla="*/ 0 w 480"/>
                <a:gd name="T25" fmla="*/ 10 h 196"/>
                <a:gd name="T26" fmla="*/ 0 w 480"/>
                <a:gd name="T27" fmla="*/ 10 h 196"/>
                <a:gd name="T28" fmla="*/ 0 w 480"/>
                <a:gd name="T29" fmla="*/ 7 h 196"/>
                <a:gd name="T30" fmla="*/ 3 w 480"/>
                <a:gd name="T31" fmla="*/ 3 h 196"/>
                <a:gd name="T32" fmla="*/ 6 w 480"/>
                <a:gd name="T33" fmla="*/ 1 h 196"/>
                <a:gd name="T34" fmla="*/ 11 w 480"/>
                <a:gd name="T35" fmla="*/ 0 h 196"/>
                <a:gd name="T36" fmla="*/ 469 w 480"/>
                <a:gd name="T37" fmla="*/ 0 h 196"/>
                <a:gd name="T38" fmla="*/ 469 w 480"/>
                <a:gd name="T39" fmla="*/ 0 h 196"/>
                <a:gd name="T40" fmla="*/ 474 w 480"/>
                <a:gd name="T41" fmla="*/ 1 h 196"/>
                <a:gd name="T42" fmla="*/ 477 w 480"/>
                <a:gd name="T43" fmla="*/ 3 h 196"/>
                <a:gd name="T44" fmla="*/ 478 w 480"/>
                <a:gd name="T45" fmla="*/ 7 h 196"/>
                <a:gd name="T46" fmla="*/ 480 w 480"/>
                <a:gd name="T47" fmla="*/ 10 h 196"/>
                <a:gd name="T48" fmla="*/ 480 w 480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0" h="196">
                  <a:moveTo>
                    <a:pt x="480" y="185"/>
                  </a:moveTo>
                  <a:lnTo>
                    <a:pt x="480" y="185"/>
                  </a:lnTo>
                  <a:lnTo>
                    <a:pt x="478" y="189"/>
                  </a:lnTo>
                  <a:lnTo>
                    <a:pt x="477" y="192"/>
                  </a:lnTo>
                  <a:lnTo>
                    <a:pt x="474" y="194"/>
                  </a:lnTo>
                  <a:lnTo>
                    <a:pt x="469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74" y="1"/>
                  </a:lnTo>
                  <a:lnTo>
                    <a:pt x="477" y="3"/>
                  </a:lnTo>
                  <a:lnTo>
                    <a:pt x="478" y="7"/>
                  </a:lnTo>
                  <a:lnTo>
                    <a:pt x="480" y="10"/>
                  </a:lnTo>
                  <a:lnTo>
                    <a:pt x="480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876E12AF-9F9B-4DBD-8A8B-04D01EFA3A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73375" y="3065463"/>
              <a:ext cx="158750" cy="155575"/>
            </a:xfrm>
            <a:custGeom>
              <a:avLst/>
              <a:gdLst>
                <a:gd name="T0" fmla="*/ 202 w 202"/>
                <a:gd name="T1" fmla="*/ 185 h 196"/>
                <a:gd name="T2" fmla="*/ 202 w 202"/>
                <a:gd name="T3" fmla="*/ 185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4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4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5 h 196"/>
                <a:gd name="T24" fmla="*/ 0 w 202"/>
                <a:gd name="T25" fmla="*/ 10 h 196"/>
                <a:gd name="T26" fmla="*/ 0 w 202"/>
                <a:gd name="T27" fmla="*/ 10 h 196"/>
                <a:gd name="T28" fmla="*/ 0 w 202"/>
                <a:gd name="T29" fmla="*/ 7 h 196"/>
                <a:gd name="T30" fmla="*/ 3 w 202"/>
                <a:gd name="T31" fmla="*/ 3 h 196"/>
                <a:gd name="T32" fmla="*/ 6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1 h 196"/>
                <a:gd name="T42" fmla="*/ 200 w 202"/>
                <a:gd name="T43" fmla="*/ 3 h 196"/>
                <a:gd name="T44" fmla="*/ 202 w 202"/>
                <a:gd name="T45" fmla="*/ 7 h 196"/>
                <a:gd name="T46" fmla="*/ 202 w 202"/>
                <a:gd name="T47" fmla="*/ 10 h 196"/>
                <a:gd name="T48" fmla="*/ 202 w 202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5"/>
                  </a:moveTo>
                  <a:lnTo>
                    <a:pt x="202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160FB97D-47D6-4707-A096-96FBBEA7B5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92400" y="3065463"/>
              <a:ext cx="161925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4 h 196"/>
                <a:gd name="T10" fmla="*/ 193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4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2 w 203"/>
                <a:gd name="T29" fmla="*/ 7 h 196"/>
                <a:gd name="T30" fmla="*/ 4 w 203"/>
                <a:gd name="T31" fmla="*/ 3 h 196"/>
                <a:gd name="T32" fmla="*/ 7 w 203"/>
                <a:gd name="T33" fmla="*/ 1 h 196"/>
                <a:gd name="T34" fmla="*/ 11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1 h 196"/>
                <a:gd name="T42" fmla="*/ 200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3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70A6656-04C3-4F3C-98E9-E5597AE80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17775" y="3065463"/>
              <a:ext cx="161925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4 h 196"/>
                <a:gd name="T10" fmla="*/ 193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4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2 w 203"/>
                <a:gd name="T29" fmla="*/ 7 h 196"/>
                <a:gd name="T30" fmla="*/ 4 w 203"/>
                <a:gd name="T31" fmla="*/ 3 h 196"/>
                <a:gd name="T32" fmla="*/ 7 w 203"/>
                <a:gd name="T33" fmla="*/ 1 h 196"/>
                <a:gd name="T34" fmla="*/ 11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1 h 196"/>
                <a:gd name="T42" fmla="*/ 200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3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A50FC7D5-EBA9-4AFA-8741-A327CAACE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1563" y="3065463"/>
              <a:ext cx="160338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4 h 196"/>
                <a:gd name="T10" fmla="*/ 192 w 203"/>
                <a:gd name="T11" fmla="*/ 196 h 196"/>
                <a:gd name="T12" fmla="*/ 12 w 203"/>
                <a:gd name="T13" fmla="*/ 196 h 196"/>
                <a:gd name="T14" fmla="*/ 12 w 203"/>
                <a:gd name="T15" fmla="*/ 196 h 196"/>
                <a:gd name="T16" fmla="*/ 7 w 203"/>
                <a:gd name="T17" fmla="*/ 194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7 h 196"/>
                <a:gd name="T30" fmla="*/ 4 w 203"/>
                <a:gd name="T31" fmla="*/ 3 h 196"/>
                <a:gd name="T32" fmla="*/ 7 w 203"/>
                <a:gd name="T33" fmla="*/ 1 h 196"/>
                <a:gd name="T34" fmla="*/ 12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199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2" y="19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653E2AA3-B727-41DB-A5ED-F14554CEB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5350" y="3065463"/>
              <a:ext cx="160338" cy="155575"/>
            </a:xfrm>
            <a:custGeom>
              <a:avLst/>
              <a:gdLst>
                <a:gd name="T0" fmla="*/ 202 w 202"/>
                <a:gd name="T1" fmla="*/ 185 h 196"/>
                <a:gd name="T2" fmla="*/ 202 w 202"/>
                <a:gd name="T3" fmla="*/ 185 h 196"/>
                <a:gd name="T4" fmla="*/ 201 w 202"/>
                <a:gd name="T5" fmla="*/ 189 h 196"/>
                <a:gd name="T6" fmla="*/ 199 w 202"/>
                <a:gd name="T7" fmla="*/ 192 h 196"/>
                <a:gd name="T8" fmla="*/ 197 w 202"/>
                <a:gd name="T9" fmla="*/ 194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7 w 202"/>
                <a:gd name="T17" fmla="*/ 194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5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7 h 196"/>
                <a:gd name="T30" fmla="*/ 3 w 202"/>
                <a:gd name="T31" fmla="*/ 3 h 196"/>
                <a:gd name="T32" fmla="*/ 7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7 w 202"/>
                <a:gd name="T41" fmla="*/ 1 h 196"/>
                <a:gd name="T42" fmla="*/ 199 w 202"/>
                <a:gd name="T43" fmla="*/ 3 h 196"/>
                <a:gd name="T44" fmla="*/ 201 w 202"/>
                <a:gd name="T45" fmla="*/ 7 h 196"/>
                <a:gd name="T46" fmla="*/ 202 w 202"/>
                <a:gd name="T47" fmla="*/ 10 h 196"/>
                <a:gd name="T48" fmla="*/ 202 w 202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5"/>
                  </a:moveTo>
                  <a:lnTo>
                    <a:pt x="202" y="185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7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7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7A8D9281-0D5B-4CEF-9791-8451F88132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9138" y="3065463"/>
              <a:ext cx="161925" cy="155575"/>
            </a:xfrm>
            <a:custGeom>
              <a:avLst/>
              <a:gdLst>
                <a:gd name="T0" fmla="*/ 202 w 202"/>
                <a:gd name="T1" fmla="*/ 185 h 196"/>
                <a:gd name="T2" fmla="*/ 202 w 202"/>
                <a:gd name="T3" fmla="*/ 185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4 h 196"/>
                <a:gd name="T10" fmla="*/ 192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4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5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7 h 196"/>
                <a:gd name="T30" fmla="*/ 3 w 202"/>
                <a:gd name="T31" fmla="*/ 3 h 196"/>
                <a:gd name="T32" fmla="*/ 6 w 202"/>
                <a:gd name="T33" fmla="*/ 1 h 196"/>
                <a:gd name="T34" fmla="*/ 10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5 w 202"/>
                <a:gd name="T41" fmla="*/ 1 h 196"/>
                <a:gd name="T42" fmla="*/ 199 w 202"/>
                <a:gd name="T43" fmla="*/ 3 h 196"/>
                <a:gd name="T44" fmla="*/ 201 w 202"/>
                <a:gd name="T45" fmla="*/ 7 h 196"/>
                <a:gd name="T46" fmla="*/ 202 w 202"/>
                <a:gd name="T47" fmla="*/ 10 h 196"/>
                <a:gd name="T48" fmla="*/ 202 w 202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5"/>
                  </a:moveTo>
                  <a:lnTo>
                    <a:pt x="202" y="185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4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D5EDF4BA-00AE-4D87-81A1-4AE5A77A19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14513" y="3065463"/>
              <a:ext cx="160338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4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6 w 203"/>
                <a:gd name="T17" fmla="*/ 194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7 h 196"/>
                <a:gd name="T30" fmla="*/ 4 w 203"/>
                <a:gd name="T31" fmla="*/ 3 h 196"/>
                <a:gd name="T32" fmla="*/ 6 w 203"/>
                <a:gd name="T33" fmla="*/ 1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200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4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4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1F2434DF-9F93-4A2C-90FB-447A3D6ACA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38300" y="3065463"/>
              <a:ext cx="160338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4 h 196"/>
                <a:gd name="T10" fmla="*/ 191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4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7 h 196"/>
                <a:gd name="T30" fmla="*/ 3 w 203"/>
                <a:gd name="T31" fmla="*/ 3 h 196"/>
                <a:gd name="T32" fmla="*/ 7 w 203"/>
                <a:gd name="T33" fmla="*/ 1 h 196"/>
                <a:gd name="T34" fmla="*/ 10 w 203"/>
                <a:gd name="T35" fmla="*/ 0 h 196"/>
                <a:gd name="T36" fmla="*/ 191 w 203"/>
                <a:gd name="T37" fmla="*/ 0 h 196"/>
                <a:gd name="T38" fmla="*/ 191 w 203"/>
                <a:gd name="T39" fmla="*/ 0 h 196"/>
                <a:gd name="T40" fmla="*/ 196 w 203"/>
                <a:gd name="T41" fmla="*/ 1 h 196"/>
                <a:gd name="T42" fmla="*/ 199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327920C3-C0B6-4EE5-8808-F7168CAA95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0500" y="3065463"/>
              <a:ext cx="160338" cy="155575"/>
            </a:xfrm>
            <a:custGeom>
              <a:avLst/>
              <a:gdLst>
                <a:gd name="T0" fmla="*/ 202 w 202"/>
                <a:gd name="T1" fmla="*/ 185 h 196"/>
                <a:gd name="T2" fmla="*/ 202 w 202"/>
                <a:gd name="T3" fmla="*/ 185 h 196"/>
                <a:gd name="T4" fmla="*/ 201 w 202"/>
                <a:gd name="T5" fmla="*/ 189 h 196"/>
                <a:gd name="T6" fmla="*/ 199 w 202"/>
                <a:gd name="T7" fmla="*/ 192 h 196"/>
                <a:gd name="T8" fmla="*/ 197 w 202"/>
                <a:gd name="T9" fmla="*/ 194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4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5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7 h 196"/>
                <a:gd name="T30" fmla="*/ 3 w 202"/>
                <a:gd name="T31" fmla="*/ 3 h 196"/>
                <a:gd name="T32" fmla="*/ 6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7 w 202"/>
                <a:gd name="T41" fmla="*/ 1 h 196"/>
                <a:gd name="T42" fmla="*/ 199 w 202"/>
                <a:gd name="T43" fmla="*/ 3 h 196"/>
                <a:gd name="T44" fmla="*/ 201 w 202"/>
                <a:gd name="T45" fmla="*/ 7 h 196"/>
                <a:gd name="T46" fmla="*/ 202 w 202"/>
                <a:gd name="T47" fmla="*/ 10 h 196"/>
                <a:gd name="T48" fmla="*/ 202 w 202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5"/>
                  </a:moveTo>
                  <a:lnTo>
                    <a:pt x="202" y="185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7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7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7248B3D4-90C5-41F2-8902-5F7AFC5AA2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5875" y="3065463"/>
              <a:ext cx="160338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4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4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2 w 203"/>
                <a:gd name="T29" fmla="*/ 7 h 196"/>
                <a:gd name="T30" fmla="*/ 4 w 203"/>
                <a:gd name="T31" fmla="*/ 3 h 196"/>
                <a:gd name="T32" fmla="*/ 7 w 203"/>
                <a:gd name="T33" fmla="*/ 1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200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68857627-4DC8-4010-8608-DF4E39056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588" y="3065463"/>
              <a:ext cx="379413" cy="155575"/>
            </a:xfrm>
            <a:custGeom>
              <a:avLst/>
              <a:gdLst>
                <a:gd name="T0" fmla="*/ 477 w 477"/>
                <a:gd name="T1" fmla="*/ 185 h 196"/>
                <a:gd name="T2" fmla="*/ 477 w 477"/>
                <a:gd name="T3" fmla="*/ 185 h 196"/>
                <a:gd name="T4" fmla="*/ 477 w 477"/>
                <a:gd name="T5" fmla="*/ 189 h 196"/>
                <a:gd name="T6" fmla="*/ 475 w 477"/>
                <a:gd name="T7" fmla="*/ 192 h 196"/>
                <a:gd name="T8" fmla="*/ 471 w 477"/>
                <a:gd name="T9" fmla="*/ 194 h 196"/>
                <a:gd name="T10" fmla="*/ 467 w 477"/>
                <a:gd name="T11" fmla="*/ 196 h 196"/>
                <a:gd name="T12" fmla="*/ 10 w 477"/>
                <a:gd name="T13" fmla="*/ 196 h 196"/>
                <a:gd name="T14" fmla="*/ 10 w 477"/>
                <a:gd name="T15" fmla="*/ 196 h 196"/>
                <a:gd name="T16" fmla="*/ 7 w 477"/>
                <a:gd name="T17" fmla="*/ 194 h 196"/>
                <a:gd name="T18" fmla="*/ 3 w 477"/>
                <a:gd name="T19" fmla="*/ 192 h 196"/>
                <a:gd name="T20" fmla="*/ 1 w 477"/>
                <a:gd name="T21" fmla="*/ 189 h 196"/>
                <a:gd name="T22" fmla="*/ 0 w 477"/>
                <a:gd name="T23" fmla="*/ 185 h 196"/>
                <a:gd name="T24" fmla="*/ 0 w 477"/>
                <a:gd name="T25" fmla="*/ 10 h 196"/>
                <a:gd name="T26" fmla="*/ 0 w 477"/>
                <a:gd name="T27" fmla="*/ 10 h 196"/>
                <a:gd name="T28" fmla="*/ 1 w 477"/>
                <a:gd name="T29" fmla="*/ 7 h 196"/>
                <a:gd name="T30" fmla="*/ 3 w 477"/>
                <a:gd name="T31" fmla="*/ 3 h 196"/>
                <a:gd name="T32" fmla="*/ 7 w 477"/>
                <a:gd name="T33" fmla="*/ 1 h 196"/>
                <a:gd name="T34" fmla="*/ 10 w 477"/>
                <a:gd name="T35" fmla="*/ 0 h 196"/>
                <a:gd name="T36" fmla="*/ 467 w 477"/>
                <a:gd name="T37" fmla="*/ 0 h 196"/>
                <a:gd name="T38" fmla="*/ 467 w 477"/>
                <a:gd name="T39" fmla="*/ 0 h 196"/>
                <a:gd name="T40" fmla="*/ 471 w 477"/>
                <a:gd name="T41" fmla="*/ 1 h 196"/>
                <a:gd name="T42" fmla="*/ 475 w 477"/>
                <a:gd name="T43" fmla="*/ 3 h 196"/>
                <a:gd name="T44" fmla="*/ 477 w 477"/>
                <a:gd name="T45" fmla="*/ 7 h 196"/>
                <a:gd name="T46" fmla="*/ 477 w 477"/>
                <a:gd name="T47" fmla="*/ 10 h 196"/>
                <a:gd name="T48" fmla="*/ 477 w 477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7" h="196">
                  <a:moveTo>
                    <a:pt x="477" y="185"/>
                  </a:moveTo>
                  <a:lnTo>
                    <a:pt x="477" y="185"/>
                  </a:lnTo>
                  <a:lnTo>
                    <a:pt x="477" y="189"/>
                  </a:lnTo>
                  <a:lnTo>
                    <a:pt x="475" y="192"/>
                  </a:lnTo>
                  <a:lnTo>
                    <a:pt x="471" y="194"/>
                  </a:lnTo>
                  <a:lnTo>
                    <a:pt x="467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71" y="1"/>
                  </a:lnTo>
                  <a:lnTo>
                    <a:pt x="475" y="3"/>
                  </a:lnTo>
                  <a:lnTo>
                    <a:pt x="477" y="7"/>
                  </a:lnTo>
                  <a:lnTo>
                    <a:pt x="477" y="10"/>
                  </a:lnTo>
                  <a:lnTo>
                    <a:pt x="477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1906FEEA-FB07-4342-904F-AF3B4DF1B5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71600" y="2895601"/>
              <a:ext cx="160338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2 w 202"/>
                <a:gd name="T5" fmla="*/ 188 h 195"/>
                <a:gd name="T6" fmla="*/ 199 w 202"/>
                <a:gd name="T7" fmla="*/ 192 h 195"/>
                <a:gd name="T8" fmla="*/ 196 w 202"/>
                <a:gd name="T9" fmla="*/ 194 h 195"/>
                <a:gd name="T10" fmla="*/ 191 w 202"/>
                <a:gd name="T11" fmla="*/ 195 h 195"/>
                <a:gd name="T12" fmla="*/ 10 w 202"/>
                <a:gd name="T13" fmla="*/ 195 h 195"/>
                <a:gd name="T14" fmla="*/ 10 w 202"/>
                <a:gd name="T15" fmla="*/ 195 h 195"/>
                <a:gd name="T16" fmla="*/ 6 w 202"/>
                <a:gd name="T17" fmla="*/ 194 h 195"/>
                <a:gd name="T18" fmla="*/ 2 w 202"/>
                <a:gd name="T19" fmla="*/ 192 h 195"/>
                <a:gd name="T20" fmla="*/ 0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0 w 202"/>
                <a:gd name="T29" fmla="*/ 7 h 195"/>
                <a:gd name="T30" fmla="*/ 2 w 202"/>
                <a:gd name="T31" fmla="*/ 3 h 195"/>
                <a:gd name="T32" fmla="*/ 6 w 202"/>
                <a:gd name="T33" fmla="*/ 1 h 195"/>
                <a:gd name="T34" fmla="*/ 10 w 202"/>
                <a:gd name="T35" fmla="*/ 0 h 195"/>
                <a:gd name="T36" fmla="*/ 191 w 202"/>
                <a:gd name="T37" fmla="*/ 0 h 195"/>
                <a:gd name="T38" fmla="*/ 191 w 202"/>
                <a:gd name="T39" fmla="*/ 0 h 195"/>
                <a:gd name="T40" fmla="*/ 196 w 202"/>
                <a:gd name="T41" fmla="*/ 1 h 195"/>
                <a:gd name="T42" fmla="*/ 199 w 202"/>
                <a:gd name="T43" fmla="*/ 3 h 195"/>
                <a:gd name="T44" fmla="*/ 202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2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6" y="194"/>
                  </a:lnTo>
                  <a:lnTo>
                    <a:pt x="2" y="192"/>
                  </a:lnTo>
                  <a:lnTo>
                    <a:pt x="0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4A446D7B-A0CE-4BDD-8924-743395CAC8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388" y="2895601"/>
              <a:ext cx="161925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1 w 202"/>
                <a:gd name="T5" fmla="*/ 188 h 195"/>
                <a:gd name="T6" fmla="*/ 199 w 202"/>
                <a:gd name="T7" fmla="*/ 192 h 195"/>
                <a:gd name="T8" fmla="*/ 195 w 202"/>
                <a:gd name="T9" fmla="*/ 194 h 195"/>
                <a:gd name="T10" fmla="*/ 191 w 202"/>
                <a:gd name="T11" fmla="*/ 195 h 195"/>
                <a:gd name="T12" fmla="*/ 10 w 202"/>
                <a:gd name="T13" fmla="*/ 195 h 195"/>
                <a:gd name="T14" fmla="*/ 10 w 202"/>
                <a:gd name="T15" fmla="*/ 195 h 195"/>
                <a:gd name="T16" fmla="*/ 7 w 202"/>
                <a:gd name="T17" fmla="*/ 194 h 195"/>
                <a:gd name="T18" fmla="*/ 3 w 202"/>
                <a:gd name="T19" fmla="*/ 192 h 195"/>
                <a:gd name="T20" fmla="*/ 1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1 w 202"/>
                <a:gd name="T29" fmla="*/ 7 h 195"/>
                <a:gd name="T30" fmla="*/ 3 w 202"/>
                <a:gd name="T31" fmla="*/ 3 h 195"/>
                <a:gd name="T32" fmla="*/ 7 w 202"/>
                <a:gd name="T33" fmla="*/ 1 h 195"/>
                <a:gd name="T34" fmla="*/ 10 w 202"/>
                <a:gd name="T35" fmla="*/ 0 h 195"/>
                <a:gd name="T36" fmla="*/ 191 w 202"/>
                <a:gd name="T37" fmla="*/ 0 h 195"/>
                <a:gd name="T38" fmla="*/ 191 w 202"/>
                <a:gd name="T39" fmla="*/ 0 h 195"/>
                <a:gd name="T40" fmla="*/ 195 w 202"/>
                <a:gd name="T41" fmla="*/ 1 h 195"/>
                <a:gd name="T42" fmla="*/ 199 w 202"/>
                <a:gd name="T43" fmla="*/ 3 h 195"/>
                <a:gd name="T44" fmla="*/ 201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1" y="188"/>
                  </a:lnTo>
                  <a:lnTo>
                    <a:pt x="199" y="192"/>
                  </a:lnTo>
                  <a:lnTo>
                    <a:pt x="195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5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905BE5AE-8207-4CB9-9607-73E968CCD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4025" y="2895601"/>
              <a:ext cx="161925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2 w 203"/>
                <a:gd name="T5" fmla="*/ 188 h 195"/>
                <a:gd name="T6" fmla="*/ 200 w 203"/>
                <a:gd name="T7" fmla="*/ 192 h 195"/>
                <a:gd name="T8" fmla="*/ 196 w 203"/>
                <a:gd name="T9" fmla="*/ 194 h 195"/>
                <a:gd name="T10" fmla="*/ 193 w 203"/>
                <a:gd name="T11" fmla="*/ 195 h 195"/>
                <a:gd name="T12" fmla="*/ 11 w 203"/>
                <a:gd name="T13" fmla="*/ 195 h 195"/>
                <a:gd name="T14" fmla="*/ 11 w 203"/>
                <a:gd name="T15" fmla="*/ 195 h 195"/>
                <a:gd name="T16" fmla="*/ 7 w 203"/>
                <a:gd name="T17" fmla="*/ 194 h 195"/>
                <a:gd name="T18" fmla="*/ 4 w 203"/>
                <a:gd name="T19" fmla="*/ 192 h 195"/>
                <a:gd name="T20" fmla="*/ 2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2 w 203"/>
                <a:gd name="T29" fmla="*/ 7 h 195"/>
                <a:gd name="T30" fmla="*/ 4 w 203"/>
                <a:gd name="T31" fmla="*/ 3 h 195"/>
                <a:gd name="T32" fmla="*/ 7 w 203"/>
                <a:gd name="T33" fmla="*/ 1 h 195"/>
                <a:gd name="T34" fmla="*/ 11 w 203"/>
                <a:gd name="T35" fmla="*/ 0 h 195"/>
                <a:gd name="T36" fmla="*/ 193 w 203"/>
                <a:gd name="T37" fmla="*/ 0 h 195"/>
                <a:gd name="T38" fmla="*/ 193 w 203"/>
                <a:gd name="T39" fmla="*/ 0 h 195"/>
                <a:gd name="T40" fmla="*/ 196 w 203"/>
                <a:gd name="T41" fmla="*/ 1 h 195"/>
                <a:gd name="T42" fmla="*/ 200 w 203"/>
                <a:gd name="T43" fmla="*/ 3 h 195"/>
                <a:gd name="T44" fmla="*/ 202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2" y="188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3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2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D574F8C8-578E-45E5-ABEC-09ADEE5B08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47813" y="2895601"/>
              <a:ext cx="160338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2 w 203"/>
                <a:gd name="T5" fmla="*/ 188 h 195"/>
                <a:gd name="T6" fmla="*/ 199 w 203"/>
                <a:gd name="T7" fmla="*/ 192 h 195"/>
                <a:gd name="T8" fmla="*/ 196 w 203"/>
                <a:gd name="T9" fmla="*/ 194 h 195"/>
                <a:gd name="T10" fmla="*/ 192 w 203"/>
                <a:gd name="T11" fmla="*/ 195 h 195"/>
                <a:gd name="T12" fmla="*/ 12 w 203"/>
                <a:gd name="T13" fmla="*/ 195 h 195"/>
                <a:gd name="T14" fmla="*/ 12 w 203"/>
                <a:gd name="T15" fmla="*/ 195 h 195"/>
                <a:gd name="T16" fmla="*/ 7 w 203"/>
                <a:gd name="T17" fmla="*/ 194 h 195"/>
                <a:gd name="T18" fmla="*/ 4 w 203"/>
                <a:gd name="T19" fmla="*/ 192 h 195"/>
                <a:gd name="T20" fmla="*/ 1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1 w 203"/>
                <a:gd name="T29" fmla="*/ 7 h 195"/>
                <a:gd name="T30" fmla="*/ 4 w 203"/>
                <a:gd name="T31" fmla="*/ 3 h 195"/>
                <a:gd name="T32" fmla="*/ 7 w 203"/>
                <a:gd name="T33" fmla="*/ 1 h 195"/>
                <a:gd name="T34" fmla="*/ 12 w 203"/>
                <a:gd name="T35" fmla="*/ 0 h 195"/>
                <a:gd name="T36" fmla="*/ 192 w 203"/>
                <a:gd name="T37" fmla="*/ 0 h 195"/>
                <a:gd name="T38" fmla="*/ 192 w 203"/>
                <a:gd name="T39" fmla="*/ 0 h 195"/>
                <a:gd name="T40" fmla="*/ 196 w 203"/>
                <a:gd name="T41" fmla="*/ 1 h 195"/>
                <a:gd name="T42" fmla="*/ 199 w 203"/>
                <a:gd name="T43" fmla="*/ 3 h 195"/>
                <a:gd name="T44" fmla="*/ 202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2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2" y="195"/>
                  </a:lnTo>
                  <a:lnTo>
                    <a:pt x="12" y="195"/>
                  </a:lnTo>
                  <a:lnTo>
                    <a:pt x="12" y="195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1554FB1E-8E4F-44F1-A75D-F687065CD5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78038" y="2895601"/>
              <a:ext cx="158750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2 w 202"/>
                <a:gd name="T5" fmla="*/ 188 h 195"/>
                <a:gd name="T6" fmla="*/ 199 w 202"/>
                <a:gd name="T7" fmla="*/ 192 h 195"/>
                <a:gd name="T8" fmla="*/ 196 w 202"/>
                <a:gd name="T9" fmla="*/ 194 h 195"/>
                <a:gd name="T10" fmla="*/ 191 w 202"/>
                <a:gd name="T11" fmla="*/ 195 h 195"/>
                <a:gd name="T12" fmla="*/ 10 w 202"/>
                <a:gd name="T13" fmla="*/ 195 h 195"/>
                <a:gd name="T14" fmla="*/ 10 w 202"/>
                <a:gd name="T15" fmla="*/ 195 h 195"/>
                <a:gd name="T16" fmla="*/ 6 w 202"/>
                <a:gd name="T17" fmla="*/ 194 h 195"/>
                <a:gd name="T18" fmla="*/ 2 w 202"/>
                <a:gd name="T19" fmla="*/ 192 h 195"/>
                <a:gd name="T20" fmla="*/ 1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1 w 202"/>
                <a:gd name="T29" fmla="*/ 7 h 195"/>
                <a:gd name="T30" fmla="*/ 2 w 202"/>
                <a:gd name="T31" fmla="*/ 3 h 195"/>
                <a:gd name="T32" fmla="*/ 6 w 202"/>
                <a:gd name="T33" fmla="*/ 1 h 195"/>
                <a:gd name="T34" fmla="*/ 10 w 202"/>
                <a:gd name="T35" fmla="*/ 0 h 195"/>
                <a:gd name="T36" fmla="*/ 191 w 202"/>
                <a:gd name="T37" fmla="*/ 0 h 195"/>
                <a:gd name="T38" fmla="*/ 191 w 202"/>
                <a:gd name="T39" fmla="*/ 0 h 195"/>
                <a:gd name="T40" fmla="*/ 196 w 202"/>
                <a:gd name="T41" fmla="*/ 1 h 195"/>
                <a:gd name="T42" fmla="*/ 199 w 202"/>
                <a:gd name="T43" fmla="*/ 3 h 195"/>
                <a:gd name="T44" fmla="*/ 202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2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6" y="194"/>
                  </a:lnTo>
                  <a:lnTo>
                    <a:pt x="2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F54773B7-958C-4789-88C3-489CDB6758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0238" y="2895601"/>
              <a:ext cx="161925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1 w 203"/>
                <a:gd name="T5" fmla="*/ 188 h 195"/>
                <a:gd name="T6" fmla="*/ 199 w 203"/>
                <a:gd name="T7" fmla="*/ 192 h 195"/>
                <a:gd name="T8" fmla="*/ 196 w 203"/>
                <a:gd name="T9" fmla="*/ 194 h 195"/>
                <a:gd name="T10" fmla="*/ 191 w 203"/>
                <a:gd name="T11" fmla="*/ 195 h 195"/>
                <a:gd name="T12" fmla="*/ 10 w 203"/>
                <a:gd name="T13" fmla="*/ 195 h 195"/>
                <a:gd name="T14" fmla="*/ 10 w 203"/>
                <a:gd name="T15" fmla="*/ 195 h 195"/>
                <a:gd name="T16" fmla="*/ 7 w 203"/>
                <a:gd name="T17" fmla="*/ 194 h 195"/>
                <a:gd name="T18" fmla="*/ 3 w 203"/>
                <a:gd name="T19" fmla="*/ 192 h 195"/>
                <a:gd name="T20" fmla="*/ 1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1 w 203"/>
                <a:gd name="T29" fmla="*/ 7 h 195"/>
                <a:gd name="T30" fmla="*/ 3 w 203"/>
                <a:gd name="T31" fmla="*/ 3 h 195"/>
                <a:gd name="T32" fmla="*/ 7 w 203"/>
                <a:gd name="T33" fmla="*/ 1 h 195"/>
                <a:gd name="T34" fmla="*/ 10 w 203"/>
                <a:gd name="T35" fmla="*/ 0 h 195"/>
                <a:gd name="T36" fmla="*/ 191 w 203"/>
                <a:gd name="T37" fmla="*/ 0 h 195"/>
                <a:gd name="T38" fmla="*/ 191 w 203"/>
                <a:gd name="T39" fmla="*/ 0 h 195"/>
                <a:gd name="T40" fmla="*/ 196 w 203"/>
                <a:gd name="T41" fmla="*/ 1 h 195"/>
                <a:gd name="T42" fmla="*/ 199 w 203"/>
                <a:gd name="T43" fmla="*/ 3 h 195"/>
                <a:gd name="T44" fmla="*/ 201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1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B7056EB1-C882-4116-B8F5-84EB0F8DB7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28875" y="2895601"/>
              <a:ext cx="161925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1 w 202"/>
                <a:gd name="T5" fmla="*/ 188 h 195"/>
                <a:gd name="T6" fmla="*/ 199 w 202"/>
                <a:gd name="T7" fmla="*/ 192 h 195"/>
                <a:gd name="T8" fmla="*/ 195 w 202"/>
                <a:gd name="T9" fmla="*/ 194 h 195"/>
                <a:gd name="T10" fmla="*/ 192 w 202"/>
                <a:gd name="T11" fmla="*/ 195 h 195"/>
                <a:gd name="T12" fmla="*/ 11 w 202"/>
                <a:gd name="T13" fmla="*/ 195 h 195"/>
                <a:gd name="T14" fmla="*/ 11 w 202"/>
                <a:gd name="T15" fmla="*/ 195 h 195"/>
                <a:gd name="T16" fmla="*/ 7 w 202"/>
                <a:gd name="T17" fmla="*/ 194 h 195"/>
                <a:gd name="T18" fmla="*/ 3 w 202"/>
                <a:gd name="T19" fmla="*/ 192 h 195"/>
                <a:gd name="T20" fmla="*/ 1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1 w 202"/>
                <a:gd name="T29" fmla="*/ 7 h 195"/>
                <a:gd name="T30" fmla="*/ 3 w 202"/>
                <a:gd name="T31" fmla="*/ 3 h 195"/>
                <a:gd name="T32" fmla="*/ 7 w 202"/>
                <a:gd name="T33" fmla="*/ 1 h 195"/>
                <a:gd name="T34" fmla="*/ 11 w 202"/>
                <a:gd name="T35" fmla="*/ 0 h 195"/>
                <a:gd name="T36" fmla="*/ 192 w 202"/>
                <a:gd name="T37" fmla="*/ 0 h 195"/>
                <a:gd name="T38" fmla="*/ 192 w 202"/>
                <a:gd name="T39" fmla="*/ 0 h 195"/>
                <a:gd name="T40" fmla="*/ 195 w 202"/>
                <a:gd name="T41" fmla="*/ 1 h 195"/>
                <a:gd name="T42" fmla="*/ 199 w 202"/>
                <a:gd name="T43" fmla="*/ 3 h 195"/>
                <a:gd name="T44" fmla="*/ 201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1" y="188"/>
                  </a:lnTo>
                  <a:lnTo>
                    <a:pt x="199" y="192"/>
                  </a:lnTo>
                  <a:lnTo>
                    <a:pt x="195" y="194"/>
                  </a:lnTo>
                  <a:lnTo>
                    <a:pt x="192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67D859FA-40C9-429F-BBB1-E36290BF37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4250" y="2895601"/>
              <a:ext cx="160338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2 w 202"/>
                <a:gd name="T5" fmla="*/ 188 h 195"/>
                <a:gd name="T6" fmla="*/ 200 w 202"/>
                <a:gd name="T7" fmla="*/ 192 h 195"/>
                <a:gd name="T8" fmla="*/ 196 w 202"/>
                <a:gd name="T9" fmla="*/ 194 h 195"/>
                <a:gd name="T10" fmla="*/ 192 w 202"/>
                <a:gd name="T11" fmla="*/ 195 h 195"/>
                <a:gd name="T12" fmla="*/ 11 w 202"/>
                <a:gd name="T13" fmla="*/ 195 h 195"/>
                <a:gd name="T14" fmla="*/ 11 w 202"/>
                <a:gd name="T15" fmla="*/ 195 h 195"/>
                <a:gd name="T16" fmla="*/ 6 w 202"/>
                <a:gd name="T17" fmla="*/ 194 h 195"/>
                <a:gd name="T18" fmla="*/ 3 w 202"/>
                <a:gd name="T19" fmla="*/ 192 h 195"/>
                <a:gd name="T20" fmla="*/ 0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0 w 202"/>
                <a:gd name="T29" fmla="*/ 7 h 195"/>
                <a:gd name="T30" fmla="*/ 3 w 202"/>
                <a:gd name="T31" fmla="*/ 3 h 195"/>
                <a:gd name="T32" fmla="*/ 6 w 202"/>
                <a:gd name="T33" fmla="*/ 1 h 195"/>
                <a:gd name="T34" fmla="*/ 11 w 202"/>
                <a:gd name="T35" fmla="*/ 0 h 195"/>
                <a:gd name="T36" fmla="*/ 192 w 202"/>
                <a:gd name="T37" fmla="*/ 0 h 195"/>
                <a:gd name="T38" fmla="*/ 192 w 202"/>
                <a:gd name="T39" fmla="*/ 0 h 195"/>
                <a:gd name="T40" fmla="*/ 196 w 202"/>
                <a:gd name="T41" fmla="*/ 1 h 195"/>
                <a:gd name="T42" fmla="*/ 200 w 202"/>
                <a:gd name="T43" fmla="*/ 3 h 195"/>
                <a:gd name="T44" fmla="*/ 202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2" y="188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0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C947D241-D8A5-48A9-B9CB-120EE6E352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2888" y="2895601"/>
              <a:ext cx="160338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2 w 203"/>
                <a:gd name="T5" fmla="*/ 188 h 195"/>
                <a:gd name="T6" fmla="*/ 200 w 203"/>
                <a:gd name="T7" fmla="*/ 192 h 195"/>
                <a:gd name="T8" fmla="*/ 196 w 203"/>
                <a:gd name="T9" fmla="*/ 194 h 195"/>
                <a:gd name="T10" fmla="*/ 192 w 203"/>
                <a:gd name="T11" fmla="*/ 195 h 195"/>
                <a:gd name="T12" fmla="*/ 11 w 203"/>
                <a:gd name="T13" fmla="*/ 195 h 195"/>
                <a:gd name="T14" fmla="*/ 11 w 203"/>
                <a:gd name="T15" fmla="*/ 195 h 195"/>
                <a:gd name="T16" fmla="*/ 7 w 203"/>
                <a:gd name="T17" fmla="*/ 194 h 195"/>
                <a:gd name="T18" fmla="*/ 4 w 203"/>
                <a:gd name="T19" fmla="*/ 192 h 195"/>
                <a:gd name="T20" fmla="*/ 1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1 w 203"/>
                <a:gd name="T29" fmla="*/ 7 h 195"/>
                <a:gd name="T30" fmla="*/ 4 w 203"/>
                <a:gd name="T31" fmla="*/ 3 h 195"/>
                <a:gd name="T32" fmla="*/ 7 w 203"/>
                <a:gd name="T33" fmla="*/ 1 h 195"/>
                <a:gd name="T34" fmla="*/ 11 w 203"/>
                <a:gd name="T35" fmla="*/ 0 h 195"/>
                <a:gd name="T36" fmla="*/ 192 w 203"/>
                <a:gd name="T37" fmla="*/ 0 h 195"/>
                <a:gd name="T38" fmla="*/ 192 w 203"/>
                <a:gd name="T39" fmla="*/ 0 h 195"/>
                <a:gd name="T40" fmla="*/ 196 w 203"/>
                <a:gd name="T41" fmla="*/ 1 h 195"/>
                <a:gd name="T42" fmla="*/ 200 w 203"/>
                <a:gd name="T43" fmla="*/ 3 h 195"/>
                <a:gd name="T44" fmla="*/ 202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2" y="188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F8109AE8-E64A-4559-998A-8AC0012643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9100" y="2895601"/>
              <a:ext cx="160338" cy="155575"/>
            </a:xfrm>
            <a:custGeom>
              <a:avLst/>
              <a:gdLst>
                <a:gd name="T0" fmla="*/ 201 w 201"/>
                <a:gd name="T1" fmla="*/ 185 h 195"/>
                <a:gd name="T2" fmla="*/ 201 w 201"/>
                <a:gd name="T3" fmla="*/ 185 h 195"/>
                <a:gd name="T4" fmla="*/ 201 w 201"/>
                <a:gd name="T5" fmla="*/ 188 h 195"/>
                <a:gd name="T6" fmla="*/ 199 w 201"/>
                <a:gd name="T7" fmla="*/ 192 h 195"/>
                <a:gd name="T8" fmla="*/ 195 w 201"/>
                <a:gd name="T9" fmla="*/ 194 h 195"/>
                <a:gd name="T10" fmla="*/ 191 w 201"/>
                <a:gd name="T11" fmla="*/ 195 h 195"/>
                <a:gd name="T12" fmla="*/ 10 w 201"/>
                <a:gd name="T13" fmla="*/ 195 h 195"/>
                <a:gd name="T14" fmla="*/ 10 w 201"/>
                <a:gd name="T15" fmla="*/ 195 h 195"/>
                <a:gd name="T16" fmla="*/ 5 w 201"/>
                <a:gd name="T17" fmla="*/ 194 h 195"/>
                <a:gd name="T18" fmla="*/ 2 w 201"/>
                <a:gd name="T19" fmla="*/ 192 h 195"/>
                <a:gd name="T20" fmla="*/ 0 w 201"/>
                <a:gd name="T21" fmla="*/ 188 h 195"/>
                <a:gd name="T22" fmla="*/ 0 w 201"/>
                <a:gd name="T23" fmla="*/ 185 h 195"/>
                <a:gd name="T24" fmla="*/ 0 w 201"/>
                <a:gd name="T25" fmla="*/ 10 h 195"/>
                <a:gd name="T26" fmla="*/ 0 w 201"/>
                <a:gd name="T27" fmla="*/ 10 h 195"/>
                <a:gd name="T28" fmla="*/ 0 w 201"/>
                <a:gd name="T29" fmla="*/ 7 h 195"/>
                <a:gd name="T30" fmla="*/ 2 w 201"/>
                <a:gd name="T31" fmla="*/ 3 h 195"/>
                <a:gd name="T32" fmla="*/ 5 w 201"/>
                <a:gd name="T33" fmla="*/ 1 h 195"/>
                <a:gd name="T34" fmla="*/ 10 w 201"/>
                <a:gd name="T35" fmla="*/ 0 h 195"/>
                <a:gd name="T36" fmla="*/ 191 w 201"/>
                <a:gd name="T37" fmla="*/ 0 h 195"/>
                <a:gd name="T38" fmla="*/ 191 w 201"/>
                <a:gd name="T39" fmla="*/ 0 h 195"/>
                <a:gd name="T40" fmla="*/ 195 w 201"/>
                <a:gd name="T41" fmla="*/ 1 h 195"/>
                <a:gd name="T42" fmla="*/ 199 w 201"/>
                <a:gd name="T43" fmla="*/ 3 h 195"/>
                <a:gd name="T44" fmla="*/ 201 w 201"/>
                <a:gd name="T45" fmla="*/ 7 h 195"/>
                <a:gd name="T46" fmla="*/ 201 w 201"/>
                <a:gd name="T47" fmla="*/ 10 h 195"/>
                <a:gd name="T48" fmla="*/ 201 w 201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95">
                  <a:moveTo>
                    <a:pt x="201" y="185"/>
                  </a:moveTo>
                  <a:lnTo>
                    <a:pt x="201" y="185"/>
                  </a:lnTo>
                  <a:lnTo>
                    <a:pt x="201" y="188"/>
                  </a:lnTo>
                  <a:lnTo>
                    <a:pt x="199" y="192"/>
                  </a:lnTo>
                  <a:lnTo>
                    <a:pt x="195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5" y="194"/>
                  </a:lnTo>
                  <a:lnTo>
                    <a:pt x="2" y="192"/>
                  </a:lnTo>
                  <a:lnTo>
                    <a:pt x="0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3"/>
                  </a:lnTo>
                  <a:lnTo>
                    <a:pt x="5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5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1" y="10"/>
                  </a:lnTo>
                  <a:lnTo>
                    <a:pt x="201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8720E32F-9507-43FA-8BD0-8E821CF77A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38488" y="2895601"/>
              <a:ext cx="288925" cy="155575"/>
            </a:xfrm>
            <a:custGeom>
              <a:avLst/>
              <a:gdLst>
                <a:gd name="T0" fmla="*/ 366 w 366"/>
                <a:gd name="T1" fmla="*/ 185 h 195"/>
                <a:gd name="T2" fmla="*/ 366 w 366"/>
                <a:gd name="T3" fmla="*/ 185 h 195"/>
                <a:gd name="T4" fmla="*/ 364 w 366"/>
                <a:gd name="T5" fmla="*/ 188 h 195"/>
                <a:gd name="T6" fmla="*/ 363 w 366"/>
                <a:gd name="T7" fmla="*/ 192 h 195"/>
                <a:gd name="T8" fmla="*/ 360 w 366"/>
                <a:gd name="T9" fmla="*/ 194 h 195"/>
                <a:gd name="T10" fmla="*/ 355 w 366"/>
                <a:gd name="T11" fmla="*/ 195 h 195"/>
                <a:gd name="T12" fmla="*/ 11 w 366"/>
                <a:gd name="T13" fmla="*/ 195 h 195"/>
                <a:gd name="T14" fmla="*/ 11 w 366"/>
                <a:gd name="T15" fmla="*/ 195 h 195"/>
                <a:gd name="T16" fmla="*/ 6 w 366"/>
                <a:gd name="T17" fmla="*/ 194 h 195"/>
                <a:gd name="T18" fmla="*/ 3 w 366"/>
                <a:gd name="T19" fmla="*/ 192 h 195"/>
                <a:gd name="T20" fmla="*/ 0 w 366"/>
                <a:gd name="T21" fmla="*/ 188 h 195"/>
                <a:gd name="T22" fmla="*/ 0 w 366"/>
                <a:gd name="T23" fmla="*/ 185 h 195"/>
                <a:gd name="T24" fmla="*/ 0 w 366"/>
                <a:gd name="T25" fmla="*/ 10 h 195"/>
                <a:gd name="T26" fmla="*/ 0 w 366"/>
                <a:gd name="T27" fmla="*/ 10 h 195"/>
                <a:gd name="T28" fmla="*/ 0 w 366"/>
                <a:gd name="T29" fmla="*/ 7 h 195"/>
                <a:gd name="T30" fmla="*/ 3 w 366"/>
                <a:gd name="T31" fmla="*/ 3 h 195"/>
                <a:gd name="T32" fmla="*/ 6 w 366"/>
                <a:gd name="T33" fmla="*/ 1 h 195"/>
                <a:gd name="T34" fmla="*/ 11 w 366"/>
                <a:gd name="T35" fmla="*/ 0 h 195"/>
                <a:gd name="T36" fmla="*/ 355 w 366"/>
                <a:gd name="T37" fmla="*/ 0 h 195"/>
                <a:gd name="T38" fmla="*/ 355 w 366"/>
                <a:gd name="T39" fmla="*/ 0 h 195"/>
                <a:gd name="T40" fmla="*/ 360 w 366"/>
                <a:gd name="T41" fmla="*/ 1 h 195"/>
                <a:gd name="T42" fmla="*/ 363 w 366"/>
                <a:gd name="T43" fmla="*/ 3 h 195"/>
                <a:gd name="T44" fmla="*/ 364 w 366"/>
                <a:gd name="T45" fmla="*/ 7 h 195"/>
                <a:gd name="T46" fmla="*/ 366 w 366"/>
                <a:gd name="T47" fmla="*/ 10 h 195"/>
                <a:gd name="T48" fmla="*/ 366 w 366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195">
                  <a:moveTo>
                    <a:pt x="366" y="185"/>
                  </a:moveTo>
                  <a:lnTo>
                    <a:pt x="366" y="185"/>
                  </a:lnTo>
                  <a:lnTo>
                    <a:pt x="364" y="188"/>
                  </a:lnTo>
                  <a:lnTo>
                    <a:pt x="363" y="192"/>
                  </a:lnTo>
                  <a:lnTo>
                    <a:pt x="360" y="194"/>
                  </a:lnTo>
                  <a:lnTo>
                    <a:pt x="355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0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60" y="1"/>
                  </a:lnTo>
                  <a:lnTo>
                    <a:pt x="363" y="3"/>
                  </a:lnTo>
                  <a:lnTo>
                    <a:pt x="364" y="7"/>
                  </a:lnTo>
                  <a:lnTo>
                    <a:pt x="366" y="10"/>
                  </a:lnTo>
                  <a:lnTo>
                    <a:pt x="36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35FC03E5-2090-47F5-B68D-6F5AE9153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05088" y="2895601"/>
              <a:ext cx="161925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2 w 203"/>
                <a:gd name="T5" fmla="*/ 188 h 195"/>
                <a:gd name="T6" fmla="*/ 199 w 203"/>
                <a:gd name="T7" fmla="*/ 192 h 195"/>
                <a:gd name="T8" fmla="*/ 196 w 203"/>
                <a:gd name="T9" fmla="*/ 194 h 195"/>
                <a:gd name="T10" fmla="*/ 192 w 203"/>
                <a:gd name="T11" fmla="*/ 195 h 195"/>
                <a:gd name="T12" fmla="*/ 10 w 203"/>
                <a:gd name="T13" fmla="*/ 195 h 195"/>
                <a:gd name="T14" fmla="*/ 10 w 203"/>
                <a:gd name="T15" fmla="*/ 195 h 195"/>
                <a:gd name="T16" fmla="*/ 7 w 203"/>
                <a:gd name="T17" fmla="*/ 194 h 195"/>
                <a:gd name="T18" fmla="*/ 3 w 203"/>
                <a:gd name="T19" fmla="*/ 192 h 195"/>
                <a:gd name="T20" fmla="*/ 1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1 w 203"/>
                <a:gd name="T29" fmla="*/ 7 h 195"/>
                <a:gd name="T30" fmla="*/ 3 w 203"/>
                <a:gd name="T31" fmla="*/ 3 h 195"/>
                <a:gd name="T32" fmla="*/ 7 w 203"/>
                <a:gd name="T33" fmla="*/ 1 h 195"/>
                <a:gd name="T34" fmla="*/ 10 w 203"/>
                <a:gd name="T35" fmla="*/ 0 h 195"/>
                <a:gd name="T36" fmla="*/ 192 w 203"/>
                <a:gd name="T37" fmla="*/ 0 h 195"/>
                <a:gd name="T38" fmla="*/ 192 w 203"/>
                <a:gd name="T39" fmla="*/ 0 h 195"/>
                <a:gd name="T40" fmla="*/ 196 w 203"/>
                <a:gd name="T41" fmla="*/ 1 h 195"/>
                <a:gd name="T42" fmla="*/ 199 w 203"/>
                <a:gd name="T43" fmla="*/ 3 h 195"/>
                <a:gd name="T44" fmla="*/ 202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2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2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604F6495-E49B-4962-8A5A-A608EDA7CC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588" y="2895601"/>
              <a:ext cx="292100" cy="155575"/>
            </a:xfrm>
            <a:custGeom>
              <a:avLst/>
              <a:gdLst>
                <a:gd name="T0" fmla="*/ 366 w 366"/>
                <a:gd name="T1" fmla="*/ 185 h 195"/>
                <a:gd name="T2" fmla="*/ 366 w 366"/>
                <a:gd name="T3" fmla="*/ 185 h 195"/>
                <a:gd name="T4" fmla="*/ 366 w 366"/>
                <a:gd name="T5" fmla="*/ 188 h 195"/>
                <a:gd name="T6" fmla="*/ 364 w 366"/>
                <a:gd name="T7" fmla="*/ 192 h 195"/>
                <a:gd name="T8" fmla="*/ 361 w 366"/>
                <a:gd name="T9" fmla="*/ 194 h 195"/>
                <a:gd name="T10" fmla="*/ 356 w 366"/>
                <a:gd name="T11" fmla="*/ 195 h 195"/>
                <a:gd name="T12" fmla="*/ 10 w 366"/>
                <a:gd name="T13" fmla="*/ 195 h 195"/>
                <a:gd name="T14" fmla="*/ 10 w 366"/>
                <a:gd name="T15" fmla="*/ 195 h 195"/>
                <a:gd name="T16" fmla="*/ 7 w 366"/>
                <a:gd name="T17" fmla="*/ 194 h 195"/>
                <a:gd name="T18" fmla="*/ 3 w 366"/>
                <a:gd name="T19" fmla="*/ 192 h 195"/>
                <a:gd name="T20" fmla="*/ 1 w 366"/>
                <a:gd name="T21" fmla="*/ 188 h 195"/>
                <a:gd name="T22" fmla="*/ 0 w 366"/>
                <a:gd name="T23" fmla="*/ 185 h 195"/>
                <a:gd name="T24" fmla="*/ 0 w 366"/>
                <a:gd name="T25" fmla="*/ 10 h 195"/>
                <a:gd name="T26" fmla="*/ 0 w 366"/>
                <a:gd name="T27" fmla="*/ 10 h 195"/>
                <a:gd name="T28" fmla="*/ 1 w 366"/>
                <a:gd name="T29" fmla="*/ 7 h 195"/>
                <a:gd name="T30" fmla="*/ 3 w 366"/>
                <a:gd name="T31" fmla="*/ 3 h 195"/>
                <a:gd name="T32" fmla="*/ 7 w 366"/>
                <a:gd name="T33" fmla="*/ 1 h 195"/>
                <a:gd name="T34" fmla="*/ 10 w 366"/>
                <a:gd name="T35" fmla="*/ 0 h 195"/>
                <a:gd name="T36" fmla="*/ 356 w 366"/>
                <a:gd name="T37" fmla="*/ 0 h 195"/>
                <a:gd name="T38" fmla="*/ 356 w 366"/>
                <a:gd name="T39" fmla="*/ 0 h 195"/>
                <a:gd name="T40" fmla="*/ 361 w 366"/>
                <a:gd name="T41" fmla="*/ 1 h 195"/>
                <a:gd name="T42" fmla="*/ 364 w 366"/>
                <a:gd name="T43" fmla="*/ 3 h 195"/>
                <a:gd name="T44" fmla="*/ 366 w 366"/>
                <a:gd name="T45" fmla="*/ 7 h 195"/>
                <a:gd name="T46" fmla="*/ 366 w 366"/>
                <a:gd name="T47" fmla="*/ 10 h 195"/>
                <a:gd name="T48" fmla="*/ 366 w 366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195">
                  <a:moveTo>
                    <a:pt x="366" y="185"/>
                  </a:moveTo>
                  <a:lnTo>
                    <a:pt x="366" y="185"/>
                  </a:lnTo>
                  <a:lnTo>
                    <a:pt x="366" y="188"/>
                  </a:lnTo>
                  <a:lnTo>
                    <a:pt x="364" y="192"/>
                  </a:lnTo>
                  <a:lnTo>
                    <a:pt x="361" y="194"/>
                  </a:lnTo>
                  <a:lnTo>
                    <a:pt x="356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61" y="1"/>
                  </a:lnTo>
                  <a:lnTo>
                    <a:pt x="364" y="3"/>
                  </a:lnTo>
                  <a:lnTo>
                    <a:pt x="366" y="7"/>
                  </a:lnTo>
                  <a:lnTo>
                    <a:pt x="366" y="10"/>
                  </a:lnTo>
                  <a:lnTo>
                    <a:pt x="36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5E0B141A-FA7E-4DC0-8118-08D42058A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3500" y="2724151"/>
              <a:ext cx="161925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2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1 w 202"/>
                <a:gd name="T29" fmla="*/ 7 h 196"/>
                <a:gd name="T30" fmla="*/ 3 w 202"/>
                <a:gd name="T31" fmla="*/ 4 h 196"/>
                <a:gd name="T32" fmla="*/ 6 w 202"/>
                <a:gd name="T33" fmla="*/ 1 h 196"/>
                <a:gd name="T34" fmla="*/ 10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5 w 202"/>
                <a:gd name="T41" fmla="*/ 1 h 196"/>
                <a:gd name="T42" fmla="*/ 199 w 202"/>
                <a:gd name="T43" fmla="*/ 4 h 196"/>
                <a:gd name="T44" fmla="*/ 201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9416A7D4-2139-4576-B21A-9027554934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8875" y="2724151"/>
              <a:ext cx="160338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5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2 w 203"/>
                <a:gd name="T29" fmla="*/ 7 h 196"/>
                <a:gd name="T30" fmla="*/ 4 w 203"/>
                <a:gd name="T31" fmla="*/ 4 h 196"/>
                <a:gd name="T32" fmla="*/ 7 w 203"/>
                <a:gd name="T33" fmla="*/ 1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200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F94FC09F-C707-4AE0-A771-6210A1B11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588" y="2724151"/>
              <a:ext cx="244475" cy="153988"/>
            </a:xfrm>
            <a:custGeom>
              <a:avLst/>
              <a:gdLst>
                <a:gd name="T0" fmla="*/ 308 w 308"/>
                <a:gd name="T1" fmla="*/ 186 h 196"/>
                <a:gd name="T2" fmla="*/ 308 w 308"/>
                <a:gd name="T3" fmla="*/ 186 h 196"/>
                <a:gd name="T4" fmla="*/ 306 w 308"/>
                <a:gd name="T5" fmla="*/ 189 h 196"/>
                <a:gd name="T6" fmla="*/ 304 w 308"/>
                <a:gd name="T7" fmla="*/ 192 h 196"/>
                <a:gd name="T8" fmla="*/ 302 w 308"/>
                <a:gd name="T9" fmla="*/ 195 h 196"/>
                <a:gd name="T10" fmla="*/ 297 w 308"/>
                <a:gd name="T11" fmla="*/ 196 h 196"/>
                <a:gd name="T12" fmla="*/ 10 w 308"/>
                <a:gd name="T13" fmla="*/ 196 h 196"/>
                <a:gd name="T14" fmla="*/ 10 w 308"/>
                <a:gd name="T15" fmla="*/ 196 h 196"/>
                <a:gd name="T16" fmla="*/ 7 w 308"/>
                <a:gd name="T17" fmla="*/ 195 h 196"/>
                <a:gd name="T18" fmla="*/ 3 w 308"/>
                <a:gd name="T19" fmla="*/ 192 h 196"/>
                <a:gd name="T20" fmla="*/ 1 w 308"/>
                <a:gd name="T21" fmla="*/ 189 h 196"/>
                <a:gd name="T22" fmla="*/ 0 w 308"/>
                <a:gd name="T23" fmla="*/ 186 h 196"/>
                <a:gd name="T24" fmla="*/ 0 w 308"/>
                <a:gd name="T25" fmla="*/ 11 h 196"/>
                <a:gd name="T26" fmla="*/ 0 w 308"/>
                <a:gd name="T27" fmla="*/ 11 h 196"/>
                <a:gd name="T28" fmla="*/ 1 w 308"/>
                <a:gd name="T29" fmla="*/ 7 h 196"/>
                <a:gd name="T30" fmla="*/ 3 w 308"/>
                <a:gd name="T31" fmla="*/ 4 h 196"/>
                <a:gd name="T32" fmla="*/ 7 w 308"/>
                <a:gd name="T33" fmla="*/ 1 h 196"/>
                <a:gd name="T34" fmla="*/ 10 w 308"/>
                <a:gd name="T35" fmla="*/ 0 h 196"/>
                <a:gd name="T36" fmla="*/ 297 w 308"/>
                <a:gd name="T37" fmla="*/ 0 h 196"/>
                <a:gd name="T38" fmla="*/ 297 w 308"/>
                <a:gd name="T39" fmla="*/ 0 h 196"/>
                <a:gd name="T40" fmla="*/ 302 w 308"/>
                <a:gd name="T41" fmla="*/ 1 h 196"/>
                <a:gd name="T42" fmla="*/ 304 w 308"/>
                <a:gd name="T43" fmla="*/ 4 h 196"/>
                <a:gd name="T44" fmla="*/ 306 w 308"/>
                <a:gd name="T45" fmla="*/ 7 h 196"/>
                <a:gd name="T46" fmla="*/ 308 w 308"/>
                <a:gd name="T47" fmla="*/ 11 h 196"/>
                <a:gd name="T48" fmla="*/ 308 w 308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8" h="196">
                  <a:moveTo>
                    <a:pt x="308" y="186"/>
                  </a:moveTo>
                  <a:lnTo>
                    <a:pt x="308" y="186"/>
                  </a:lnTo>
                  <a:lnTo>
                    <a:pt x="306" y="189"/>
                  </a:lnTo>
                  <a:lnTo>
                    <a:pt x="304" y="192"/>
                  </a:lnTo>
                  <a:lnTo>
                    <a:pt x="302" y="195"/>
                  </a:lnTo>
                  <a:lnTo>
                    <a:pt x="297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302" y="1"/>
                  </a:lnTo>
                  <a:lnTo>
                    <a:pt x="304" y="4"/>
                  </a:lnTo>
                  <a:lnTo>
                    <a:pt x="306" y="7"/>
                  </a:lnTo>
                  <a:lnTo>
                    <a:pt x="308" y="11"/>
                  </a:lnTo>
                  <a:lnTo>
                    <a:pt x="308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8B737F5A-842A-4710-A293-5E7F73C495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4338" y="2724151"/>
              <a:ext cx="161925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1 w 203"/>
                <a:gd name="T29" fmla="*/ 7 h 196"/>
                <a:gd name="T30" fmla="*/ 3 w 203"/>
                <a:gd name="T31" fmla="*/ 4 h 196"/>
                <a:gd name="T32" fmla="*/ 7 w 203"/>
                <a:gd name="T33" fmla="*/ 1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199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1138C6FF-827B-4053-B333-D5FBF0EE66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713" y="2724151"/>
              <a:ext cx="160338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1 w 202"/>
                <a:gd name="T5" fmla="*/ 189 h 196"/>
                <a:gd name="T6" fmla="*/ 199 w 202"/>
                <a:gd name="T7" fmla="*/ 192 h 196"/>
                <a:gd name="T8" fmla="*/ 196 w 202"/>
                <a:gd name="T9" fmla="*/ 195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7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1 w 202"/>
                <a:gd name="T29" fmla="*/ 7 h 196"/>
                <a:gd name="T30" fmla="*/ 3 w 202"/>
                <a:gd name="T31" fmla="*/ 4 h 196"/>
                <a:gd name="T32" fmla="*/ 7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1 h 196"/>
                <a:gd name="T42" fmla="*/ 199 w 202"/>
                <a:gd name="T43" fmla="*/ 4 h 196"/>
                <a:gd name="T44" fmla="*/ 201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6B97BB5D-26A1-48D0-A055-61A73C9423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6763" y="2724151"/>
              <a:ext cx="160338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5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0 w 202"/>
                <a:gd name="T29" fmla="*/ 7 h 196"/>
                <a:gd name="T30" fmla="*/ 3 w 202"/>
                <a:gd name="T31" fmla="*/ 4 h 196"/>
                <a:gd name="T32" fmla="*/ 6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1 h 196"/>
                <a:gd name="T42" fmla="*/ 200 w 202"/>
                <a:gd name="T43" fmla="*/ 4 h 196"/>
                <a:gd name="T44" fmla="*/ 202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4"/>
                  </a:lnTo>
                  <a:lnTo>
                    <a:pt x="202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1B887C7-ECD3-414B-A1D9-95DC8B20B9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2138" y="2724151"/>
              <a:ext cx="158750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5 h 196"/>
                <a:gd name="T10" fmla="*/ 191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0 w 202"/>
                <a:gd name="T29" fmla="*/ 7 h 196"/>
                <a:gd name="T30" fmla="*/ 3 w 202"/>
                <a:gd name="T31" fmla="*/ 4 h 196"/>
                <a:gd name="T32" fmla="*/ 6 w 202"/>
                <a:gd name="T33" fmla="*/ 1 h 196"/>
                <a:gd name="T34" fmla="*/ 11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6 w 202"/>
                <a:gd name="T41" fmla="*/ 1 h 196"/>
                <a:gd name="T42" fmla="*/ 200 w 202"/>
                <a:gd name="T43" fmla="*/ 4 h 196"/>
                <a:gd name="T44" fmla="*/ 202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200" y="4"/>
                  </a:lnTo>
                  <a:lnTo>
                    <a:pt x="202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EF61E31B-4156-4030-B11F-1054E21D5C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7600" y="2724151"/>
              <a:ext cx="161925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1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1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1 w 203"/>
                <a:gd name="T29" fmla="*/ 7 h 196"/>
                <a:gd name="T30" fmla="*/ 3 w 203"/>
                <a:gd name="T31" fmla="*/ 4 h 196"/>
                <a:gd name="T32" fmla="*/ 7 w 203"/>
                <a:gd name="T33" fmla="*/ 1 h 196"/>
                <a:gd name="T34" fmla="*/ 10 w 203"/>
                <a:gd name="T35" fmla="*/ 0 h 196"/>
                <a:gd name="T36" fmla="*/ 191 w 203"/>
                <a:gd name="T37" fmla="*/ 0 h 196"/>
                <a:gd name="T38" fmla="*/ 191 w 203"/>
                <a:gd name="T39" fmla="*/ 0 h 196"/>
                <a:gd name="T40" fmla="*/ 196 w 203"/>
                <a:gd name="T41" fmla="*/ 1 h 196"/>
                <a:gd name="T42" fmla="*/ 199 w 203"/>
                <a:gd name="T43" fmla="*/ 4 h 196"/>
                <a:gd name="T44" fmla="*/ 201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176235FD-8DC5-4154-B073-343D01F9BD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2975" y="2724151"/>
              <a:ext cx="160338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1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7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1 w 202"/>
                <a:gd name="T29" fmla="*/ 7 h 196"/>
                <a:gd name="T30" fmla="*/ 3 w 202"/>
                <a:gd name="T31" fmla="*/ 4 h 196"/>
                <a:gd name="T32" fmla="*/ 7 w 202"/>
                <a:gd name="T33" fmla="*/ 1 h 196"/>
                <a:gd name="T34" fmla="*/ 10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5 w 202"/>
                <a:gd name="T41" fmla="*/ 1 h 196"/>
                <a:gd name="T42" fmla="*/ 199 w 202"/>
                <a:gd name="T43" fmla="*/ 4 h 196"/>
                <a:gd name="T44" fmla="*/ 201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5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F133F0D4-16F8-4A93-B90D-424303D79A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40025" y="2724151"/>
              <a:ext cx="160338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3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1 w 203"/>
                <a:gd name="T29" fmla="*/ 7 h 196"/>
                <a:gd name="T30" fmla="*/ 4 w 203"/>
                <a:gd name="T31" fmla="*/ 4 h 196"/>
                <a:gd name="T32" fmla="*/ 7 w 203"/>
                <a:gd name="T33" fmla="*/ 1 h 196"/>
                <a:gd name="T34" fmla="*/ 11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1 h 196"/>
                <a:gd name="T42" fmla="*/ 199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3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B4704FBD-99E4-4B4F-8142-12F6F7D834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14650" y="2724151"/>
              <a:ext cx="161925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5 h 196"/>
                <a:gd name="T10" fmla="*/ 193 w 203"/>
                <a:gd name="T11" fmla="*/ 196 h 196"/>
                <a:gd name="T12" fmla="*/ 12 w 203"/>
                <a:gd name="T13" fmla="*/ 196 h 196"/>
                <a:gd name="T14" fmla="*/ 12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2 w 203"/>
                <a:gd name="T29" fmla="*/ 7 h 196"/>
                <a:gd name="T30" fmla="*/ 4 w 203"/>
                <a:gd name="T31" fmla="*/ 4 h 196"/>
                <a:gd name="T32" fmla="*/ 7 w 203"/>
                <a:gd name="T33" fmla="*/ 1 h 196"/>
                <a:gd name="T34" fmla="*/ 12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1 h 196"/>
                <a:gd name="T42" fmla="*/ 200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3" y="19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200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B31E0357-D58C-452F-AE3E-2AB158E485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0863" y="2724151"/>
              <a:ext cx="160338" cy="153988"/>
            </a:xfrm>
            <a:custGeom>
              <a:avLst/>
              <a:gdLst>
                <a:gd name="T0" fmla="*/ 201 w 201"/>
                <a:gd name="T1" fmla="*/ 186 h 196"/>
                <a:gd name="T2" fmla="*/ 201 w 201"/>
                <a:gd name="T3" fmla="*/ 186 h 196"/>
                <a:gd name="T4" fmla="*/ 200 w 201"/>
                <a:gd name="T5" fmla="*/ 189 h 196"/>
                <a:gd name="T6" fmla="*/ 198 w 201"/>
                <a:gd name="T7" fmla="*/ 192 h 196"/>
                <a:gd name="T8" fmla="*/ 196 w 201"/>
                <a:gd name="T9" fmla="*/ 195 h 196"/>
                <a:gd name="T10" fmla="*/ 191 w 201"/>
                <a:gd name="T11" fmla="*/ 196 h 196"/>
                <a:gd name="T12" fmla="*/ 10 w 201"/>
                <a:gd name="T13" fmla="*/ 196 h 196"/>
                <a:gd name="T14" fmla="*/ 10 w 201"/>
                <a:gd name="T15" fmla="*/ 196 h 196"/>
                <a:gd name="T16" fmla="*/ 5 w 201"/>
                <a:gd name="T17" fmla="*/ 195 h 196"/>
                <a:gd name="T18" fmla="*/ 2 w 201"/>
                <a:gd name="T19" fmla="*/ 192 h 196"/>
                <a:gd name="T20" fmla="*/ 0 w 201"/>
                <a:gd name="T21" fmla="*/ 189 h 196"/>
                <a:gd name="T22" fmla="*/ 0 w 201"/>
                <a:gd name="T23" fmla="*/ 186 h 196"/>
                <a:gd name="T24" fmla="*/ 0 w 201"/>
                <a:gd name="T25" fmla="*/ 11 h 196"/>
                <a:gd name="T26" fmla="*/ 0 w 201"/>
                <a:gd name="T27" fmla="*/ 11 h 196"/>
                <a:gd name="T28" fmla="*/ 0 w 201"/>
                <a:gd name="T29" fmla="*/ 7 h 196"/>
                <a:gd name="T30" fmla="*/ 2 w 201"/>
                <a:gd name="T31" fmla="*/ 4 h 196"/>
                <a:gd name="T32" fmla="*/ 5 w 201"/>
                <a:gd name="T33" fmla="*/ 1 h 196"/>
                <a:gd name="T34" fmla="*/ 10 w 201"/>
                <a:gd name="T35" fmla="*/ 0 h 196"/>
                <a:gd name="T36" fmla="*/ 191 w 201"/>
                <a:gd name="T37" fmla="*/ 0 h 196"/>
                <a:gd name="T38" fmla="*/ 191 w 201"/>
                <a:gd name="T39" fmla="*/ 0 h 196"/>
                <a:gd name="T40" fmla="*/ 196 w 201"/>
                <a:gd name="T41" fmla="*/ 1 h 196"/>
                <a:gd name="T42" fmla="*/ 198 w 201"/>
                <a:gd name="T43" fmla="*/ 4 h 196"/>
                <a:gd name="T44" fmla="*/ 200 w 201"/>
                <a:gd name="T45" fmla="*/ 7 h 196"/>
                <a:gd name="T46" fmla="*/ 201 w 201"/>
                <a:gd name="T47" fmla="*/ 11 h 196"/>
                <a:gd name="T48" fmla="*/ 201 w 201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96">
                  <a:moveTo>
                    <a:pt x="201" y="186"/>
                  </a:moveTo>
                  <a:lnTo>
                    <a:pt x="201" y="186"/>
                  </a:lnTo>
                  <a:lnTo>
                    <a:pt x="200" y="189"/>
                  </a:lnTo>
                  <a:lnTo>
                    <a:pt x="198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5" y="195"/>
                  </a:lnTo>
                  <a:lnTo>
                    <a:pt x="2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5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8" y="4"/>
                  </a:lnTo>
                  <a:lnTo>
                    <a:pt x="200" y="7"/>
                  </a:lnTo>
                  <a:lnTo>
                    <a:pt x="201" y="11"/>
                  </a:lnTo>
                  <a:lnTo>
                    <a:pt x="201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CAD2E620-B606-4E2D-8986-31DA96AADF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7075" y="2724151"/>
              <a:ext cx="160338" cy="153988"/>
            </a:xfrm>
            <a:custGeom>
              <a:avLst/>
              <a:gdLst>
                <a:gd name="T0" fmla="*/ 201 w 201"/>
                <a:gd name="T1" fmla="*/ 186 h 196"/>
                <a:gd name="T2" fmla="*/ 201 w 201"/>
                <a:gd name="T3" fmla="*/ 186 h 196"/>
                <a:gd name="T4" fmla="*/ 201 w 201"/>
                <a:gd name="T5" fmla="*/ 189 h 196"/>
                <a:gd name="T6" fmla="*/ 199 w 201"/>
                <a:gd name="T7" fmla="*/ 192 h 196"/>
                <a:gd name="T8" fmla="*/ 196 w 201"/>
                <a:gd name="T9" fmla="*/ 195 h 196"/>
                <a:gd name="T10" fmla="*/ 191 w 201"/>
                <a:gd name="T11" fmla="*/ 196 h 196"/>
                <a:gd name="T12" fmla="*/ 10 w 201"/>
                <a:gd name="T13" fmla="*/ 196 h 196"/>
                <a:gd name="T14" fmla="*/ 10 w 201"/>
                <a:gd name="T15" fmla="*/ 196 h 196"/>
                <a:gd name="T16" fmla="*/ 6 w 201"/>
                <a:gd name="T17" fmla="*/ 195 h 196"/>
                <a:gd name="T18" fmla="*/ 2 w 201"/>
                <a:gd name="T19" fmla="*/ 192 h 196"/>
                <a:gd name="T20" fmla="*/ 0 w 201"/>
                <a:gd name="T21" fmla="*/ 189 h 196"/>
                <a:gd name="T22" fmla="*/ 0 w 201"/>
                <a:gd name="T23" fmla="*/ 186 h 196"/>
                <a:gd name="T24" fmla="*/ 0 w 201"/>
                <a:gd name="T25" fmla="*/ 11 h 196"/>
                <a:gd name="T26" fmla="*/ 0 w 201"/>
                <a:gd name="T27" fmla="*/ 11 h 196"/>
                <a:gd name="T28" fmla="*/ 0 w 201"/>
                <a:gd name="T29" fmla="*/ 7 h 196"/>
                <a:gd name="T30" fmla="*/ 2 w 201"/>
                <a:gd name="T31" fmla="*/ 4 h 196"/>
                <a:gd name="T32" fmla="*/ 6 w 201"/>
                <a:gd name="T33" fmla="*/ 1 h 196"/>
                <a:gd name="T34" fmla="*/ 10 w 201"/>
                <a:gd name="T35" fmla="*/ 0 h 196"/>
                <a:gd name="T36" fmla="*/ 191 w 201"/>
                <a:gd name="T37" fmla="*/ 0 h 196"/>
                <a:gd name="T38" fmla="*/ 191 w 201"/>
                <a:gd name="T39" fmla="*/ 0 h 196"/>
                <a:gd name="T40" fmla="*/ 196 w 201"/>
                <a:gd name="T41" fmla="*/ 1 h 196"/>
                <a:gd name="T42" fmla="*/ 199 w 201"/>
                <a:gd name="T43" fmla="*/ 4 h 196"/>
                <a:gd name="T44" fmla="*/ 201 w 201"/>
                <a:gd name="T45" fmla="*/ 7 h 196"/>
                <a:gd name="T46" fmla="*/ 201 w 201"/>
                <a:gd name="T47" fmla="*/ 11 h 196"/>
                <a:gd name="T48" fmla="*/ 201 w 201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96">
                  <a:moveTo>
                    <a:pt x="201" y="186"/>
                  </a:moveTo>
                  <a:lnTo>
                    <a:pt x="201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2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1" y="11"/>
                  </a:lnTo>
                  <a:lnTo>
                    <a:pt x="201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255B2F40-FEC4-4BC5-800B-AA5F9A634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63813" y="2724151"/>
              <a:ext cx="160338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2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1 w 203"/>
                <a:gd name="T29" fmla="*/ 7 h 196"/>
                <a:gd name="T30" fmla="*/ 3 w 203"/>
                <a:gd name="T31" fmla="*/ 4 h 196"/>
                <a:gd name="T32" fmla="*/ 7 w 203"/>
                <a:gd name="T33" fmla="*/ 1 h 196"/>
                <a:gd name="T34" fmla="*/ 10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199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id="{03EA8D23-CB0B-4120-B145-FE6F7013A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6188" y="2554288"/>
              <a:ext cx="160338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2 w 202"/>
                <a:gd name="T5" fmla="*/ 189 h 196"/>
                <a:gd name="T6" fmla="*/ 199 w 202"/>
                <a:gd name="T7" fmla="*/ 192 h 196"/>
                <a:gd name="T8" fmla="*/ 196 w 202"/>
                <a:gd name="T9" fmla="*/ 195 h 196"/>
                <a:gd name="T10" fmla="*/ 191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0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6 w 202"/>
                <a:gd name="T41" fmla="*/ 0 h 196"/>
                <a:gd name="T42" fmla="*/ 199 w 202"/>
                <a:gd name="T43" fmla="*/ 2 h 196"/>
                <a:gd name="T44" fmla="*/ 202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2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1DE65F71-6C73-472F-9AC5-79017D61F0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9975" y="2554288"/>
              <a:ext cx="160338" cy="155575"/>
            </a:xfrm>
            <a:custGeom>
              <a:avLst/>
              <a:gdLst>
                <a:gd name="T0" fmla="*/ 201 w 201"/>
                <a:gd name="T1" fmla="*/ 184 h 196"/>
                <a:gd name="T2" fmla="*/ 201 w 201"/>
                <a:gd name="T3" fmla="*/ 184 h 196"/>
                <a:gd name="T4" fmla="*/ 201 w 201"/>
                <a:gd name="T5" fmla="*/ 189 h 196"/>
                <a:gd name="T6" fmla="*/ 199 w 201"/>
                <a:gd name="T7" fmla="*/ 192 h 196"/>
                <a:gd name="T8" fmla="*/ 196 w 201"/>
                <a:gd name="T9" fmla="*/ 195 h 196"/>
                <a:gd name="T10" fmla="*/ 191 w 201"/>
                <a:gd name="T11" fmla="*/ 196 h 196"/>
                <a:gd name="T12" fmla="*/ 10 w 201"/>
                <a:gd name="T13" fmla="*/ 196 h 196"/>
                <a:gd name="T14" fmla="*/ 10 w 201"/>
                <a:gd name="T15" fmla="*/ 196 h 196"/>
                <a:gd name="T16" fmla="*/ 6 w 201"/>
                <a:gd name="T17" fmla="*/ 195 h 196"/>
                <a:gd name="T18" fmla="*/ 2 w 201"/>
                <a:gd name="T19" fmla="*/ 192 h 196"/>
                <a:gd name="T20" fmla="*/ 0 w 201"/>
                <a:gd name="T21" fmla="*/ 189 h 196"/>
                <a:gd name="T22" fmla="*/ 0 w 201"/>
                <a:gd name="T23" fmla="*/ 184 h 196"/>
                <a:gd name="T24" fmla="*/ 0 w 201"/>
                <a:gd name="T25" fmla="*/ 10 h 196"/>
                <a:gd name="T26" fmla="*/ 0 w 201"/>
                <a:gd name="T27" fmla="*/ 10 h 196"/>
                <a:gd name="T28" fmla="*/ 0 w 201"/>
                <a:gd name="T29" fmla="*/ 6 h 196"/>
                <a:gd name="T30" fmla="*/ 2 w 201"/>
                <a:gd name="T31" fmla="*/ 2 h 196"/>
                <a:gd name="T32" fmla="*/ 6 w 201"/>
                <a:gd name="T33" fmla="*/ 0 h 196"/>
                <a:gd name="T34" fmla="*/ 10 w 201"/>
                <a:gd name="T35" fmla="*/ 0 h 196"/>
                <a:gd name="T36" fmla="*/ 191 w 201"/>
                <a:gd name="T37" fmla="*/ 0 h 196"/>
                <a:gd name="T38" fmla="*/ 191 w 201"/>
                <a:gd name="T39" fmla="*/ 0 h 196"/>
                <a:gd name="T40" fmla="*/ 196 w 201"/>
                <a:gd name="T41" fmla="*/ 0 h 196"/>
                <a:gd name="T42" fmla="*/ 199 w 201"/>
                <a:gd name="T43" fmla="*/ 2 h 196"/>
                <a:gd name="T44" fmla="*/ 201 w 201"/>
                <a:gd name="T45" fmla="*/ 6 h 196"/>
                <a:gd name="T46" fmla="*/ 201 w 201"/>
                <a:gd name="T47" fmla="*/ 10 h 196"/>
                <a:gd name="T48" fmla="*/ 201 w 201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96">
                  <a:moveTo>
                    <a:pt x="201" y="184"/>
                  </a:moveTo>
                  <a:lnTo>
                    <a:pt x="201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2" y="192"/>
                  </a:lnTo>
                  <a:lnTo>
                    <a:pt x="0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1" y="10"/>
                  </a:lnTo>
                  <a:lnTo>
                    <a:pt x="201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id="{27D47D15-643E-4077-A1BE-A19DC5620E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9000" y="2554288"/>
              <a:ext cx="160338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2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0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5 w 202"/>
                <a:gd name="T41" fmla="*/ 0 h 196"/>
                <a:gd name="T42" fmla="*/ 199 w 202"/>
                <a:gd name="T43" fmla="*/ 2 h 196"/>
                <a:gd name="T44" fmla="*/ 201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4">
              <a:extLst>
                <a:ext uri="{FF2B5EF4-FFF2-40B4-BE49-F238E27FC236}">
                  <a16:creationId xmlns:a16="http://schemas.microsoft.com/office/drawing/2014/main" id="{D08491EA-0EDD-43E8-9C56-EA7413580E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7025" y="2554288"/>
              <a:ext cx="161925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5 h 196"/>
                <a:gd name="T10" fmla="*/ 193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4 w 203"/>
                <a:gd name="T31" fmla="*/ 2 h 196"/>
                <a:gd name="T32" fmla="*/ 7 w 203"/>
                <a:gd name="T33" fmla="*/ 0 h 196"/>
                <a:gd name="T34" fmla="*/ 11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0 h 196"/>
                <a:gd name="T42" fmla="*/ 200 w 203"/>
                <a:gd name="T43" fmla="*/ 2 h 196"/>
                <a:gd name="T44" fmla="*/ 202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3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4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0"/>
                  </a:lnTo>
                  <a:lnTo>
                    <a:pt x="200" y="2"/>
                  </a:lnTo>
                  <a:lnTo>
                    <a:pt x="202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5418A8E9-FF0A-4616-B85C-CC989FA85A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2400" y="2554288"/>
              <a:ext cx="160338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1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4 w 203"/>
                <a:gd name="T31" fmla="*/ 2 h 196"/>
                <a:gd name="T32" fmla="*/ 7 w 203"/>
                <a:gd name="T33" fmla="*/ 0 h 196"/>
                <a:gd name="T34" fmla="*/ 11 w 203"/>
                <a:gd name="T35" fmla="*/ 0 h 196"/>
                <a:gd name="T36" fmla="*/ 191 w 203"/>
                <a:gd name="T37" fmla="*/ 0 h 196"/>
                <a:gd name="T38" fmla="*/ 191 w 203"/>
                <a:gd name="T39" fmla="*/ 0 h 196"/>
                <a:gd name="T40" fmla="*/ 196 w 203"/>
                <a:gd name="T41" fmla="*/ 0 h 196"/>
                <a:gd name="T42" fmla="*/ 199 w 203"/>
                <a:gd name="T43" fmla="*/ 2 h 196"/>
                <a:gd name="T44" fmla="*/ 202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4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2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6">
              <a:extLst>
                <a:ext uri="{FF2B5EF4-FFF2-40B4-BE49-F238E27FC236}">
                  <a16:creationId xmlns:a16="http://schemas.microsoft.com/office/drawing/2014/main" id="{B7877CA7-6EA5-4E15-B352-E82BEE5F02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7863" y="2554288"/>
              <a:ext cx="161925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1 w 202"/>
                <a:gd name="T5" fmla="*/ 189 h 196"/>
                <a:gd name="T6" fmla="*/ 199 w 202"/>
                <a:gd name="T7" fmla="*/ 192 h 196"/>
                <a:gd name="T8" fmla="*/ 196 w 202"/>
                <a:gd name="T9" fmla="*/ 195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7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7 w 202"/>
                <a:gd name="T33" fmla="*/ 0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0 h 196"/>
                <a:gd name="T42" fmla="*/ 199 w 202"/>
                <a:gd name="T43" fmla="*/ 2 h 196"/>
                <a:gd name="T44" fmla="*/ 201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7">
              <a:extLst>
                <a:ext uri="{FF2B5EF4-FFF2-40B4-BE49-F238E27FC236}">
                  <a16:creationId xmlns:a16="http://schemas.microsoft.com/office/drawing/2014/main" id="{1E5D7E1F-BFF3-46F7-940F-96AA6D8F17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3238" y="2554288"/>
              <a:ext cx="160338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2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0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5 w 202"/>
                <a:gd name="T41" fmla="*/ 0 h 196"/>
                <a:gd name="T42" fmla="*/ 199 w 202"/>
                <a:gd name="T43" fmla="*/ 2 h 196"/>
                <a:gd name="T44" fmla="*/ 201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8">
              <a:extLst>
                <a:ext uri="{FF2B5EF4-FFF2-40B4-BE49-F238E27FC236}">
                  <a16:creationId xmlns:a16="http://schemas.microsoft.com/office/drawing/2014/main" id="{AB7F1852-5576-4625-872A-7347A76470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0288" y="2554288"/>
              <a:ext cx="160338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5 h 196"/>
                <a:gd name="T10" fmla="*/ 191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0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1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6 w 202"/>
                <a:gd name="T41" fmla="*/ 0 h 196"/>
                <a:gd name="T42" fmla="*/ 200 w 202"/>
                <a:gd name="T43" fmla="*/ 2 h 196"/>
                <a:gd name="T44" fmla="*/ 202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200" y="2"/>
                  </a:lnTo>
                  <a:lnTo>
                    <a:pt x="202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9">
              <a:extLst>
                <a:ext uri="{FF2B5EF4-FFF2-40B4-BE49-F238E27FC236}">
                  <a16:creationId xmlns:a16="http://schemas.microsoft.com/office/drawing/2014/main" id="{1CF557F0-1284-4DAA-823C-A59EDFBE1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24075" y="2554288"/>
              <a:ext cx="160338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1 w 203"/>
                <a:gd name="T5" fmla="*/ 189 h 196"/>
                <a:gd name="T6" fmla="*/ 199 w 203"/>
                <a:gd name="T7" fmla="*/ 192 h 196"/>
                <a:gd name="T8" fmla="*/ 197 w 203"/>
                <a:gd name="T9" fmla="*/ 195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3 w 203"/>
                <a:gd name="T31" fmla="*/ 2 h 196"/>
                <a:gd name="T32" fmla="*/ 7 w 203"/>
                <a:gd name="T33" fmla="*/ 0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7 w 203"/>
                <a:gd name="T41" fmla="*/ 0 h 196"/>
                <a:gd name="T42" fmla="*/ 199 w 203"/>
                <a:gd name="T43" fmla="*/ 2 h 196"/>
                <a:gd name="T44" fmla="*/ 201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7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7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0">
              <a:extLst>
                <a:ext uri="{FF2B5EF4-FFF2-40B4-BE49-F238E27FC236}">
                  <a16:creationId xmlns:a16="http://schemas.microsoft.com/office/drawing/2014/main" id="{6B76168B-3C55-4BE1-BF4C-C7A22902C6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125" y="2554288"/>
              <a:ext cx="161925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1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0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5 w 202"/>
                <a:gd name="T41" fmla="*/ 0 h 196"/>
                <a:gd name="T42" fmla="*/ 199 w 202"/>
                <a:gd name="T43" fmla="*/ 2 h 196"/>
                <a:gd name="T44" fmla="*/ 201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5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1">
              <a:extLst>
                <a:ext uri="{FF2B5EF4-FFF2-40B4-BE49-F238E27FC236}">
                  <a16:creationId xmlns:a16="http://schemas.microsoft.com/office/drawing/2014/main" id="{E49A7D84-164A-4FAC-BF3D-7CE6B030DF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27338" y="2554288"/>
              <a:ext cx="160338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1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1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3 w 203"/>
                <a:gd name="T31" fmla="*/ 2 h 196"/>
                <a:gd name="T32" fmla="*/ 7 w 203"/>
                <a:gd name="T33" fmla="*/ 0 h 196"/>
                <a:gd name="T34" fmla="*/ 10 w 203"/>
                <a:gd name="T35" fmla="*/ 0 h 196"/>
                <a:gd name="T36" fmla="*/ 191 w 203"/>
                <a:gd name="T37" fmla="*/ 0 h 196"/>
                <a:gd name="T38" fmla="*/ 191 w 203"/>
                <a:gd name="T39" fmla="*/ 0 h 196"/>
                <a:gd name="T40" fmla="*/ 196 w 203"/>
                <a:gd name="T41" fmla="*/ 0 h 196"/>
                <a:gd name="T42" fmla="*/ 199 w 203"/>
                <a:gd name="T43" fmla="*/ 2 h 196"/>
                <a:gd name="T44" fmla="*/ 201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2">
              <a:extLst>
                <a:ext uri="{FF2B5EF4-FFF2-40B4-BE49-F238E27FC236}">
                  <a16:creationId xmlns:a16="http://schemas.microsoft.com/office/drawing/2014/main" id="{61F8A23D-6A25-47F9-943F-2513CD2B68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01963" y="2554288"/>
              <a:ext cx="161925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2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3 w 203"/>
                <a:gd name="T31" fmla="*/ 2 h 196"/>
                <a:gd name="T32" fmla="*/ 7 w 203"/>
                <a:gd name="T33" fmla="*/ 0 h 196"/>
                <a:gd name="T34" fmla="*/ 10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0 h 196"/>
                <a:gd name="T42" fmla="*/ 199 w 203"/>
                <a:gd name="T43" fmla="*/ 2 h 196"/>
                <a:gd name="T44" fmla="*/ 202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2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3">
              <a:extLst>
                <a:ext uri="{FF2B5EF4-FFF2-40B4-BE49-F238E27FC236}">
                  <a16:creationId xmlns:a16="http://schemas.microsoft.com/office/drawing/2014/main" id="{69572570-343D-4C21-8DC5-B98D8BBC54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78175" y="2554288"/>
              <a:ext cx="254000" cy="155575"/>
            </a:xfrm>
            <a:custGeom>
              <a:avLst/>
              <a:gdLst>
                <a:gd name="T0" fmla="*/ 319 w 319"/>
                <a:gd name="T1" fmla="*/ 184 h 196"/>
                <a:gd name="T2" fmla="*/ 319 w 319"/>
                <a:gd name="T3" fmla="*/ 184 h 196"/>
                <a:gd name="T4" fmla="*/ 318 w 319"/>
                <a:gd name="T5" fmla="*/ 189 h 196"/>
                <a:gd name="T6" fmla="*/ 316 w 319"/>
                <a:gd name="T7" fmla="*/ 192 h 196"/>
                <a:gd name="T8" fmla="*/ 312 w 319"/>
                <a:gd name="T9" fmla="*/ 195 h 196"/>
                <a:gd name="T10" fmla="*/ 309 w 319"/>
                <a:gd name="T11" fmla="*/ 196 h 196"/>
                <a:gd name="T12" fmla="*/ 12 w 319"/>
                <a:gd name="T13" fmla="*/ 196 h 196"/>
                <a:gd name="T14" fmla="*/ 12 w 319"/>
                <a:gd name="T15" fmla="*/ 196 h 196"/>
                <a:gd name="T16" fmla="*/ 7 w 319"/>
                <a:gd name="T17" fmla="*/ 195 h 196"/>
                <a:gd name="T18" fmla="*/ 4 w 319"/>
                <a:gd name="T19" fmla="*/ 192 h 196"/>
                <a:gd name="T20" fmla="*/ 1 w 319"/>
                <a:gd name="T21" fmla="*/ 189 h 196"/>
                <a:gd name="T22" fmla="*/ 0 w 319"/>
                <a:gd name="T23" fmla="*/ 184 h 196"/>
                <a:gd name="T24" fmla="*/ 0 w 319"/>
                <a:gd name="T25" fmla="*/ 10 h 196"/>
                <a:gd name="T26" fmla="*/ 0 w 319"/>
                <a:gd name="T27" fmla="*/ 10 h 196"/>
                <a:gd name="T28" fmla="*/ 1 w 319"/>
                <a:gd name="T29" fmla="*/ 6 h 196"/>
                <a:gd name="T30" fmla="*/ 4 w 319"/>
                <a:gd name="T31" fmla="*/ 2 h 196"/>
                <a:gd name="T32" fmla="*/ 7 w 319"/>
                <a:gd name="T33" fmla="*/ 0 h 196"/>
                <a:gd name="T34" fmla="*/ 12 w 319"/>
                <a:gd name="T35" fmla="*/ 0 h 196"/>
                <a:gd name="T36" fmla="*/ 309 w 319"/>
                <a:gd name="T37" fmla="*/ 0 h 196"/>
                <a:gd name="T38" fmla="*/ 309 w 319"/>
                <a:gd name="T39" fmla="*/ 0 h 196"/>
                <a:gd name="T40" fmla="*/ 312 w 319"/>
                <a:gd name="T41" fmla="*/ 0 h 196"/>
                <a:gd name="T42" fmla="*/ 316 w 319"/>
                <a:gd name="T43" fmla="*/ 2 h 196"/>
                <a:gd name="T44" fmla="*/ 318 w 319"/>
                <a:gd name="T45" fmla="*/ 6 h 196"/>
                <a:gd name="T46" fmla="*/ 319 w 319"/>
                <a:gd name="T47" fmla="*/ 10 h 196"/>
                <a:gd name="T48" fmla="*/ 319 w 319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9" h="196">
                  <a:moveTo>
                    <a:pt x="319" y="184"/>
                  </a:moveTo>
                  <a:lnTo>
                    <a:pt x="319" y="184"/>
                  </a:lnTo>
                  <a:lnTo>
                    <a:pt x="318" y="189"/>
                  </a:lnTo>
                  <a:lnTo>
                    <a:pt x="316" y="192"/>
                  </a:lnTo>
                  <a:lnTo>
                    <a:pt x="312" y="195"/>
                  </a:lnTo>
                  <a:lnTo>
                    <a:pt x="309" y="19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4" y="2"/>
                  </a:lnTo>
                  <a:lnTo>
                    <a:pt x="7" y="0"/>
                  </a:lnTo>
                  <a:lnTo>
                    <a:pt x="12" y="0"/>
                  </a:lnTo>
                  <a:lnTo>
                    <a:pt x="309" y="0"/>
                  </a:lnTo>
                  <a:lnTo>
                    <a:pt x="309" y="0"/>
                  </a:lnTo>
                  <a:lnTo>
                    <a:pt x="312" y="0"/>
                  </a:lnTo>
                  <a:lnTo>
                    <a:pt x="316" y="2"/>
                  </a:lnTo>
                  <a:lnTo>
                    <a:pt x="318" y="6"/>
                  </a:lnTo>
                  <a:lnTo>
                    <a:pt x="319" y="10"/>
                  </a:lnTo>
                  <a:lnTo>
                    <a:pt x="319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4">
              <a:extLst>
                <a:ext uri="{FF2B5EF4-FFF2-40B4-BE49-F238E27FC236}">
                  <a16:creationId xmlns:a16="http://schemas.microsoft.com/office/drawing/2014/main" id="{C0FC7AAE-169A-41F2-A15B-7B118D8DC6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76500" y="2554288"/>
              <a:ext cx="158750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5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0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0 h 196"/>
                <a:gd name="T42" fmla="*/ 200 w 202"/>
                <a:gd name="T43" fmla="*/ 2 h 196"/>
                <a:gd name="T44" fmla="*/ 202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0"/>
                  </a:lnTo>
                  <a:lnTo>
                    <a:pt x="200" y="2"/>
                  </a:lnTo>
                  <a:lnTo>
                    <a:pt x="202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5">
              <a:extLst>
                <a:ext uri="{FF2B5EF4-FFF2-40B4-BE49-F238E27FC236}">
                  <a16:creationId xmlns:a16="http://schemas.microsoft.com/office/drawing/2014/main" id="{8B3C4D6D-AEF1-4FE7-9136-89A8A100EC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450" y="1235076"/>
              <a:ext cx="3216275" cy="1066800"/>
            </a:xfrm>
            <a:custGeom>
              <a:avLst/>
              <a:gdLst>
                <a:gd name="T0" fmla="*/ 3966 w 4050"/>
                <a:gd name="T1" fmla="*/ 0 h 1344"/>
                <a:gd name="T2" fmla="*/ 3966 w 4050"/>
                <a:gd name="T3" fmla="*/ 0 h 1344"/>
                <a:gd name="T4" fmla="*/ 3975 w 4050"/>
                <a:gd name="T5" fmla="*/ 2 h 1344"/>
                <a:gd name="T6" fmla="*/ 3985 w 4050"/>
                <a:gd name="T7" fmla="*/ 3 h 1344"/>
                <a:gd name="T8" fmla="*/ 3994 w 4050"/>
                <a:gd name="T9" fmla="*/ 5 h 1344"/>
                <a:gd name="T10" fmla="*/ 4002 w 4050"/>
                <a:gd name="T11" fmla="*/ 8 h 1344"/>
                <a:gd name="T12" fmla="*/ 4010 w 4050"/>
                <a:gd name="T13" fmla="*/ 13 h 1344"/>
                <a:gd name="T14" fmla="*/ 4018 w 4050"/>
                <a:gd name="T15" fmla="*/ 19 h 1344"/>
                <a:gd name="T16" fmla="*/ 4025 w 4050"/>
                <a:gd name="T17" fmla="*/ 25 h 1344"/>
                <a:gd name="T18" fmla="*/ 4031 w 4050"/>
                <a:gd name="T19" fmla="*/ 31 h 1344"/>
                <a:gd name="T20" fmla="*/ 4031 w 4050"/>
                <a:gd name="T21" fmla="*/ 31 h 1344"/>
                <a:gd name="T22" fmla="*/ 4036 w 4050"/>
                <a:gd name="T23" fmla="*/ 40 h 1344"/>
                <a:gd name="T24" fmla="*/ 4041 w 4050"/>
                <a:gd name="T25" fmla="*/ 48 h 1344"/>
                <a:gd name="T26" fmla="*/ 4044 w 4050"/>
                <a:gd name="T27" fmla="*/ 56 h 1344"/>
                <a:gd name="T28" fmla="*/ 4048 w 4050"/>
                <a:gd name="T29" fmla="*/ 65 h 1344"/>
                <a:gd name="T30" fmla="*/ 4049 w 4050"/>
                <a:gd name="T31" fmla="*/ 73 h 1344"/>
                <a:gd name="T32" fmla="*/ 4050 w 4050"/>
                <a:gd name="T33" fmla="*/ 82 h 1344"/>
                <a:gd name="T34" fmla="*/ 4050 w 4050"/>
                <a:gd name="T35" fmla="*/ 91 h 1344"/>
                <a:gd name="T36" fmla="*/ 4049 w 4050"/>
                <a:gd name="T37" fmla="*/ 101 h 1344"/>
                <a:gd name="T38" fmla="*/ 3811 w 4050"/>
                <a:gd name="T39" fmla="*/ 1287 h 1344"/>
                <a:gd name="T40" fmla="*/ 3811 w 4050"/>
                <a:gd name="T41" fmla="*/ 1287 h 1344"/>
                <a:gd name="T42" fmla="*/ 3807 w 4050"/>
                <a:gd name="T43" fmla="*/ 1298 h 1344"/>
                <a:gd name="T44" fmla="*/ 3801 w 4050"/>
                <a:gd name="T45" fmla="*/ 1310 h 1344"/>
                <a:gd name="T46" fmla="*/ 3794 w 4050"/>
                <a:gd name="T47" fmla="*/ 1319 h 1344"/>
                <a:gd name="T48" fmla="*/ 3785 w 4050"/>
                <a:gd name="T49" fmla="*/ 1328 h 1344"/>
                <a:gd name="T50" fmla="*/ 3775 w 4050"/>
                <a:gd name="T51" fmla="*/ 1335 h 1344"/>
                <a:gd name="T52" fmla="*/ 3764 w 4050"/>
                <a:gd name="T53" fmla="*/ 1340 h 1344"/>
                <a:gd name="T54" fmla="*/ 3752 w 4050"/>
                <a:gd name="T55" fmla="*/ 1343 h 1344"/>
                <a:gd name="T56" fmla="*/ 3739 w 4050"/>
                <a:gd name="T57" fmla="*/ 1344 h 1344"/>
                <a:gd name="T58" fmla="*/ 317 w 4050"/>
                <a:gd name="T59" fmla="*/ 1344 h 1344"/>
                <a:gd name="T60" fmla="*/ 317 w 4050"/>
                <a:gd name="T61" fmla="*/ 1344 h 1344"/>
                <a:gd name="T62" fmla="*/ 304 w 4050"/>
                <a:gd name="T63" fmla="*/ 1343 h 1344"/>
                <a:gd name="T64" fmla="*/ 291 w 4050"/>
                <a:gd name="T65" fmla="*/ 1340 h 1344"/>
                <a:gd name="T66" fmla="*/ 280 w 4050"/>
                <a:gd name="T67" fmla="*/ 1335 h 1344"/>
                <a:gd name="T68" fmla="*/ 270 w 4050"/>
                <a:gd name="T69" fmla="*/ 1328 h 1344"/>
                <a:gd name="T70" fmla="*/ 261 w 4050"/>
                <a:gd name="T71" fmla="*/ 1320 h 1344"/>
                <a:gd name="T72" fmla="*/ 254 w 4050"/>
                <a:gd name="T73" fmla="*/ 1310 h 1344"/>
                <a:gd name="T74" fmla="*/ 249 w 4050"/>
                <a:gd name="T75" fmla="*/ 1298 h 1344"/>
                <a:gd name="T76" fmla="*/ 245 w 4050"/>
                <a:gd name="T77" fmla="*/ 1287 h 1344"/>
                <a:gd name="T78" fmla="*/ 1 w 4050"/>
                <a:gd name="T79" fmla="*/ 102 h 1344"/>
                <a:gd name="T80" fmla="*/ 1 w 4050"/>
                <a:gd name="T81" fmla="*/ 102 h 1344"/>
                <a:gd name="T82" fmla="*/ 0 w 4050"/>
                <a:gd name="T83" fmla="*/ 92 h 1344"/>
                <a:gd name="T84" fmla="*/ 0 w 4050"/>
                <a:gd name="T85" fmla="*/ 83 h 1344"/>
                <a:gd name="T86" fmla="*/ 0 w 4050"/>
                <a:gd name="T87" fmla="*/ 74 h 1344"/>
                <a:gd name="T88" fmla="*/ 2 w 4050"/>
                <a:gd name="T89" fmla="*/ 65 h 1344"/>
                <a:gd name="T90" fmla="*/ 4 w 4050"/>
                <a:gd name="T91" fmla="*/ 56 h 1344"/>
                <a:gd name="T92" fmla="*/ 8 w 4050"/>
                <a:gd name="T93" fmla="*/ 48 h 1344"/>
                <a:gd name="T94" fmla="*/ 12 w 4050"/>
                <a:gd name="T95" fmla="*/ 40 h 1344"/>
                <a:gd name="T96" fmla="*/ 18 w 4050"/>
                <a:gd name="T97" fmla="*/ 31 h 1344"/>
                <a:gd name="T98" fmla="*/ 18 w 4050"/>
                <a:gd name="T99" fmla="*/ 31 h 1344"/>
                <a:gd name="T100" fmla="*/ 25 w 4050"/>
                <a:gd name="T101" fmla="*/ 25 h 1344"/>
                <a:gd name="T102" fmla="*/ 32 w 4050"/>
                <a:gd name="T103" fmla="*/ 19 h 1344"/>
                <a:gd name="T104" fmla="*/ 39 w 4050"/>
                <a:gd name="T105" fmla="*/ 13 h 1344"/>
                <a:gd name="T106" fmla="*/ 47 w 4050"/>
                <a:gd name="T107" fmla="*/ 8 h 1344"/>
                <a:gd name="T108" fmla="*/ 56 w 4050"/>
                <a:gd name="T109" fmla="*/ 5 h 1344"/>
                <a:gd name="T110" fmla="*/ 64 w 4050"/>
                <a:gd name="T111" fmla="*/ 3 h 1344"/>
                <a:gd name="T112" fmla="*/ 73 w 4050"/>
                <a:gd name="T113" fmla="*/ 2 h 1344"/>
                <a:gd name="T114" fmla="*/ 84 w 4050"/>
                <a:gd name="T115" fmla="*/ 0 h 1344"/>
                <a:gd name="T116" fmla="*/ 3966 w 4050"/>
                <a:gd name="T117" fmla="*/ 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50" h="1344">
                  <a:moveTo>
                    <a:pt x="3966" y="0"/>
                  </a:moveTo>
                  <a:lnTo>
                    <a:pt x="3966" y="0"/>
                  </a:lnTo>
                  <a:lnTo>
                    <a:pt x="3975" y="2"/>
                  </a:lnTo>
                  <a:lnTo>
                    <a:pt x="3985" y="3"/>
                  </a:lnTo>
                  <a:lnTo>
                    <a:pt x="3994" y="5"/>
                  </a:lnTo>
                  <a:lnTo>
                    <a:pt x="4002" y="8"/>
                  </a:lnTo>
                  <a:lnTo>
                    <a:pt x="4010" y="13"/>
                  </a:lnTo>
                  <a:lnTo>
                    <a:pt x="4018" y="19"/>
                  </a:lnTo>
                  <a:lnTo>
                    <a:pt x="4025" y="25"/>
                  </a:lnTo>
                  <a:lnTo>
                    <a:pt x="4031" y="31"/>
                  </a:lnTo>
                  <a:lnTo>
                    <a:pt x="4031" y="31"/>
                  </a:lnTo>
                  <a:lnTo>
                    <a:pt x="4036" y="40"/>
                  </a:lnTo>
                  <a:lnTo>
                    <a:pt x="4041" y="48"/>
                  </a:lnTo>
                  <a:lnTo>
                    <a:pt x="4044" y="56"/>
                  </a:lnTo>
                  <a:lnTo>
                    <a:pt x="4048" y="65"/>
                  </a:lnTo>
                  <a:lnTo>
                    <a:pt x="4049" y="73"/>
                  </a:lnTo>
                  <a:lnTo>
                    <a:pt x="4050" y="82"/>
                  </a:lnTo>
                  <a:lnTo>
                    <a:pt x="4050" y="91"/>
                  </a:lnTo>
                  <a:lnTo>
                    <a:pt x="4049" y="101"/>
                  </a:lnTo>
                  <a:lnTo>
                    <a:pt x="3811" y="1287"/>
                  </a:lnTo>
                  <a:lnTo>
                    <a:pt x="3811" y="1287"/>
                  </a:lnTo>
                  <a:lnTo>
                    <a:pt x="3807" y="1298"/>
                  </a:lnTo>
                  <a:lnTo>
                    <a:pt x="3801" y="1310"/>
                  </a:lnTo>
                  <a:lnTo>
                    <a:pt x="3794" y="1319"/>
                  </a:lnTo>
                  <a:lnTo>
                    <a:pt x="3785" y="1328"/>
                  </a:lnTo>
                  <a:lnTo>
                    <a:pt x="3775" y="1335"/>
                  </a:lnTo>
                  <a:lnTo>
                    <a:pt x="3764" y="1340"/>
                  </a:lnTo>
                  <a:lnTo>
                    <a:pt x="3752" y="1343"/>
                  </a:lnTo>
                  <a:lnTo>
                    <a:pt x="3739" y="1344"/>
                  </a:lnTo>
                  <a:lnTo>
                    <a:pt x="317" y="1344"/>
                  </a:lnTo>
                  <a:lnTo>
                    <a:pt x="317" y="1344"/>
                  </a:lnTo>
                  <a:lnTo>
                    <a:pt x="304" y="1343"/>
                  </a:lnTo>
                  <a:lnTo>
                    <a:pt x="291" y="1340"/>
                  </a:lnTo>
                  <a:lnTo>
                    <a:pt x="280" y="1335"/>
                  </a:lnTo>
                  <a:lnTo>
                    <a:pt x="270" y="1328"/>
                  </a:lnTo>
                  <a:lnTo>
                    <a:pt x="261" y="1320"/>
                  </a:lnTo>
                  <a:lnTo>
                    <a:pt x="254" y="1310"/>
                  </a:lnTo>
                  <a:lnTo>
                    <a:pt x="249" y="1298"/>
                  </a:lnTo>
                  <a:lnTo>
                    <a:pt x="245" y="1287"/>
                  </a:lnTo>
                  <a:lnTo>
                    <a:pt x="1" y="102"/>
                  </a:lnTo>
                  <a:lnTo>
                    <a:pt x="1" y="102"/>
                  </a:lnTo>
                  <a:lnTo>
                    <a:pt x="0" y="92"/>
                  </a:lnTo>
                  <a:lnTo>
                    <a:pt x="0" y="83"/>
                  </a:lnTo>
                  <a:lnTo>
                    <a:pt x="0" y="74"/>
                  </a:lnTo>
                  <a:lnTo>
                    <a:pt x="2" y="65"/>
                  </a:lnTo>
                  <a:lnTo>
                    <a:pt x="4" y="56"/>
                  </a:lnTo>
                  <a:lnTo>
                    <a:pt x="8" y="48"/>
                  </a:lnTo>
                  <a:lnTo>
                    <a:pt x="12" y="40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25" y="25"/>
                  </a:lnTo>
                  <a:lnTo>
                    <a:pt x="32" y="19"/>
                  </a:lnTo>
                  <a:lnTo>
                    <a:pt x="39" y="13"/>
                  </a:lnTo>
                  <a:lnTo>
                    <a:pt x="47" y="8"/>
                  </a:lnTo>
                  <a:lnTo>
                    <a:pt x="56" y="5"/>
                  </a:lnTo>
                  <a:lnTo>
                    <a:pt x="64" y="3"/>
                  </a:lnTo>
                  <a:lnTo>
                    <a:pt x="73" y="2"/>
                  </a:lnTo>
                  <a:lnTo>
                    <a:pt x="84" y="0"/>
                  </a:lnTo>
                  <a:lnTo>
                    <a:pt x="3966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6">
              <a:extLst>
                <a:ext uri="{FF2B5EF4-FFF2-40B4-BE49-F238E27FC236}">
                  <a16:creationId xmlns:a16="http://schemas.microsoft.com/office/drawing/2014/main" id="{2A039641-0F4B-4497-BA3A-B3C3925722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938" y="1320801"/>
              <a:ext cx="3035300" cy="895350"/>
            </a:xfrm>
            <a:custGeom>
              <a:avLst/>
              <a:gdLst>
                <a:gd name="T0" fmla="*/ 231 w 3824"/>
                <a:gd name="T1" fmla="*/ 1128 h 1128"/>
                <a:gd name="T2" fmla="*/ 0 w 3824"/>
                <a:gd name="T3" fmla="*/ 0 h 1128"/>
                <a:gd name="T4" fmla="*/ 3824 w 3824"/>
                <a:gd name="T5" fmla="*/ 0 h 1128"/>
                <a:gd name="T6" fmla="*/ 3597 w 3824"/>
                <a:gd name="T7" fmla="*/ 1128 h 1128"/>
                <a:gd name="T8" fmla="*/ 231 w 3824"/>
                <a:gd name="T9" fmla="*/ 112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4" h="1128">
                  <a:moveTo>
                    <a:pt x="231" y="1128"/>
                  </a:moveTo>
                  <a:lnTo>
                    <a:pt x="0" y="0"/>
                  </a:lnTo>
                  <a:lnTo>
                    <a:pt x="3824" y="0"/>
                  </a:lnTo>
                  <a:lnTo>
                    <a:pt x="3597" y="1128"/>
                  </a:lnTo>
                  <a:lnTo>
                    <a:pt x="231" y="1128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7">
              <a:extLst>
                <a:ext uri="{FF2B5EF4-FFF2-40B4-BE49-F238E27FC236}">
                  <a16:creationId xmlns:a16="http://schemas.microsoft.com/office/drawing/2014/main" id="{E6944C82-44DC-4617-BF9B-177CD61D98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6788" y="3117851"/>
              <a:ext cx="1225550" cy="1693863"/>
            </a:xfrm>
            <a:custGeom>
              <a:avLst/>
              <a:gdLst>
                <a:gd name="T0" fmla="*/ 1541 w 1542"/>
                <a:gd name="T1" fmla="*/ 728 h 2132"/>
                <a:gd name="T2" fmla="*/ 1513 w 1542"/>
                <a:gd name="T3" fmla="*/ 1053 h 2132"/>
                <a:gd name="T4" fmla="*/ 1433 w 1542"/>
                <a:gd name="T5" fmla="*/ 1508 h 2132"/>
                <a:gd name="T6" fmla="*/ 1411 w 1542"/>
                <a:gd name="T7" fmla="*/ 1759 h 2132"/>
                <a:gd name="T8" fmla="*/ 796 w 1542"/>
                <a:gd name="T9" fmla="*/ 2113 h 2132"/>
                <a:gd name="T10" fmla="*/ 672 w 1542"/>
                <a:gd name="T11" fmla="*/ 1865 h 2132"/>
                <a:gd name="T12" fmla="*/ 553 w 1542"/>
                <a:gd name="T13" fmla="*/ 1743 h 2132"/>
                <a:gd name="T14" fmla="*/ 310 w 1542"/>
                <a:gd name="T15" fmla="*/ 1478 h 2132"/>
                <a:gd name="T16" fmla="*/ 260 w 1542"/>
                <a:gd name="T17" fmla="*/ 1409 h 2132"/>
                <a:gd name="T18" fmla="*/ 115 w 1542"/>
                <a:gd name="T19" fmla="*/ 1258 h 2132"/>
                <a:gd name="T20" fmla="*/ 65 w 1542"/>
                <a:gd name="T21" fmla="*/ 1100 h 2132"/>
                <a:gd name="T22" fmla="*/ 30 w 1542"/>
                <a:gd name="T23" fmla="*/ 1004 h 2132"/>
                <a:gd name="T24" fmla="*/ 0 w 1542"/>
                <a:gd name="T25" fmla="*/ 902 h 2132"/>
                <a:gd name="T26" fmla="*/ 32 w 1542"/>
                <a:gd name="T27" fmla="*/ 870 h 2132"/>
                <a:gd name="T28" fmla="*/ 91 w 1542"/>
                <a:gd name="T29" fmla="*/ 878 h 2132"/>
                <a:gd name="T30" fmla="*/ 192 w 1542"/>
                <a:gd name="T31" fmla="*/ 971 h 2132"/>
                <a:gd name="T32" fmla="*/ 250 w 1542"/>
                <a:gd name="T33" fmla="*/ 1094 h 2132"/>
                <a:gd name="T34" fmla="*/ 297 w 1542"/>
                <a:gd name="T35" fmla="*/ 1155 h 2132"/>
                <a:gd name="T36" fmla="*/ 412 w 1542"/>
                <a:gd name="T37" fmla="*/ 1246 h 2132"/>
                <a:gd name="T38" fmla="*/ 504 w 1542"/>
                <a:gd name="T39" fmla="*/ 1319 h 2132"/>
                <a:gd name="T40" fmla="*/ 535 w 1542"/>
                <a:gd name="T41" fmla="*/ 1272 h 2132"/>
                <a:gd name="T42" fmla="*/ 583 w 1542"/>
                <a:gd name="T43" fmla="*/ 1064 h 2132"/>
                <a:gd name="T44" fmla="*/ 575 w 1542"/>
                <a:gd name="T45" fmla="*/ 705 h 2132"/>
                <a:gd name="T46" fmla="*/ 556 w 1542"/>
                <a:gd name="T47" fmla="*/ 335 h 2132"/>
                <a:gd name="T48" fmla="*/ 553 w 1542"/>
                <a:gd name="T49" fmla="*/ 161 h 2132"/>
                <a:gd name="T50" fmla="*/ 583 w 1542"/>
                <a:gd name="T51" fmla="*/ 73 h 2132"/>
                <a:gd name="T52" fmla="*/ 630 w 1542"/>
                <a:gd name="T53" fmla="*/ 53 h 2132"/>
                <a:gd name="T54" fmla="*/ 678 w 1542"/>
                <a:gd name="T55" fmla="*/ 87 h 2132"/>
                <a:gd name="T56" fmla="*/ 742 w 1542"/>
                <a:gd name="T57" fmla="*/ 359 h 2132"/>
                <a:gd name="T58" fmla="*/ 813 w 1542"/>
                <a:gd name="T59" fmla="*/ 801 h 2132"/>
                <a:gd name="T60" fmla="*/ 836 w 1542"/>
                <a:gd name="T61" fmla="*/ 954 h 2132"/>
                <a:gd name="T62" fmla="*/ 872 w 1542"/>
                <a:gd name="T63" fmla="*/ 887 h 2132"/>
                <a:gd name="T64" fmla="*/ 896 w 1542"/>
                <a:gd name="T65" fmla="*/ 703 h 2132"/>
                <a:gd name="T66" fmla="*/ 894 w 1542"/>
                <a:gd name="T67" fmla="*/ 461 h 2132"/>
                <a:gd name="T68" fmla="*/ 876 w 1542"/>
                <a:gd name="T69" fmla="*/ 145 h 2132"/>
                <a:gd name="T70" fmla="*/ 895 w 1542"/>
                <a:gd name="T71" fmla="*/ 30 h 2132"/>
                <a:gd name="T72" fmla="*/ 949 w 1542"/>
                <a:gd name="T73" fmla="*/ 1 h 2132"/>
                <a:gd name="T74" fmla="*/ 1001 w 1542"/>
                <a:gd name="T75" fmla="*/ 24 h 2132"/>
                <a:gd name="T76" fmla="*/ 1055 w 1542"/>
                <a:gd name="T77" fmla="*/ 267 h 2132"/>
                <a:gd name="T78" fmla="*/ 1103 w 1542"/>
                <a:gd name="T79" fmla="*/ 676 h 2132"/>
                <a:gd name="T80" fmla="*/ 1092 w 1542"/>
                <a:gd name="T81" fmla="*/ 904 h 2132"/>
                <a:gd name="T82" fmla="*/ 1110 w 1542"/>
                <a:gd name="T83" fmla="*/ 923 h 2132"/>
                <a:gd name="T84" fmla="*/ 1123 w 1542"/>
                <a:gd name="T85" fmla="*/ 699 h 2132"/>
                <a:gd name="T86" fmla="*/ 1091 w 1542"/>
                <a:gd name="T87" fmla="*/ 343 h 2132"/>
                <a:gd name="T88" fmla="*/ 1087 w 1542"/>
                <a:gd name="T89" fmla="*/ 237 h 2132"/>
                <a:gd name="T90" fmla="*/ 1118 w 1542"/>
                <a:gd name="T91" fmla="*/ 210 h 2132"/>
                <a:gd name="T92" fmla="*/ 1172 w 1542"/>
                <a:gd name="T93" fmla="*/ 218 h 2132"/>
                <a:gd name="T94" fmla="*/ 1216 w 1542"/>
                <a:gd name="T95" fmla="*/ 304 h 2132"/>
                <a:gd name="T96" fmla="*/ 1304 w 1542"/>
                <a:gd name="T97" fmla="*/ 614 h 2132"/>
                <a:gd name="T98" fmla="*/ 1301 w 1542"/>
                <a:gd name="T99" fmla="*/ 825 h 2132"/>
                <a:gd name="T100" fmla="*/ 1303 w 1542"/>
                <a:gd name="T101" fmla="*/ 937 h 2132"/>
                <a:gd name="T102" fmla="*/ 1331 w 1542"/>
                <a:gd name="T103" fmla="*/ 955 h 2132"/>
                <a:gd name="T104" fmla="*/ 1374 w 1542"/>
                <a:gd name="T105" fmla="*/ 917 h 2132"/>
                <a:gd name="T106" fmla="*/ 1399 w 1542"/>
                <a:gd name="T107" fmla="*/ 732 h 2132"/>
                <a:gd name="T108" fmla="*/ 1414 w 1542"/>
                <a:gd name="T109" fmla="*/ 525 h 2132"/>
                <a:gd name="T110" fmla="*/ 1448 w 1542"/>
                <a:gd name="T111" fmla="*/ 465 h 2132"/>
                <a:gd name="T112" fmla="*/ 1488 w 1542"/>
                <a:gd name="T113" fmla="*/ 465 h 2132"/>
                <a:gd name="T114" fmla="*/ 1523 w 1542"/>
                <a:gd name="T115" fmla="*/ 504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2" h="2132">
                  <a:moveTo>
                    <a:pt x="1536" y="550"/>
                  </a:moveTo>
                  <a:lnTo>
                    <a:pt x="1536" y="550"/>
                  </a:lnTo>
                  <a:lnTo>
                    <a:pt x="1539" y="565"/>
                  </a:lnTo>
                  <a:lnTo>
                    <a:pt x="1540" y="582"/>
                  </a:lnTo>
                  <a:lnTo>
                    <a:pt x="1542" y="625"/>
                  </a:lnTo>
                  <a:lnTo>
                    <a:pt x="1542" y="674"/>
                  </a:lnTo>
                  <a:lnTo>
                    <a:pt x="1541" y="728"/>
                  </a:lnTo>
                  <a:lnTo>
                    <a:pt x="1538" y="787"/>
                  </a:lnTo>
                  <a:lnTo>
                    <a:pt x="1534" y="847"/>
                  </a:lnTo>
                  <a:lnTo>
                    <a:pt x="1530" y="906"/>
                  </a:lnTo>
                  <a:lnTo>
                    <a:pt x="1524" y="962"/>
                  </a:lnTo>
                  <a:lnTo>
                    <a:pt x="1524" y="962"/>
                  </a:lnTo>
                  <a:lnTo>
                    <a:pt x="1519" y="1011"/>
                  </a:lnTo>
                  <a:lnTo>
                    <a:pt x="1513" y="1053"/>
                  </a:lnTo>
                  <a:lnTo>
                    <a:pt x="1509" y="1088"/>
                  </a:lnTo>
                  <a:lnTo>
                    <a:pt x="1504" y="1114"/>
                  </a:lnTo>
                  <a:lnTo>
                    <a:pt x="1504" y="1114"/>
                  </a:lnTo>
                  <a:lnTo>
                    <a:pt x="1481" y="1233"/>
                  </a:lnTo>
                  <a:lnTo>
                    <a:pt x="1465" y="1319"/>
                  </a:lnTo>
                  <a:lnTo>
                    <a:pt x="1448" y="1414"/>
                  </a:lnTo>
                  <a:lnTo>
                    <a:pt x="1433" y="1508"/>
                  </a:lnTo>
                  <a:lnTo>
                    <a:pt x="1419" y="1593"/>
                  </a:lnTo>
                  <a:lnTo>
                    <a:pt x="1411" y="1662"/>
                  </a:lnTo>
                  <a:lnTo>
                    <a:pt x="1409" y="1688"/>
                  </a:lnTo>
                  <a:lnTo>
                    <a:pt x="1407" y="1707"/>
                  </a:lnTo>
                  <a:lnTo>
                    <a:pt x="1407" y="1707"/>
                  </a:lnTo>
                  <a:lnTo>
                    <a:pt x="1409" y="1730"/>
                  </a:lnTo>
                  <a:lnTo>
                    <a:pt x="1411" y="1759"/>
                  </a:lnTo>
                  <a:lnTo>
                    <a:pt x="1418" y="1833"/>
                  </a:lnTo>
                  <a:lnTo>
                    <a:pt x="1428" y="1917"/>
                  </a:lnTo>
                  <a:lnTo>
                    <a:pt x="1440" y="2002"/>
                  </a:lnTo>
                  <a:lnTo>
                    <a:pt x="803" y="2132"/>
                  </a:lnTo>
                  <a:lnTo>
                    <a:pt x="803" y="2132"/>
                  </a:lnTo>
                  <a:lnTo>
                    <a:pt x="796" y="2113"/>
                  </a:lnTo>
                  <a:lnTo>
                    <a:pt x="796" y="2113"/>
                  </a:lnTo>
                  <a:lnTo>
                    <a:pt x="780" y="2070"/>
                  </a:lnTo>
                  <a:lnTo>
                    <a:pt x="761" y="2029"/>
                  </a:lnTo>
                  <a:lnTo>
                    <a:pt x="744" y="1989"/>
                  </a:lnTo>
                  <a:lnTo>
                    <a:pt x="725" y="1953"/>
                  </a:lnTo>
                  <a:lnTo>
                    <a:pt x="708" y="1919"/>
                  </a:lnTo>
                  <a:lnTo>
                    <a:pt x="690" y="1889"/>
                  </a:lnTo>
                  <a:lnTo>
                    <a:pt x="672" y="1865"/>
                  </a:lnTo>
                  <a:lnTo>
                    <a:pt x="663" y="1855"/>
                  </a:lnTo>
                  <a:lnTo>
                    <a:pt x="655" y="1845"/>
                  </a:lnTo>
                  <a:lnTo>
                    <a:pt x="655" y="1845"/>
                  </a:lnTo>
                  <a:lnTo>
                    <a:pt x="609" y="1799"/>
                  </a:lnTo>
                  <a:lnTo>
                    <a:pt x="554" y="1744"/>
                  </a:lnTo>
                  <a:lnTo>
                    <a:pt x="554" y="1744"/>
                  </a:lnTo>
                  <a:lnTo>
                    <a:pt x="553" y="1743"/>
                  </a:lnTo>
                  <a:lnTo>
                    <a:pt x="553" y="1743"/>
                  </a:lnTo>
                  <a:lnTo>
                    <a:pt x="449" y="1637"/>
                  </a:lnTo>
                  <a:lnTo>
                    <a:pt x="380" y="1564"/>
                  </a:lnTo>
                  <a:lnTo>
                    <a:pt x="380" y="1564"/>
                  </a:lnTo>
                  <a:lnTo>
                    <a:pt x="353" y="1535"/>
                  </a:lnTo>
                  <a:lnTo>
                    <a:pt x="329" y="1506"/>
                  </a:lnTo>
                  <a:lnTo>
                    <a:pt x="310" y="1478"/>
                  </a:lnTo>
                  <a:lnTo>
                    <a:pt x="302" y="1467"/>
                  </a:lnTo>
                  <a:lnTo>
                    <a:pt x="297" y="1456"/>
                  </a:lnTo>
                  <a:lnTo>
                    <a:pt x="297" y="1456"/>
                  </a:lnTo>
                  <a:lnTo>
                    <a:pt x="291" y="1447"/>
                  </a:lnTo>
                  <a:lnTo>
                    <a:pt x="283" y="1436"/>
                  </a:lnTo>
                  <a:lnTo>
                    <a:pt x="273" y="1423"/>
                  </a:lnTo>
                  <a:lnTo>
                    <a:pt x="260" y="1409"/>
                  </a:lnTo>
                  <a:lnTo>
                    <a:pt x="231" y="1379"/>
                  </a:lnTo>
                  <a:lnTo>
                    <a:pt x="200" y="1348"/>
                  </a:lnTo>
                  <a:lnTo>
                    <a:pt x="200" y="1348"/>
                  </a:lnTo>
                  <a:lnTo>
                    <a:pt x="163" y="1310"/>
                  </a:lnTo>
                  <a:lnTo>
                    <a:pt x="135" y="1280"/>
                  </a:lnTo>
                  <a:lnTo>
                    <a:pt x="115" y="1258"/>
                  </a:lnTo>
                  <a:lnTo>
                    <a:pt x="115" y="1258"/>
                  </a:lnTo>
                  <a:lnTo>
                    <a:pt x="109" y="1249"/>
                  </a:lnTo>
                  <a:lnTo>
                    <a:pt x="105" y="1239"/>
                  </a:lnTo>
                  <a:lnTo>
                    <a:pt x="100" y="1227"/>
                  </a:lnTo>
                  <a:lnTo>
                    <a:pt x="95" y="1216"/>
                  </a:lnTo>
                  <a:lnTo>
                    <a:pt x="87" y="1188"/>
                  </a:lnTo>
                  <a:lnTo>
                    <a:pt x="79" y="1159"/>
                  </a:lnTo>
                  <a:lnTo>
                    <a:pt x="65" y="1100"/>
                  </a:lnTo>
                  <a:lnTo>
                    <a:pt x="58" y="1073"/>
                  </a:lnTo>
                  <a:lnTo>
                    <a:pt x="54" y="1061"/>
                  </a:lnTo>
                  <a:lnTo>
                    <a:pt x="49" y="1050"/>
                  </a:lnTo>
                  <a:lnTo>
                    <a:pt x="49" y="1050"/>
                  </a:lnTo>
                  <a:lnTo>
                    <a:pt x="42" y="1034"/>
                  </a:lnTo>
                  <a:lnTo>
                    <a:pt x="30" y="1004"/>
                  </a:lnTo>
                  <a:lnTo>
                    <a:pt x="30" y="1004"/>
                  </a:lnTo>
                  <a:lnTo>
                    <a:pt x="18" y="974"/>
                  </a:lnTo>
                  <a:lnTo>
                    <a:pt x="8" y="944"/>
                  </a:lnTo>
                  <a:lnTo>
                    <a:pt x="4" y="930"/>
                  </a:lnTo>
                  <a:lnTo>
                    <a:pt x="1" y="918"/>
                  </a:lnTo>
                  <a:lnTo>
                    <a:pt x="0" y="909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" y="897"/>
                  </a:lnTo>
                  <a:lnTo>
                    <a:pt x="2" y="897"/>
                  </a:lnTo>
                  <a:lnTo>
                    <a:pt x="8" y="887"/>
                  </a:lnTo>
                  <a:lnTo>
                    <a:pt x="16" y="879"/>
                  </a:lnTo>
                  <a:lnTo>
                    <a:pt x="20" y="876"/>
                  </a:lnTo>
                  <a:lnTo>
                    <a:pt x="26" y="872"/>
                  </a:lnTo>
                  <a:lnTo>
                    <a:pt x="32" y="870"/>
                  </a:lnTo>
                  <a:lnTo>
                    <a:pt x="39" y="868"/>
                  </a:lnTo>
                  <a:lnTo>
                    <a:pt x="46" y="867"/>
                  </a:lnTo>
                  <a:lnTo>
                    <a:pt x="54" y="867"/>
                  </a:lnTo>
                  <a:lnTo>
                    <a:pt x="62" y="868"/>
                  </a:lnTo>
                  <a:lnTo>
                    <a:pt x="71" y="870"/>
                  </a:lnTo>
                  <a:lnTo>
                    <a:pt x="80" y="874"/>
                  </a:lnTo>
                  <a:lnTo>
                    <a:pt x="91" y="878"/>
                  </a:lnTo>
                  <a:lnTo>
                    <a:pt x="101" y="885"/>
                  </a:lnTo>
                  <a:lnTo>
                    <a:pt x="111" y="893"/>
                  </a:lnTo>
                  <a:lnTo>
                    <a:pt x="111" y="893"/>
                  </a:lnTo>
                  <a:lnTo>
                    <a:pt x="135" y="912"/>
                  </a:lnTo>
                  <a:lnTo>
                    <a:pt x="156" y="931"/>
                  </a:lnTo>
                  <a:lnTo>
                    <a:pt x="175" y="951"/>
                  </a:lnTo>
                  <a:lnTo>
                    <a:pt x="192" y="971"/>
                  </a:lnTo>
                  <a:lnTo>
                    <a:pt x="207" y="991"/>
                  </a:lnTo>
                  <a:lnTo>
                    <a:pt x="220" y="1013"/>
                  </a:lnTo>
                  <a:lnTo>
                    <a:pt x="229" y="1034"/>
                  </a:lnTo>
                  <a:lnTo>
                    <a:pt x="237" y="1057"/>
                  </a:lnTo>
                  <a:lnTo>
                    <a:pt x="237" y="1057"/>
                  </a:lnTo>
                  <a:lnTo>
                    <a:pt x="244" y="1077"/>
                  </a:lnTo>
                  <a:lnTo>
                    <a:pt x="250" y="1094"/>
                  </a:lnTo>
                  <a:lnTo>
                    <a:pt x="255" y="1107"/>
                  </a:lnTo>
                  <a:lnTo>
                    <a:pt x="261" y="1118"/>
                  </a:lnTo>
                  <a:lnTo>
                    <a:pt x="267" y="1126"/>
                  </a:lnTo>
                  <a:lnTo>
                    <a:pt x="273" y="1133"/>
                  </a:lnTo>
                  <a:lnTo>
                    <a:pt x="282" y="1141"/>
                  </a:lnTo>
                  <a:lnTo>
                    <a:pt x="282" y="1141"/>
                  </a:lnTo>
                  <a:lnTo>
                    <a:pt x="297" y="1155"/>
                  </a:lnTo>
                  <a:lnTo>
                    <a:pt x="323" y="1180"/>
                  </a:lnTo>
                  <a:lnTo>
                    <a:pt x="341" y="1195"/>
                  </a:lnTo>
                  <a:lnTo>
                    <a:pt x="359" y="1210"/>
                  </a:lnTo>
                  <a:lnTo>
                    <a:pt x="380" y="1225"/>
                  </a:lnTo>
                  <a:lnTo>
                    <a:pt x="401" y="1239"/>
                  </a:lnTo>
                  <a:lnTo>
                    <a:pt x="401" y="1239"/>
                  </a:lnTo>
                  <a:lnTo>
                    <a:pt x="412" y="1246"/>
                  </a:lnTo>
                  <a:lnTo>
                    <a:pt x="421" y="1252"/>
                  </a:lnTo>
                  <a:lnTo>
                    <a:pt x="441" y="1269"/>
                  </a:lnTo>
                  <a:lnTo>
                    <a:pt x="473" y="1298"/>
                  </a:lnTo>
                  <a:lnTo>
                    <a:pt x="487" y="1310"/>
                  </a:lnTo>
                  <a:lnTo>
                    <a:pt x="493" y="1315"/>
                  </a:lnTo>
                  <a:lnTo>
                    <a:pt x="499" y="1318"/>
                  </a:lnTo>
                  <a:lnTo>
                    <a:pt x="504" y="1319"/>
                  </a:lnTo>
                  <a:lnTo>
                    <a:pt x="509" y="1319"/>
                  </a:lnTo>
                  <a:lnTo>
                    <a:pt x="514" y="1317"/>
                  </a:lnTo>
                  <a:lnTo>
                    <a:pt x="517" y="1312"/>
                  </a:lnTo>
                  <a:lnTo>
                    <a:pt x="517" y="1312"/>
                  </a:lnTo>
                  <a:lnTo>
                    <a:pt x="520" y="1305"/>
                  </a:lnTo>
                  <a:lnTo>
                    <a:pt x="525" y="1296"/>
                  </a:lnTo>
                  <a:lnTo>
                    <a:pt x="535" y="1272"/>
                  </a:lnTo>
                  <a:lnTo>
                    <a:pt x="546" y="1241"/>
                  </a:lnTo>
                  <a:lnTo>
                    <a:pt x="555" y="1205"/>
                  </a:lnTo>
                  <a:lnTo>
                    <a:pt x="565" y="1167"/>
                  </a:lnTo>
                  <a:lnTo>
                    <a:pt x="573" y="1130"/>
                  </a:lnTo>
                  <a:lnTo>
                    <a:pt x="579" y="1095"/>
                  </a:lnTo>
                  <a:lnTo>
                    <a:pt x="583" y="1064"/>
                  </a:lnTo>
                  <a:lnTo>
                    <a:pt x="583" y="1064"/>
                  </a:lnTo>
                  <a:lnTo>
                    <a:pt x="584" y="1030"/>
                  </a:lnTo>
                  <a:lnTo>
                    <a:pt x="584" y="986"/>
                  </a:lnTo>
                  <a:lnTo>
                    <a:pt x="583" y="884"/>
                  </a:lnTo>
                  <a:lnTo>
                    <a:pt x="579" y="781"/>
                  </a:lnTo>
                  <a:lnTo>
                    <a:pt x="577" y="739"/>
                  </a:lnTo>
                  <a:lnTo>
                    <a:pt x="575" y="705"/>
                  </a:lnTo>
                  <a:lnTo>
                    <a:pt x="575" y="705"/>
                  </a:lnTo>
                  <a:lnTo>
                    <a:pt x="568" y="634"/>
                  </a:lnTo>
                  <a:lnTo>
                    <a:pt x="561" y="543"/>
                  </a:lnTo>
                  <a:lnTo>
                    <a:pt x="555" y="458"/>
                  </a:lnTo>
                  <a:lnTo>
                    <a:pt x="553" y="426"/>
                  </a:lnTo>
                  <a:lnTo>
                    <a:pt x="553" y="405"/>
                  </a:lnTo>
                  <a:lnTo>
                    <a:pt x="553" y="405"/>
                  </a:lnTo>
                  <a:lnTo>
                    <a:pt x="556" y="335"/>
                  </a:lnTo>
                  <a:lnTo>
                    <a:pt x="558" y="274"/>
                  </a:lnTo>
                  <a:lnTo>
                    <a:pt x="558" y="274"/>
                  </a:lnTo>
                  <a:lnTo>
                    <a:pt x="557" y="256"/>
                  </a:lnTo>
                  <a:lnTo>
                    <a:pt x="554" y="230"/>
                  </a:lnTo>
                  <a:lnTo>
                    <a:pt x="552" y="196"/>
                  </a:lnTo>
                  <a:lnTo>
                    <a:pt x="552" y="178"/>
                  </a:lnTo>
                  <a:lnTo>
                    <a:pt x="553" y="161"/>
                  </a:lnTo>
                  <a:lnTo>
                    <a:pt x="554" y="142"/>
                  </a:lnTo>
                  <a:lnTo>
                    <a:pt x="557" y="125"/>
                  </a:lnTo>
                  <a:lnTo>
                    <a:pt x="562" y="108"/>
                  </a:lnTo>
                  <a:lnTo>
                    <a:pt x="569" y="93"/>
                  </a:lnTo>
                  <a:lnTo>
                    <a:pt x="573" y="86"/>
                  </a:lnTo>
                  <a:lnTo>
                    <a:pt x="578" y="79"/>
                  </a:lnTo>
                  <a:lnTo>
                    <a:pt x="583" y="73"/>
                  </a:lnTo>
                  <a:lnTo>
                    <a:pt x="590" y="69"/>
                  </a:lnTo>
                  <a:lnTo>
                    <a:pt x="595" y="64"/>
                  </a:lnTo>
                  <a:lnTo>
                    <a:pt x="603" y="59"/>
                  </a:lnTo>
                  <a:lnTo>
                    <a:pt x="611" y="57"/>
                  </a:lnTo>
                  <a:lnTo>
                    <a:pt x="621" y="55"/>
                  </a:lnTo>
                  <a:lnTo>
                    <a:pt x="621" y="55"/>
                  </a:lnTo>
                  <a:lnTo>
                    <a:pt x="630" y="53"/>
                  </a:lnTo>
                  <a:lnTo>
                    <a:pt x="639" y="54"/>
                  </a:lnTo>
                  <a:lnTo>
                    <a:pt x="647" y="55"/>
                  </a:lnTo>
                  <a:lnTo>
                    <a:pt x="655" y="58"/>
                  </a:lnTo>
                  <a:lnTo>
                    <a:pt x="662" y="63"/>
                  </a:lnTo>
                  <a:lnTo>
                    <a:pt x="668" y="70"/>
                  </a:lnTo>
                  <a:lnTo>
                    <a:pt x="674" y="78"/>
                  </a:lnTo>
                  <a:lnTo>
                    <a:pt x="678" y="87"/>
                  </a:lnTo>
                  <a:lnTo>
                    <a:pt x="683" y="97"/>
                  </a:lnTo>
                  <a:lnTo>
                    <a:pt x="687" y="110"/>
                  </a:lnTo>
                  <a:lnTo>
                    <a:pt x="696" y="139"/>
                  </a:lnTo>
                  <a:lnTo>
                    <a:pt x="704" y="172"/>
                  </a:lnTo>
                  <a:lnTo>
                    <a:pt x="711" y="211"/>
                  </a:lnTo>
                  <a:lnTo>
                    <a:pt x="711" y="211"/>
                  </a:lnTo>
                  <a:lnTo>
                    <a:pt x="742" y="359"/>
                  </a:lnTo>
                  <a:lnTo>
                    <a:pt x="767" y="483"/>
                  </a:lnTo>
                  <a:lnTo>
                    <a:pt x="788" y="588"/>
                  </a:lnTo>
                  <a:lnTo>
                    <a:pt x="788" y="588"/>
                  </a:lnTo>
                  <a:lnTo>
                    <a:pt x="795" y="633"/>
                  </a:lnTo>
                  <a:lnTo>
                    <a:pt x="802" y="687"/>
                  </a:lnTo>
                  <a:lnTo>
                    <a:pt x="807" y="745"/>
                  </a:lnTo>
                  <a:lnTo>
                    <a:pt x="813" y="801"/>
                  </a:lnTo>
                  <a:lnTo>
                    <a:pt x="821" y="895"/>
                  </a:lnTo>
                  <a:lnTo>
                    <a:pt x="826" y="938"/>
                  </a:lnTo>
                  <a:lnTo>
                    <a:pt x="826" y="938"/>
                  </a:lnTo>
                  <a:lnTo>
                    <a:pt x="829" y="946"/>
                  </a:lnTo>
                  <a:lnTo>
                    <a:pt x="830" y="950"/>
                  </a:lnTo>
                  <a:lnTo>
                    <a:pt x="833" y="952"/>
                  </a:lnTo>
                  <a:lnTo>
                    <a:pt x="836" y="954"/>
                  </a:lnTo>
                  <a:lnTo>
                    <a:pt x="840" y="953"/>
                  </a:lnTo>
                  <a:lnTo>
                    <a:pt x="843" y="950"/>
                  </a:lnTo>
                  <a:lnTo>
                    <a:pt x="848" y="943"/>
                  </a:lnTo>
                  <a:lnTo>
                    <a:pt x="848" y="943"/>
                  </a:lnTo>
                  <a:lnTo>
                    <a:pt x="859" y="920"/>
                  </a:lnTo>
                  <a:lnTo>
                    <a:pt x="865" y="905"/>
                  </a:lnTo>
                  <a:lnTo>
                    <a:pt x="872" y="887"/>
                  </a:lnTo>
                  <a:lnTo>
                    <a:pt x="879" y="868"/>
                  </a:lnTo>
                  <a:lnTo>
                    <a:pt x="883" y="847"/>
                  </a:lnTo>
                  <a:lnTo>
                    <a:pt x="888" y="823"/>
                  </a:lnTo>
                  <a:lnTo>
                    <a:pt x="889" y="798"/>
                  </a:lnTo>
                  <a:lnTo>
                    <a:pt x="889" y="798"/>
                  </a:lnTo>
                  <a:lnTo>
                    <a:pt x="891" y="748"/>
                  </a:lnTo>
                  <a:lnTo>
                    <a:pt x="896" y="703"/>
                  </a:lnTo>
                  <a:lnTo>
                    <a:pt x="899" y="665"/>
                  </a:lnTo>
                  <a:lnTo>
                    <a:pt x="901" y="633"/>
                  </a:lnTo>
                  <a:lnTo>
                    <a:pt x="901" y="633"/>
                  </a:lnTo>
                  <a:lnTo>
                    <a:pt x="899" y="591"/>
                  </a:lnTo>
                  <a:lnTo>
                    <a:pt x="898" y="537"/>
                  </a:lnTo>
                  <a:lnTo>
                    <a:pt x="896" y="484"/>
                  </a:lnTo>
                  <a:lnTo>
                    <a:pt x="894" y="461"/>
                  </a:lnTo>
                  <a:lnTo>
                    <a:pt x="891" y="445"/>
                  </a:lnTo>
                  <a:lnTo>
                    <a:pt x="891" y="445"/>
                  </a:lnTo>
                  <a:lnTo>
                    <a:pt x="889" y="422"/>
                  </a:lnTo>
                  <a:lnTo>
                    <a:pt x="887" y="386"/>
                  </a:lnTo>
                  <a:lnTo>
                    <a:pt x="881" y="292"/>
                  </a:lnTo>
                  <a:lnTo>
                    <a:pt x="878" y="199"/>
                  </a:lnTo>
                  <a:lnTo>
                    <a:pt x="876" y="145"/>
                  </a:lnTo>
                  <a:lnTo>
                    <a:pt x="876" y="145"/>
                  </a:lnTo>
                  <a:lnTo>
                    <a:pt x="878" y="112"/>
                  </a:lnTo>
                  <a:lnTo>
                    <a:pt x="879" y="92"/>
                  </a:lnTo>
                  <a:lnTo>
                    <a:pt x="882" y="70"/>
                  </a:lnTo>
                  <a:lnTo>
                    <a:pt x="888" y="48"/>
                  </a:lnTo>
                  <a:lnTo>
                    <a:pt x="890" y="39"/>
                  </a:lnTo>
                  <a:lnTo>
                    <a:pt x="895" y="30"/>
                  </a:lnTo>
                  <a:lnTo>
                    <a:pt x="899" y="21"/>
                  </a:lnTo>
                  <a:lnTo>
                    <a:pt x="905" y="15"/>
                  </a:lnTo>
                  <a:lnTo>
                    <a:pt x="911" y="10"/>
                  </a:lnTo>
                  <a:lnTo>
                    <a:pt x="918" y="7"/>
                  </a:lnTo>
                  <a:lnTo>
                    <a:pt x="918" y="7"/>
                  </a:lnTo>
                  <a:lnTo>
                    <a:pt x="933" y="2"/>
                  </a:lnTo>
                  <a:lnTo>
                    <a:pt x="949" y="1"/>
                  </a:lnTo>
                  <a:lnTo>
                    <a:pt x="957" y="0"/>
                  </a:lnTo>
                  <a:lnTo>
                    <a:pt x="965" y="1"/>
                  </a:lnTo>
                  <a:lnTo>
                    <a:pt x="972" y="3"/>
                  </a:lnTo>
                  <a:lnTo>
                    <a:pt x="980" y="5"/>
                  </a:lnTo>
                  <a:lnTo>
                    <a:pt x="987" y="10"/>
                  </a:lnTo>
                  <a:lnTo>
                    <a:pt x="994" y="16"/>
                  </a:lnTo>
                  <a:lnTo>
                    <a:pt x="1001" y="24"/>
                  </a:lnTo>
                  <a:lnTo>
                    <a:pt x="1007" y="32"/>
                  </a:lnTo>
                  <a:lnTo>
                    <a:pt x="1012" y="43"/>
                  </a:lnTo>
                  <a:lnTo>
                    <a:pt x="1017" y="56"/>
                  </a:lnTo>
                  <a:lnTo>
                    <a:pt x="1022" y="71"/>
                  </a:lnTo>
                  <a:lnTo>
                    <a:pt x="1025" y="88"/>
                  </a:lnTo>
                  <a:lnTo>
                    <a:pt x="1025" y="88"/>
                  </a:lnTo>
                  <a:lnTo>
                    <a:pt x="1055" y="267"/>
                  </a:lnTo>
                  <a:lnTo>
                    <a:pt x="1070" y="351"/>
                  </a:lnTo>
                  <a:lnTo>
                    <a:pt x="1080" y="407"/>
                  </a:lnTo>
                  <a:lnTo>
                    <a:pt x="1080" y="407"/>
                  </a:lnTo>
                  <a:lnTo>
                    <a:pt x="1084" y="433"/>
                  </a:lnTo>
                  <a:lnTo>
                    <a:pt x="1088" y="473"/>
                  </a:lnTo>
                  <a:lnTo>
                    <a:pt x="1098" y="575"/>
                  </a:lnTo>
                  <a:lnTo>
                    <a:pt x="1103" y="676"/>
                  </a:lnTo>
                  <a:lnTo>
                    <a:pt x="1106" y="714"/>
                  </a:lnTo>
                  <a:lnTo>
                    <a:pt x="1106" y="735"/>
                  </a:lnTo>
                  <a:lnTo>
                    <a:pt x="1106" y="735"/>
                  </a:lnTo>
                  <a:lnTo>
                    <a:pt x="1096" y="829"/>
                  </a:lnTo>
                  <a:lnTo>
                    <a:pt x="1092" y="879"/>
                  </a:lnTo>
                  <a:lnTo>
                    <a:pt x="1092" y="897"/>
                  </a:lnTo>
                  <a:lnTo>
                    <a:pt x="1092" y="904"/>
                  </a:lnTo>
                  <a:lnTo>
                    <a:pt x="1093" y="907"/>
                  </a:lnTo>
                  <a:lnTo>
                    <a:pt x="1093" y="907"/>
                  </a:lnTo>
                  <a:lnTo>
                    <a:pt x="1098" y="916"/>
                  </a:lnTo>
                  <a:lnTo>
                    <a:pt x="1101" y="921"/>
                  </a:lnTo>
                  <a:lnTo>
                    <a:pt x="1104" y="923"/>
                  </a:lnTo>
                  <a:lnTo>
                    <a:pt x="1107" y="924"/>
                  </a:lnTo>
                  <a:lnTo>
                    <a:pt x="1110" y="923"/>
                  </a:lnTo>
                  <a:lnTo>
                    <a:pt x="1113" y="918"/>
                  </a:lnTo>
                  <a:lnTo>
                    <a:pt x="1114" y="910"/>
                  </a:lnTo>
                  <a:lnTo>
                    <a:pt x="1114" y="910"/>
                  </a:lnTo>
                  <a:lnTo>
                    <a:pt x="1118" y="856"/>
                  </a:lnTo>
                  <a:lnTo>
                    <a:pt x="1121" y="810"/>
                  </a:lnTo>
                  <a:lnTo>
                    <a:pt x="1122" y="756"/>
                  </a:lnTo>
                  <a:lnTo>
                    <a:pt x="1123" y="699"/>
                  </a:lnTo>
                  <a:lnTo>
                    <a:pt x="1123" y="642"/>
                  </a:lnTo>
                  <a:lnTo>
                    <a:pt x="1122" y="590"/>
                  </a:lnTo>
                  <a:lnTo>
                    <a:pt x="1121" y="567"/>
                  </a:lnTo>
                  <a:lnTo>
                    <a:pt x="1118" y="548"/>
                  </a:lnTo>
                  <a:lnTo>
                    <a:pt x="1118" y="548"/>
                  </a:lnTo>
                  <a:lnTo>
                    <a:pt x="1101" y="418"/>
                  </a:lnTo>
                  <a:lnTo>
                    <a:pt x="1091" y="343"/>
                  </a:lnTo>
                  <a:lnTo>
                    <a:pt x="1084" y="296"/>
                  </a:lnTo>
                  <a:lnTo>
                    <a:pt x="1084" y="296"/>
                  </a:lnTo>
                  <a:lnTo>
                    <a:pt x="1083" y="284"/>
                  </a:lnTo>
                  <a:lnTo>
                    <a:pt x="1083" y="272"/>
                  </a:lnTo>
                  <a:lnTo>
                    <a:pt x="1083" y="259"/>
                  </a:lnTo>
                  <a:lnTo>
                    <a:pt x="1085" y="244"/>
                  </a:lnTo>
                  <a:lnTo>
                    <a:pt x="1087" y="237"/>
                  </a:lnTo>
                  <a:lnTo>
                    <a:pt x="1090" y="231"/>
                  </a:lnTo>
                  <a:lnTo>
                    <a:pt x="1093" y="225"/>
                  </a:lnTo>
                  <a:lnTo>
                    <a:pt x="1096" y="221"/>
                  </a:lnTo>
                  <a:lnTo>
                    <a:pt x="1101" y="217"/>
                  </a:lnTo>
                  <a:lnTo>
                    <a:pt x="1107" y="215"/>
                  </a:lnTo>
                  <a:lnTo>
                    <a:pt x="1107" y="215"/>
                  </a:lnTo>
                  <a:lnTo>
                    <a:pt x="1118" y="210"/>
                  </a:lnTo>
                  <a:lnTo>
                    <a:pt x="1132" y="207"/>
                  </a:lnTo>
                  <a:lnTo>
                    <a:pt x="1138" y="206"/>
                  </a:lnTo>
                  <a:lnTo>
                    <a:pt x="1145" y="206"/>
                  </a:lnTo>
                  <a:lnTo>
                    <a:pt x="1152" y="207"/>
                  </a:lnTo>
                  <a:lnTo>
                    <a:pt x="1159" y="209"/>
                  </a:lnTo>
                  <a:lnTo>
                    <a:pt x="1166" y="213"/>
                  </a:lnTo>
                  <a:lnTo>
                    <a:pt x="1172" y="218"/>
                  </a:lnTo>
                  <a:lnTo>
                    <a:pt x="1179" y="225"/>
                  </a:lnTo>
                  <a:lnTo>
                    <a:pt x="1187" y="236"/>
                  </a:lnTo>
                  <a:lnTo>
                    <a:pt x="1194" y="248"/>
                  </a:lnTo>
                  <a:lnTo>
                    <a:pt x="1201" y="263"/>
                  </a:lnTo>
                  <a:lnTo>
                    <a:pt x="1209" y="282"/>
                  </a:lnTo>
                  <a:lnTo>
                    <a:pt x="1216" y="304"/>
                  </a:lnTo>
                  <a:lnTo>
                    <a:pt x="1216" y="304"/>
                  </a:lnTo>
                  <a:lnTo>
                    <a:pt x="1247" y="395"/>
                  </a:lnTo>
                  <a:lnTo>
                    <a:pt x="1262" y="439"/>
                  </a:lnTo>
                  <a:lnTo>
                    <a:pt x="1276" y="482"/>
                  </a:lnTo>
                  <a:lnTo>
                    <a:pt x="1288" y="526"/>
                  </a:lnTo>
                  <a:lnTo>
                    <a:pt x="1297" y="570"/>
                  </a:lnTo>
                  <a:lnTo>
                    <a:pt x="1301" y="591"/>
                  </a:lnTo>
                  <a:lnTo>
                    <a:pt x="1304" y="614"/>
                  </a:lnTo>
                  <a:lnTo>
                    <a:pt x="1306" y="636"/>
                  </a:lnTo>
                  <a:lnTo>
                    <a:pt x="1308" y="659"/>
                  </a:lnTo>
                  <a:lnTo>
                    <a:pt x="1308" y="659"/>
                  </a:lnTo>
                  <a:lnTo>
                    <a:pt x="1308" y="704"/>
                  </a:lnTo>
                  <a:lnTo>
                    <a:pt x="1307" y="748"/>
                  </a:lnTo>
                  <a:lnTo>
                    <a:pt x="1305" y="788"/>
                  </a:lnTo>
                  <a:lnTo>
                    <a:pt x="1301" y="825"/>
                  </a:lnTo>
                  <a:lnTo>
                    <a:pt x="1296" y="884"/>
                  </a:lnTo>
                  <a:lnTo>
                    <a:pt x="1295" y="905"/>
                  </a:lnTo>
                  <a:lnTo>
                    <a:pt x="1295" y="913"/>
                  </a:lnTo>
                  <a:lnTo>
                    <a:pt x="1296" y="920"/>
                  </a:lnTo>
                  <a:lnTo>
                    <a:pt x="1296" y="920"/>
                  </a:lnTo>
                  <a:lnTo>
                    <a:pt x="1298" y="929"/>
                  </a:lnTo>
                  <a:lnTo>
                    <a:pt x="1303" y="937"/>
                  </a:lnTo>
                  <a:lnTo>
                    <a:pt x="1307" y="944"/>
                  </a:lnTo>
                  <a:lnTo>
                    <a:pt x="1313" y="948"/>
                  </a:lnTo>
                  <a:lnTo>
                    <a:pt x="1318" y="952"/>
                  </a:lnTo>
                  <a:lnTo>
                    <a:pt x="1323" y="955"/>
                  </a:lnTo>
                  <a:lnTo>
                    <a:pt x="1328" y="955"/>
                  </a:lnTo>
                  <a:lnTo>
                    <a:pt x="1331" y="955"/>
                  </a:lnTo>
                  <a:lnTo>
                    <a:pt x="1331" y="955"/>
                  </a:lnTo>
                  <a:lnTo>
                    <a:pt x="1336" y="954"/>
                  </a:lnTo>
                  <a:lnTo>
                    <a:pt x="1342" y="951"/>
                  </a:lnTo>
                  <a:lnTo>
                    <a:pt x="1350" y="946"/>
                  </a:lnTo>
                  <a:lnTo>
                    <a:pt x="1358" y="939"/>
                  </a:lnTo>
                  <a:lnTo>
                    <a:pt x="1367" y="930"/>
                  </a:lnTo>
                  <a:lnTo>
                    <a:pt x="1371" y="924"/>
                  </a:lnTo>
                  <a:lnTo>
                    <a:pt x="1374" y="917"/>
                  </a:lnTo>
                  <a:lnTo>
                    <a:pt x="1378" y="909"/>
                  </a:lnTo>
                  <a:lnTo>
                    <a:pt x="1381" y="901"/>
                  </a:lnTo>
                  <a:lnTo>
                    <a:pt x="1383" y="891"/>
                  </a:lnTo>
                  <a:lnTo>
                    <a:pt x="1384" y="880"/>
                  </a:lnTo>
                  <a:lnTo>
                    <a:pt x="1384" y="880"/>
                  </a:lnTo>
                  <a:lnTo>
                    <a:pt x="1392" y="817"/>
                  </a:lnTo>
                  <a:lnTo>
                    <a:pt x="1399" y="732"/>
                  </a:lnTo>
                  <a:lnTo>
                    <a:pt x="1406" y="648"/>
                  </a:lnTo>
                  <a:lnTo>
                    <a:pt x="1407" y="613"/>
                  </a:lnTo>
                  <a:lnTo>
                    <a:pt x="1407" y="587"/>
                  </a:lnTo>
                  <a:lnTo>
                    <a:pt x="1407" y="587"/>
                  </a:lnTo>
                  <a:lnTo>
                    <a:pt x="1407" y="566"/>
                  </a:lnTo>
                  <a:lnTo>
                    <a:pt x="1410" y="545"/>
                  </a:lnTo>
                  <a:lnTo>
                    <a:pt x="1414" y="525"/>
                  </a:lnTo>
                  <a:lnTo>
                    <a:pt x="1419" y="506"/>
                  </a:lnTo>
                  <a:lnTo>
                    <a:pt x="1426" y="490"/>
                  </a:lnTo>
                  <a:lnTo>
                    <a:pt x="1433" y="477"/>
                  </a:lnTo>
                  <a:lnTo>
                    <a:pt x="1436" y="472"/>
                  </a:lnTo>
                  <a:lnTo>
                    <a:pt x="1440" y="468"/>
                  </a:lnTo>
                  <a:lnTo>
                    <a:pt x="1444" y="466"/>
                  </a:lnTo>
                  <a:lnTo>
                    <a:pt x="1448" y="465"/>
                  </a:lnTo>
                  <a:lnTo>
                    <a:pt x="1448" y="465"/>
                  </a:lnTo>
                  <a:lnTo>
                    <a:pt x="1457" y="462"/>
                  </a:lnTo>
                  <a:lnTo>
                    <a:pt x="1470" y="461"/>
                  </a:lnTo>
                  <a:lnTo>
                    <a:pt x="1470" y="461"/>
                  </a:lnTo>
                  <a:lnTo>
                    <a:pt x="1475" y="462"/>
                  </a:lnTo>
                  <a:lnTo>
                    <a:pt x="1481" y="464"/>
                  </a:lnTo>
                  <a:lnTo>
                    <a:pt x="1488" y="465"/>
                  </a:lnTo>
                  <a:lnTo>
                    <a:pt x="1494" y="468"/>
                  </a:lnTo>
                  <a:lnTo>
                    <a:pt x="1500" y="472"/>
                  </a:lnTo>
                  <a:lnTo>
                    <a:pt x="1507" y="477"/>
                  </a:lnTo>
                  <a:lnTo>
                    <a:pt x="1512" y="484"/>
                  </a:lnTo>
                  <a:lnTo>
                    <a:pt x="1517" y="494"/>
                  </a:lnTo>
                  <a:lnTo>
                    <a:pt x="1517" y="494"/>
                  </a:lnTo>
                  <a:lnTo>
                    <a:pt x="1523" y="504"/>
                  </a:lnTo>
                  <a:lnTo>
                    <a:pt x="1528" y="517"/>
                  </a:lnTo>
                  <a:lnTo>
                    <a:pt x="1533" y="533"/>
                  </a:lnTo>
                  <a:lnTo>
                    <a:pt x="1536" y="550"/>
                  </a:lnTo>
                  <a:lnTo>
                    <a:pt x="1536" y="550"/>
                  </a:ln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8">
              <a:extLst>
                <a:ext uri="{FF2B5EF4-FFF2-40B4-BE49-F238E27FC236}">
                  <a16:creationId xmlns:a16="http://schemas.microsoft.com/office/drawing/2014/main" id="{C0ECC711-D195-4E5C-AD63-1B8E058904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6788" y="3117851"/>
              <a:ext cx="1225550" cy="1693863"/>
            </a:xfrm>
            <a:custGeom>
              <a:avLst/>
              <a:gdLst>
                <a:gd name="T0" fmla="*/ 1541 w 1542"/>
                <a:gd name="T1" fmla="*/ 728 h 2132"/>
                <a:gd name="T2" fmla="*/ 1513 w 1542"/>
                <a:gd name="T3" fmla="*/ 1053 h 2132"/>
                <a:gd name="T4" fmla="*/ 1433 w 1542"/>
                <a:gd name="T5" fmla="*/ 1508 h 2132"/>
                <a:gd name="T6" fmla="*/ 1411 w 1542"/>
                <a:gd name="T7" fmla="*/ 1759 h 2132"/>
                <a:gd name="T8" fmla="*/ 796 w 1542"/>
                <a:gd name="T9" fmla="*/ 2113 h 2132"/>
                <a:gd name="T10" fmla="*/ 672 w 1542"/>
                <a:gd name="T11" fmla="*/ 1865 h 2132"/>
                <a:gd name="T12" fmla="*/ 553 w 1542"/>
                <a:gd name="T13" fmla="*/ 1743 h 2132"/>
                <a:gd name="T14" fmla="*/ 310 w 1542"/>
                <a:gd name="T15" fmla="*/ 1478 h 2132"/>
                <a:gd name="T16" fmla="*/ 260 w 1542"/>
                <a:gd name="T17" fmla="*/ 1409 h 2132"/>
                <a:gd name="T18" fmla="*/ 115 w 1542"/>
                <a:gd name="T19" fmla="*/ 1258 h 2132"/>
                <a:gd name="T20" fmla="*/ 65 w 1542"/>
                <a:gd name="T21" fmla="*/ 1100 h 2132"/>
                <a:gd name="T22" fmla="*/ 30 w 1542"/>
                <a:gd name="T23" fmla="*/ 1004 h 2132"/>
                <a:gd name="T24" fmla="*/ 0 w 1542"/>
                <a:gd name="T25" fmla="*/ 902 h 2132"/>
                <a:gd name="T26" fmla="*/ 32 w 1542"/>
                <a:gd name="T27" fmla="*/ 870 h 2132"/>
                <a:gd name="T28" fmla="*/ 91 w 1542"/>
                <a:gd name="T29" fmla="*/ 878 h 2132"/>
                <a:gd name="T30" fmla="*/ 192 w 1542"/>
                <a:gd name="T31" fmla="*/ 971 h 2132"/>
                <a:gd name="T32" fmla="*/ 250 w 1542"/>
                <a:gd name="T33" fmla="*/ 1094 h 2132"/>
                <a:gd name="T34" fmla="*/ 297 w 1542"/>
                <a:gd name="T35" fmla="*/ 1155 h 2132"/>
                <a:gd name="T36" fmla="*/ 412 w 1542"/>
                <a:gd name="T37" fmla="*/ 1246 h 2132"/>
                <a:gd name="T38" fmla="*/ 504 w 1542"/>
                <a:gd name="T39" fmla="*/ 1319 h 2132"/>
                <a:gd name="T40" fmla="*/ 535 w 1542"/>
                <a:gd name="T41" fmla="*/ 1272 h 2132"/>
                <a:gd name="T42" fmla="*/ 583 w 1542"/>
                <a:gd name="T43" fmla="*/ 1064 h 2132"/>
                <a:gd name="T44" fmla="*/ 575 w 1542"/>
                <a:gd name="T45" fmla="*/ 705 h 2132"/>
                <a:gd name="T46" fmla="*/ 556 w 1542"/>
                <a:gd name="T47" fmla="*/ 335 h 2132"/>
                <a:gd name="T48" fmla="*/ 553 w 1542"/>
                <a:gd name="T49" fmla="*/ 161 h 2132"/>
                <a:gd name="T50" fmla="*/ 583 w 1542"/>
                <a:gd name="T51" fmla="*/ 73 h 2132"/>
                <a:gd name="T52" fmla="*/ 630 w 1542"/>
                <a:gd name="T53" fmla="*/ 53 h 2132"/>
                <a:gd name="T54" fmla="*/ 678 w 1542"/>
                <a:gd name="T55" fmla="*/ 87 h 2132"/>
                <a:gd name="T56" fmla="*/ 742 w 1542"/>
                <a:gd name="T57" fmla="*/ 359 h 2132"/>
                <a:gd name="T58" fmla="*/ 813 w 1542"/>
                <a:gd name="T59" fmla="*/ 801 h 2132"/>
                <a:gd name="T60" fmla="*/ 836 w 1542"/>
                <a:gd name="T61" fmla="*/ 954 h 2132"/>
                <a:gd name="T62" fmla="*/ 872 w 1542"/>
                <a:gd name="T63" fmla="*/ 887 h 2132"/>
                <a:gd name="T64" fmla="*/ 896 w 1542"/>
                <a:gd name="T65" fmla="*/ 703 h 2132"/>
                <a:gd name="T66" fmla="*/ 894 w 1542"/>
                <a:gd name="T67" fmla="*/ 461 h 2132"/>
                <a:gd name="T68" fmla="*/ 876 w 1542"/>
                <a:gd name="T69" fmla="*/ 145 h 2132"/>
                <a:gd name="T70" fmla="*/ 895 w 1542"/>
                <a:gd name="T71" fmla="*/ 30 h 2132"/>
                <a:gd name="T72" fmla="*/ 949 w 1542"/>
                <a:gd name="T73" fmla="*/ 1 h 2132"/>
                <a:gd name="T74" fmla="*/ 1001 w 1542"/>
                <a:gd name="T75" fmla="*/ 24 h 2132"/>
                <a:gd name="T76" fmla="*/ 1055 w 1542"/>
                <a:gd name="T77" fmla="*/ 267 h 2132"/>
                <a:gd name="T78" fmla="*/ 1103 w 1542"/>
                <a:gd name="T79" fmla="*/ 676 h 2132"/>
                <a:gd name="T80" fmla="*/ 1092 w 1542"/>
                <a:gd name="T81" fmla="*/ 904 h 2132"/>
                <a:gd name="T82" fmla="*/ 1110 w 1542"/>
                <a:gd name="T83" fmla="*/ 923 h 2132"/>
                <a:gd name="T84" fmla="*/ 1123 w 1542"/>
                <a:gd name="T85" fmla="*/ 699 h 2132"/>
                <a:gd name="T86" fmla="*/ 1091 w 1542"/>
                <a:gd name="T87" fmla="*/ 343 h 2132"/>
                <a:gd name="T88" fmla="*/ 1087 w 1542"/>
                <a:gd name="T89" fmla="*/ 237 h 2132"/>
                <a:gd name="T90" fmla="*/ 1118 w 1542"/>
                <a:gd name="T91" fmla="*/ 210 h 2132"/>
                <a:gd name="T92" fmla="*/ 1172 w 1542"/>
                <a:gd name="T93" fmla="*/ 218 h 2132"/>
                <a:gd name="T94" fmla="*/ 1216 w 1542"/>
                <a:gd name="T95" fmla="*/ 304 h 2132"/>
                <a:gd name="T96" fmla="*/ 1304 w 1542"/>
                <a:gd name="T97" fmla="*/ 614 h 2132"/>
                <a:gd name="T98" fmla="*/ 1301 w 1542"/>
                <a:gd name="T99" fmla="*/ 825 h 2132"/>
                <a:gd name="T100" fmla="*/ 1303 w 1542"/>
                <a:gd name="T101" fmla="*/ 937 h 2132"/>
                <a:gd name="T102" fmla="*/ 1331 w 1542"/>
                <a:gd name="T103" fmla="*/ 955 h 2132"/>
                <a:gd name="T104" fmla="*/ 1374 w 1542"/>
                <a:gd name="T105" fmla="*/ 917 h 2132"/>
                <a:gd name="T106" fmla="*/ 1399 w 1542"/>
                <a:gd name="T107" fmla="*/ 732 h 2132"/>
                <a:gd name="T108" fmla="*/ 1414 w 1542"/>
                <a:gd name="T109" fmla="*/ 525 h 2132"/>
                <a:gd name="T110" fmla="*/ 1448 w 1542"/>
                <a:gd name="T111" fmla="*/ 465 h 2132"/>
                <a:gd name="T112" fmla="*/ 1488 w 1542"/>
                <a:gd name="T113" fmla="*/ 465 h 2132"/>
                <a:gd name="T114" fmla="*/ 1523 w 1542"/>
                <a:gd name="T115" fmla="*/ 504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2" h="2132">
                  <a:moveTo>
                    <a:pt x="1536" y="550"/>
                  </a:moveTo>
                  <a:lnTo>
                    <a:pt x="1536" y="550"/>
                  </a:lnTo>
                  <a:lnTo>
                    <a:pt x="1539" y="565"/>
                  </a:lnTo>
                  <a:lnTo>
                    <a:pt x="1540" y="582"/>
                  </a:lnTo>
                  <a:lnTo>
                    <a:pt x="1542" y="625"/>
                  </a:lnTo>
                  <a:lnTo>
                    <a:pt x="1542" y="674"/>
                  </a:lnTo>
                  <a:lnTo>
                    <a:pt x="1541" y="728"/>
                  </a:lnTo>
                  <a:lnTo>
                    <a:pt x="1538" y="787"/>
                  </a:lnTo>
                  <a:lnTo>
                    <a:pt x="1534" y="847"/>
                  </a:lnTo>
                  <a:lnTo>
                    <a:pt x="1530" y="906"/>
                  </a:lnTo>
                  <a:lnTo>
                    <a:pt x="1524" y="962"/>
                  </a:lnTo>
                  <a:lnTo>
                    <a:pt x="1524" y="962"/>
                  </a:lnTo>
                  <a:lnTo>
                    <a:pt x="1519" y="1011"/>
                  </a:lnTo>
                  <a:lnTo>
                    <a:pt x="1513" y="1053"/>
                  </a:lnTo>
                  <a:lnTo>
                    <a:pt x="1509" y="1088"/>
                  </a:lnTo>
                  <a:lnTo>
                    <a:pt x="1504" y="1114"/>
                  </a:lnTo>
                  <a:lnTo>
                    <a:pt x="1504" y="1114"/>
                  </a:lnTo>
                  <a:lnTo>
                    <a:pt x="1481" y="1233"/>
                  </a:lnTo>
                  <a:lnTo>
                    <a:pt x="1465" y="1319"/>
                  </a:lnTo>
                  <a:lnTo>
                    <a:pt x="1448" y="1414"/>
                  </a:lnTo>
                  <a:lnTo>
                    <a:pt x="1433" y="1508"/>
                  </a:lnTo>
                  <a:lnTo>
                    <a:pt x="1419" y="1593"/>
                  </a:lnTo>
                  <a:lnTo>
                    <a:pt x="1411" y="1662"/>
                  </a:lnTo>
                  <a:lnTo>
                    <a:pt x="1409" y="1688"/>
                  </a:lnTo>
                  <a:lnTo>
                    <a:pt x="1407" y="1707"/>
                  </a:lnTo>
                  <a:lnTo>
                    <a:pt x="1407" y="1707"/>
                  </a:lnTo>
                  <a:lnTo>
                    <a:pt x="1409" y="1730"/>
                  </a:lnTo>
                  <a:lnTo>
                    <a:pt x="1411" y="1759"/>
                  </a:lnTo>
                  <a:lnTo>
                    <a:pt x="1418" y="1833"/>
                  </a:lnTo>
                  <a:lnTo>
                    <a:pt x="1428" y="1917"/>
                  </a:lnTo>
                  <a:lnTo>
                    <a:pt x="1440" y="2002"/>
                  </a:lnTo>
                  <a:lnTo>
                    <a:pt x="803" y="2132"/>
                  </a:lnTo>
                  <a:lnTo>
                    <a:pt x="803" y="2132"/>
                  </a:lnTo>
                  <a:lnTo>
                    <a:pt x="796" y="2113"/>
                  </a:lnTo>
                  <a:lnTo>
                    <a:pt x="796" y="2113"/>
                  </a:lnTo>
                  <a:lnTo>
                    <a:pt x="780" y="2070"/>
                  </a:lnTo>
                  <a:lnTo>
                    <a:pt x="761" y="2029"/>
                  </a:lnTo>
                  <a:lnTo>
                    <a:pt x="744" y="1989"/>
                  </a:lnTo>
                  <a:lnTo>
                    <a:pt x="725" y="1953"/>
                  </a:lnTo>
                  <a:lnTo>
                    <a:pt x="708" y="1919"/>
                  </a:lnTo>
                  <a:lnTo>
                    <a:pt x="690" y="1889"/>
                  </a:lnTo>
                  <a:lnTo>
                    <a:pt x="672" y="1865"/>
                  </a:lnTo>
                  <a:lnTo>
                    <a:pt x="663" y="1855"/>
                  </a:lnTo>
                  <a:lnTo>
                    <a:pt x="655" y="1845"/>
                  </a:lnTo>
                  <a:lnTo>
                    <a:pt x="655" y="1845"/>
                  </a:lnTo>
                  <a:lnTo>
                    <a:pt x="609" y="1799"/>
                  </a:lnTo>
                  <a:lnTo>
                    <a:pt x="554" y="1744"/>
                  </a:lnTo>
                  <a:lnTo>
                    <a:pt x="554" y="1744"/>
                  </a:lnTo>
                  <a:lnTo>
                    <a:pt x="553" y="1743"/>
                  </a:lnTo>
                  <a:lnTo>
                    <a:pt x="553" y="1743"/>
                  </a:lnTo>
                  <a:lnTo>
                    <a:pt x="449" y="1637"/>
                  </a:lnTo>
                  <a:lnTo>
                    <a:pt x="380" y="1564"/>
                  </a:lnTo>
                  <a:lnTo>
                    <a:pt x="380" y="1564"/>
                  </a:lnTo>
                  <a:lnTo>
                    <a:pt x="353" y="1535"/>
                  </a:lnTo>
                  <a:lnTo>
                    <a:pt x="329" y="1506"/>
                  </a:lnTo>
                  <a:lnTo>
                    <a:pt x="310" y="1478"/>
                  </a:lnTo>
                  <a:lnTo>
                    <a:pt x="302" y="1467"/>
                  </a:lnTo>
                  <a:lnTo>
                    <a:pt x="297" y="1456"/>
                  </a:lnTo>
                  <a:lnTo>
                    <a:pt x="297" y="1456"/>
                  </a:lnTo>
                  <a:lnTo>
                    <a:pt x="291" y="1447"/>
                  </a:lnTo>
                  <a:lnTo>
                    <a:pt x="283" y="1436"/>
                  </a:lnTo>
                  <a:lnTo>
                    <a:pt x="273" y="1423"/>
                  </a:lnTo>
                  <a:lnTo>
                    <a:pt x="260" y="1409"/>
                  </a:lnTo>
                  <a:lnTo>
                    <a:pt x="231" y="1379"/>
                  </a:lnTo>
                  <a:lnTo>
                    <a:pt x="200" y="1348"/>
                  </a:lnTo>
                  <a:lnTo>
                    <a:pt x="200" y="1348"/>
                  </a:lnTo>
                  <a:lnTo>
                    <a:pt x="163" y="1310"/>
                  </a:lnTo>
                  <a:lnTo>
                    <a:pt x="135" y="1280"/>
                  </a:lnTo>
                  <a:lnTo>
                    <a:pt x="115" y="1258"/>
                  </a:lnTo>
                  <a:lnTo>
                    <a:pt x="115" y="1258"/>
                  </a:lnTo>
                  <a:lnTo>
                    <a:pt x="109" y="1249"/>
                  </a:lnTo>
                  <a:lnTo>
                    <a:pt x="105" y="1239"/>
                  </a:lnTo>
                  <a:lnTo>
                    <a:pt x="100" y="1227"/>
                  </a:lnTo>
                  <a:lnTo>
                    <a:pt x="95" y="1216"/>
                  </a:lnTo>
                  <a:lnTo>
                    <a:pt x="87" y="1188"/>
                  </a:lnTo>
                  <a:lnTo>
                    <a:pt x="79" y="1159"/>
                  </a:lnTo>
                  <a:lnTo>
                    <a:pt x="65" y="1100"/>
                  </a:lnTo>
                  <a:lnTo>
                    <a:pt x="58" y="1073"/>
                  </a:lnTo>
                  <a:lnTo>
                    <a:pt x="54" y="1061"/>
                  </a:lnTo>
                  <a:lnTo>
                    <a:pt x="49" y="1050"/>
                  </a:lnTo>
                  <a:lnTo>
                    <a:pt x="49" y="1050"/>
                  </a:lnTo>
                  <a:lnTo>
                    <a:pt x="42" y="1034"/>
                  </a:lnTo>
                  <a:lnTo>
                    <a:pt x="30" y="1004"/>
                  </a:lnTo>
                  <a:lnTo>
                    <a:pt x="30" y="1004"/>
                  </a:lnTo>
                  <a:lnTo>
                    <a:pt x="18" y="974"/>
                  </a:lnTo>
                  <a:lnTo>
                    <a:pt x="8" y="944"/>
                  </a:lnTo>
                  <a:lnTo>
                    <a:pt x="4" y="930"/>
                  </a:lnTo>
                  <a:lnTo>
                    <a:pt x="1" y="918"/>
                  </a:lnTo>
                  <a:lnTo>
                    <a:pt x="0" y="909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" y="897"/>
                  </a:lnTo>
                  <a:lnTo>
                    <a:pt x="2" y="897"/>
                  </a:lnTo>
                  <a:lnTo>
                    <a:pt x="8" y="887"/>
                  </a:lnTo>
                  <a:lnTo>
                    <a:pt x="16" y="879"/>
                  </a:lnTo>
                  <a:lnTo>
                    <a:pt x="20" y="876"/>
                  </a:lnTo>
                  <a:lnTo>
                    <a:pt x="26" y="872"/>
                  </a:lnTo>
                  <a:lnTo>
                    <a:pt x="32" y="870"/>
                  </a:lnTo>
                  <a:lnTo>
                    <a:pt x="39" y="868"/>
                  </a:lnTo>
                  <a:lnTo>
                    <a:pt x="46" y="867"/>
                  </a:lnTo>
                  <a:lnTo>
                    <a:pt x="54" y="867"/>
                  </a:lnTo>
                  <a:lnTo>
                    <a:pt x="62" y="868"/>
                  </a:lnTo>
                  <a:lnTo>
                    <a:pt x="71" y="870"/>
                  </a:lnTo>
                  <a:lnTo>
                    <a:pt x="80" y="874"/>
                  </a:lnTo>
                  <a:lnTo>
                    <a:pt x="91" y="878"/>
                  </a:lnTo>
                  <a:lnTo>
                    <a:pt x="101" y="885"/>
                  </a:lnTo>
                  <a:lnTo>
                    <a:pt x="111" y="893"/>
                  </a:lnTo>
                  <a:lnTo>
                    <a:pt x="111" y="893"/>
                  </a:lnTo>
                  <a:lnTo>
                    <a:pt x="135" y="912"/>
                  </a:lnTo>
                  <a:lnTo>
                    <a:pt x="156" y="931"/>
                  </a:lnTo>
                  <a:lnTo>
                    <a:pt x="175" y="951"/>
                  </a:lnTo>
                  <a:lnTo>
                    <a:pt x="192" y="971"/>
                  </a:lnTo>
                  <a:lnTo>
                    <a:pt x="207" y="991"/>
                  </a:lnTo>
                  <a:lnTo>
                    <a:pt x="220" y="1013"/>
                  </a:lnTo>
                  <a:lnTo>
                    <a:pt x="229" y="1034"/>
                  </a:lnTo>
                  <a:lnTo>
                    <a:pt x="237" y="1057"/>
                  </a:lnTo>
                  <a:lnTo>
                    <a:pt x="237" y="1057"/>
                  </a:lnTo>
                  <a:lnTo>
                    <a:pt x="244" y="1077"/>
                  </a:lnTo>
                  <a:lnTo>
                    <a:pt x="250" y="1094"/>
                  </a:lnTo>
                  <a:lnTo>
                    <a:pt x="255" y="1107"/>
                  </a:lnTo>
                  <a:lnTo>
                    <a:pt x="261" y="1118"/>
                  </a:lnTo>
                  <a:lnTo>
                    <a:pt x="267" y="1126"/>
                  </a:lnTo>
                  <a:lnTo>
                    <a:pt x="273" y="1133"/>
                  </a:lnTo>
                  <a:lnTo>
                    <a:pt x="282" y="1141"/>
                  </a:lnTo>
                  <a:lnTo>
                    <a:pt x="282" y="1141"/>
                  </a:lnTo>
                  <a:lnTo>
                    <a:pt x="297" y="1155"/>
                  </a:lnTo>
                  <a:lnTo>
                    <a:pt x="323" y="1180"/>
                  </a:lnTo>
                  <a:lnTo>
                    <a:pt x="341" y="1195"/>
                  </a:lnTo>
                  <a:lnTo>
                    <a:pt x="359" y="1210"/>
                  </a:lnTo>
                  <a:lnTo>
                    <a:pt x="380" y="1225"/>
                  </a:lnTo>
                  <a:lnTo>
                    <a:pt x="401" y="1239"/>
                  </a:lnTo>
                  <a:lnTo>
                    <a:pt x="401" y="1239"/>
                  </a:lnTo>
                  <a:lnTo>
                    <a:pt x="412" y="1246"/>
                  </a:lnTo>
                  <a:lnTo>
                    <a:pt x="421" y="1252"/>
                  </a:lnTo>
                  <a:lnTo>
                    <a:pt x="441" y="1269"/>
                  </a:lnTo>
                  <a:lnTo>
                    <a:pt x="473" y="1298"/>
                  </a:lnTo>
                  <a:lnTo>
                    <a:pt x="487" y="1310"/>
                  </a:lnTo>
                  <a:lnTo>
                    <a:pt x="493" y="1315"/>
                  </a:lnTo>
                  <a:lnTo>
                    <a:pt x="499" y="1318"/>
                  </a:lnTo>
                  <a:lnTo>
                    <a:pt x="504" y="1319"/>
                  </a:lnTo>
                  <a:lnTo>
                    <a:pt x="509" y="1319"/>
                  </a:lnTo>
                  <a:lnTo>
                    <a:pt x="514" y="1317"/>
                  </a:lnTo>
                  <a:lnTo>
                    <a:pt x="517" y="1312"/>
                  </a:lnTo>
                  <a:lnTo>
                    <a:pt x="517" y="1312"/>
                  </a:lnTo>
                  <a:lnTo>
                    <a:pt x="520" y="1305"/>
                  </a:lnTo>
                  <a:lnTo>
                    <a:pt x="525" y="1296"/>
                  </a:lnTo>
                  <a:lnTo>
                    <a:pt x="535" y="1272"/>
                  </a:lnTo>
                  <a:lnTo>
                    <a:pt x="546" y="1241"/>
                  </a:lnTo>
                  <a:lnTo>
                    <a:pt x="555" y="1205"/>
                  </a:lnTo>
                  <a:lnTo>
                    <a:pt x="565" y="1167"/>
                  </a:lnTo>
                  <a:lnTo>
                    <a:pt x="573" y="1130"/>
                  </a:lnTo>
                  <a:lnTo>
                    <a:pt x="579" y="1095"/>
                  </a:lnTo>
                  <a:lnTo>
                    <a:pt x="583" y="1064"/>
                  </a:lnTo>
                  <a:lnTo>
                    <a:pt x="583" y="1064"/>
                  </a:lnTo>
                  <a:lnTo>
                    <a:pt x="584" y="1030"/>
                  </a:lnTo>
                  <a:lnTo>
                    <a:pt x="584" y="986"/>
                  </a:lnTo>
                  <a:lnTo>
                    <a:pt x="583" y="884"/>
                  </a:lnTo>
                  <a:lnTo>
                    <a:pt x="579" y="781"/>
                  </a:lnTo>
                  <a:lnTo>
                    <a:pt x="577" y="739"/>
                  </a:lnTo>
                  <a:lnTo>
                    <a:pt x="575" y="705"/>
                  </a:lnTo>
                  <a:lnTo>
                    <a:pt x="575" y="705"/>
                  </a:lnTo>
                  <a:lnTo>
                    <a:pt x="568" y="634"/>
                  </a:lnTo>
                  <a:lnTo>
                    <a:pt x="561" y="543"/>
                  </a:lnTo>
                  <a:lnTo>
                    <a:pt x="555" y="458"/>
                  </a:lnTo>
                  <a:lnTo>
                    <a:pt x="553" y="426"/>
                  </a:lnTo>
                  <a:lnTo>
                    <a:pt x="553" y="405"/>
                  </a:lnTo>
                  <a:lnTo>
                    <a:pt x="553" y="405"/>
                  </a:lnTo>
                  <a:lnTo>
                    <a:pt x="556" y="335"/>
                  </a:lnTo>
                  <a:lnTo>
                    <a:pt x="558" y="274"/>
                  </a:lnTo>
                  <a:lnTo>
                    <a:pt x="558" y="274"/>
                  </a:lnTo>
                  <a:lnTo>
                    <a:pt x="557" y="256"/>
                  </a:lnTo>
                  <a:lnTo>
                    <a:pt x="554" y="230"/>
                  </a:lnTo>
                  <a:lnTo>
                    <a:pt x="552" y="196"/>
                  </a:lnTo>
                  <a:lnTo>
                    <a:pt x="552" y="178"/>
                  </a:lnTo>
                  <a:lnTo>
                    <a:pt x="553" y="161"/>
                  </a:lnTo>
                  <a:lnTo>
                    <a:pt x="554" y="142"/>
                  </a:lnTo>
                  <a:lnTo>
                    <a:pt x="557" y="125"/>
                  </a:lnTo>
                  <a:lnTo>
                    <a:pt x="562" y="108"/>
                  </a:lnTo>
                  <a:lnTo>
                    <a:pt x="569" y="93"/>
                  </a:lnTo>
                  <a:lnTo>
                    <a:pt x="573" y="86"/>
                  </a:lnTo>
                  <a:lnTo>
                    <a:pt x="578" y="79"/>
                  </a:lnTo>
                  <a:lnTo>
                    <a:pt x="583" y="73"/>
                  </a:lnTo>
                  <a:lnTo>
                    <a:pt x="590" y="69"/>
                  </a:lnTo>
                  <a:lnTo>
                    <a:pt x="595" y="64"/>
                  </a:lnTo>
                  <a:lnTo>
                    <a:pt x="603" y="59"/>
                  </a:lnTo>
                  <a:lnTo>
                    <a:pt x="611" y="57"/>
                  </a:lnTo>
                  <a:lnTo>
                    <a:pt x="621" y="55"/>
                  </a:lnTo>
                  <a:lnTo>
                    <a:pt x="621" y="55"/>
                  </a:lnTo>
                  <a:lnTo>
                    <a:pt x="630" y="53"/>
                  </a:lnTo>
                  <a:lnTo>
                    <a:pt x="639" y="54"/>
                  </a:lnTo>
                  <a:lnTo>
                    <a:pt x="647" y="55"/>
                  </a:lnTo>
                  <a:lnTo>
                    <a:pt x="655" y="58"/>
                  </a:lnTo>
                  <a:lnTo>
                    <a:pt x="662" y="63"/>
                  </a:lnTo>
                  <a:lnTo>
                    <a:pt x="668" y="70"/>
                  </a:lnTo>
                  <a:lnTo>
                    <a:pt x="674" y="78"/>
                  </a:lnTo>
                  <a:lnTo>
                    <a:pt x="678" y="87"/>
                  </a:lnTo>
                  <a:lnTo>
                    <a:pt x="683" y="97"/>
                  </a:lnTo>
                  <a:lnTo>
                    <a:pt x="687" y="110"/>
                  </a:lnTo>
                  <a:lnTo>
                    <a:pt x="696" y="139"/>
                  </a:lnTo>
                  <a:lnTo>
                    <a:pt x="704" y="172"/>
                  </a:lnTo>
                  <a:lnTo>
                    <a:pt x="711" y="211"/>
                  </a:lnTo>
                  <a:lnTo>
                    <a:pt x="711" y="211"/>
                  </a:lnTo>
                  <a:lnTo>
                    <a:pt x="742" y="359"/>
                  </a:lnTo>
                  <a:lnTo>
                    <a:pt x="767" y="483"/>
                  </a:lnTo>
                  <a:lnTo>
                    <a:pt x="788" y="588"/>
                  </a:lnTo>
                  <a:lnTo>
                    <a:pt x="788" y="588"/>
                  </a:lnTo>
                  <a:lnTo>
                    <a:pt x="795" y="633"/>
                  </a:lnTo>
                  <a:lnTo>
                    <a:pt x="802" y="687"/>
                  </a:lnTo>
                  <a:lnTo>
                    <a:pt x="807" y="745"/>
                  </a:lnTo>
                  <a:lnTo>
                    <a:pt x="813" y="801"/>
                  </a:lnTo>
                  <a:lnTo>
                    <a:pt x="821" y="895"/>
                  </a:lnTo>
                  <a:lnTo>
                    <a:pt x="826" y="938"/>
                  </a:lnTo>
                  <a:lnTo>
                    <a:pt x="826" y="938"/>
                  </a:lnTo>
                  <a:lnTo>
                    <a:pt x="829" y="946"/>
                  </a:lnTo>
                  <a:lnTo>
                    <a:pt x="830" y="950"/>
                  </a:lnTo>
                  <a:lnTo>
                    <a:pt x="833" y="952"/>
                  </a:lnTo>
                  <a:lnTo>
                    <a:pt x="836" y="954"/>
                  </a:lnTo>
                  <a:lnTo>
                    <a:pt x="840" y="953"/>
                  </a:lnTo>
                  <a:lnTo>
                    <a:pt x="843" y="950"/>
                  </a:lnTo>
                  <a:lnTo>
                    <a:pt x="848" y="943"/>
                  </a:lnTo>
                  <a:lnTo>
                    <a:pt x="848" y="943"/>
                  </a:lnTo>
                  <a:lnTo>
                    <a:pt x="859" y="920"/>
                  </a:lnTo>
                  <a:lnTo>
                    <a:pt x="865" y="905"/>
                  </a:lnTo>
                  <a:lnTo>
                    <a:pt x="872" y="887"/>
                  </a:lnTo>
                  <a:lnTo>
                    <a:pt x="879" y="868"/>
                  </a:lnTo>
                  <a:lnTo>
                    <a:pt x="883" y="847"/>
                  </a:lnTo>
                  <a:lnTo>
                    <a:pt x="888" y="823"/>
                  </a:lnTo>
                  <a:lnTo>
                    <a:pt x="889" y="798"/>
                  </a:lnTo>
                  <a:lnTo>
                    <a:pt x="889" y="798"/>
                  </a:lnTo>
                  <a:lnTo>
                    <a:pt x="891" y="748"/>
                  </a:lnTo>
                  <a:lnTo>
                    <a:pt x="896" y="703"/>
                  </a:lnTo>
                  <a:lnTo>
                    <a:pt x="899" y="665"/>
                  </a:lnTo>
                  <a:lnTo>
                    <a:pt x="901" y="633"/>
                  </a:lnTo>
                  <a:lnTo>
                    <a:pt x="901" y="633"/>
                  </a:lnTo>
                  <a:lnTo>
                    <a:pt x="899" y="591"/>
                  </a:lnTo>
                  <a:lnTo>
                    <a:pt x="898" y="537"/>
                  </a:lnTo>
                  <a:lnTo>
                    <a:pt x="896" y="484"/>
                  </a:lnTo>
                  <a:lnTo>
                    <a:pt x="894" y="461"/>
                  </a:lnTo>
                  <a:lnTo>
                    <a:pt x="891" y="445"/>
                  </a:lnTo>
                  <a:lnTo>
                    <a:pt x="891" y="445"/>
                  </a:lnTo>
                  <a:lnTo>
                    <a:pt x="889" y="422"/>
                  </a:lnTo>
                  <a:lnTo>
                    <a:pt x="887" y="386"/>
                  </a:lnTo>
                  <a:lnTo>
                    <a:pt x="881" y="292"/>
                  </a:lnTo>
                  <a:lnTo>
                    <a:pt x="878" y="199"/>
                  </a:lnTo>
                  <a:lnTo>
                    <a:pt x="876" y="145"/>
                  </a:lnTo>
                  <a:lnTo>
                    <a:pt x="876" y="145"/>
                  </a:lnTo>
                  <a:lnTo>
                    <a:pt x="878" y="112"/>
                  </a:lnTo>
                  <a:lnTo>
                    <a:pt x="879" y="92"/>
                  </a:lnTo>
                  <a:lnTo>
                    <a:pt x="882" y="70"/>
                  </a:lnTo>
                  <a:lnTo>
                    <a:pt x="888" y="48"/>
                  </a:lnTo>
                  <a:lnTo>
                    <a:pt x="890" y="39"/>
                  </a:lnTo>
                  <a:lnTo>
                    <a:pt x="895" y="30"/>
                  </a:lnTo>
                  <a:lnTo>
                    <a:pt x="899" y="21"/>
                  </a:lnTo>
                  <a:lnTo>
                    <a:pt x="905" y="15"/>
                  </a:lnTo>
                  <a:lnTo>
                    <a:pt x="911" y="10"/>
                  </a:lnTo>
                  <a:lnTo>
                    <a:pt x="918" y="7"/>
                  </a:lnTo>
                  <a:lnTo>
                    <a:pt x="918" y="7"/>
                  </a:lnTo>
                  <a:lnTo>
                    <a:pt x="933" y="2"/>
                  </a:lnTo>
                  <a:lnTo>
                    <a:pt x="949" y="1"/>
                  </a:lnTo>
                  <a:lnTo>
                    <a:pt x="957" y="0"/>
                  </a:lnTo>
                  <a:lnTo>
                    <a:pt x="965" y="1"/>
                  </a:lnTo>
                  <a:lnTo>
                    <a:pt x="972" y="3"/>
                  </a:lnTo>
                  <a:lnTo>
                    <a:pt x="980" y="5"/>
                  </a:lnTo>
                  <a:lnTo>
                    <a:pt x="987" y="10"/>
                  </a:lnTo>
                  <a:lnTo>
                    <a:pt x="994" y="16"/>
                  </a:lnTo>
                  <a:lnTo>
                    <a:pt x="1001" y="24"/>
                  </a:lnTo>
                  <a:lnTo>
                    <a:pt x="1007" y="32"/>
                  </a:lnTo>
                  <a:lnTo>
                    <a:pt x="1012" y="43"/>
                  </a:lnTo>
                  <a:lnTo>
                    <a:pt x="1017" y="56"/>
                  </a:lnTo>
                  <a:lnTo>
                    <a:pt x="1022" y="71"/>
                  </a:lnTo>
                  <a:lnTo>
                    <a:pt x="1025" y="88"/>
                  </a:lnTo>
                  <a:lnTo>
                    <a:pt x="1025" y="88"/>
                  </a:lnTo>
                  <a:lnTo>
                    <a:pt x="1055" y="267"/>
                  </a:lnTo>
                  <a:lnTo>
                    <a:pt x="1070" y="351"/>
                  </a:lnTo>
                  <a:lnTo>
                    <a:pt x="1080" y="407"/>
                  </a:lnTo>
                  <a:lnTo>
                    <a:pt x="1080" y="407"/>
                  </a:lnTo>
                  <a:lnTo>
                    <a:pt x="1084" y="433"/>
                  </a:lnTo>
                  <a:lnTo>
                    <a:pt x="1088" y="473"/>
                  </a:lnTo>
                  <a:lnTo>
                    <a:pt x="1098" y="575"/>
                  </a:lnTo>
                  <a:lnTo>
                    <a:pt x="1103" y="676"/>
                  </a:lnTo>
                  <a:lnTo>
                    <a:pt x="1106" y="714"/>
                  </a:lnTo>
                  <a:lnTo>
                    <a:pt x="1106" y="735"/>
                  </a:lnTo>
                  <a:lnTo>
                    <a:pt x="1106" y="735"/>
                  </a:lnTo>
                  <a:lnTo>
                    <a:pt x="1096" y="829"/>
                  </a:lnTo>
                  <a:lnTo>
                    <a:pt x="1092" y="879"/>
                  </a:lnTo>
                  <a:lnTo>
                    <a:pt x="1092" y="897"/>
                  </a:lnTo>
                  <a:lnTo>
                    <a:pt x="1092" y="904"/>
                  </a:lnTo>
                  <a:lnTo>
                    <a:pt x="1093" y="907"/>
                  </a:lnTo>
                  <a:lnTo>
                    <a:pt x="1093" y="907"/>
                  </a:lnTo>
                  <a:lnTo>
                    <a:pt x="1098" y="916"/>
                  </a:lnTo>
                  <a:lnTo>
                    <a:pt x="1101" y="921"/>
                  </a:lnTo>
                  <a:lnTo>
                    <a:pt x="1104" y="923"/>
                  </a:lnTo>
                  <a:lnTo>
                    <a:pt x="1107" y="924"/>
                  </a:lnTo>
                  <a:lnTo>
                    <a:pt x="1110" y="923"/>
                  </a:lnTo>
                  <a:lnTo>
                    <a:pt x="1113" y="918"/>
                  </a:lnTo>
                  <a:lnTo>
                    <a:pt x="1114" y="910"/>
                  </a:lnTo>
                  <a:lnTo>
                    <a:pt x="1114" y="910"/>
                  </a:lnTo>
                  <a:lnTo>
                    <a:pt x="1118" y="856"/>
                  </a:lnTo>
                  <a:lnTo>
                    <a:pt x="1121" y="810"/>
                  </a:lnTo>
                  <a:lnTo>
                    <a:pt x="1122" y="756"/>
                  </a:lnTo>
                  <a:lnTo>
                    <a:pt x="1123" y="699"/>
                  </a:lnTo>
                  <a:lnTo>
                    <a:pt x="1123" y="642"/>
                  </a:lnTo>
                  <a:lnTo>
                    <a:pt x="1122" y="590"/>
                  </a:lnTo>
                  <a:lnTo>
                    <a:pt x="1121" y="567"/>
                  </a:lnTo>
                  <a:lnTo>
                    <a:pt x="1118" y="548"/>
                  </a:lnTo>
                  <a:lnTo>
                    <a:pt x="1118" y="548"/>
                  </a:lnTo>
                  <a:lnTo>
                    <a:pt x="1101" y="418"/>
                  </a:lnTo>
                  <a:lnTo>
                    <a:pt x="1091" y="343"/>
                  </a:lnTo>
                  <a:lnTo>
                    <a:pt x="1084" y="296"/>
                  </a:lnTo>
                  <a:lnTo>
                    <a:pt x="1084" y="296"/>
                  </a:lnTo>
                  <a:lnTo>
                    <a:pt x="1083" y="284"/>
                  </a:lnTo>
                  <a:lnTo>
                    <a:pt x="1083" y="272"/>
                  </a:lnTo>
                  <a:lnTo>
                    <a:pt x="1083" y="259"/>
                  </a:lnTo>
                  <a:lnTo>
                    <a:pt x="1085" y="244"/>
                  </a:lnTo>
                  <a:lnTo>
                    <a:pt x="1087" y="237"/>
                  </a:lnTo>
                  <a:lnTo>
                    <a:pt x="1090" y="231"/>
                  </a:lnTo>
                  <a:lnTo>
                    <a:pt x="1093" y="225"/>
                  </a:lnTo>
                  <a:lnTo>
                    <a:pt x="1096" y="221"/>
                  </a:lnTo>
                  <a:lnTo>
                    <a:pt x="1101" y="217"/>
                  </a:lnTo>
                  <a:lnTo>
                    <a:pt x="1107" y="215"/>
                  </a:lnTo>
                  <a:lnTo>
                    <a:pt x="1107" y="215"/>
                  </a:lnTo>
                  <a:lnTo>
                    <a:pt x="1118" y="210"/>
                  </a:lnTo>
                  <a:lnTo>
                    <a:pt x="1132" y="207"/>
                  </a:lnTo>
                  <a:lnTo>
                    <a:pt x="1138" y="206"/>
                  </a:lnTo>
                  <a:lnTo>
                    <a:pt x="1145" y="206"/>
                  </a:lnTo>
                  <a:lnTo>
                    <a:pt x="1152" y="207"/>
                  </a:lnTo>
                  <a:lnTo>
                    <a:pt x="1159" y="209"/>
                  </a:lnTo>
                  <a:lnTo>
                    <a:pt x="1166" y="213"/>
                  </a:lnTo>
                  <a:lnTo>
                    <a:pt x="1172" y="218"/>
                  </a:lnTo>
                  <a:lnTo>
                    <a:pt x="1179" y="225"/>
                  </a:lnTo>
                  <a:lnTo>
                    <a:pt x="1187" y="236"/>
                  </a:lnTo>
                  <a:lnTo>
                    <a:pt x="1194" y="248"/>
                  </a:lnTo>
                  <a:lnTo>
                    <a:pt x="1201" y="263"/>
                  </a:lnTo>
                  <a:lnTo>
                    <a:pt x="1209" y="282"/>
                  </a:lnTo>
                  <a:lnTo>
                    <a:pt x="1216" y="304"/>
                  </a:lnTo>
                  <a:lnTo>
                    <a:pt x="1216" y="304"/>
                  </a:lnTo>
                  <a:lnTo>
                    <a:pt x="1247" y="395"/>
                  </a:lnTo>
                  <a:lnTo>
                    <a:pt x="1262" y="439"/>
                  </a:lnTo>
                  <a:lnTo>
                    <a:pt x="1276" y="482"/>
                  </a:lnTo>
                  <a:lnTo>
                    <a:pt x="1288" y="526"/>
                  </a:lnTo>
                  <a:lnTo>
                    <a:pt x="1297" y="570"/>
                  </a:lnTo>
                  <a:lnTo>
                    <a:pt x="1301" y="591"/>
                  </a:lnTo>
                  <a:lnTo>
                    <a:pt x="1304" y="614"/>
                  </a:lnTo>
                  <a:lnTo>
                    <a:pt x="1306" y="636"/>
                  </a:lnTo>
                  <a:lnTo>
                    <a:pt x="1308" y="659"/>
                  </a:lnTo>
                  <a:lnTo>
                    <a:pt x="1308" y="659"/>
                  </a:lnTo>
                  <a:lnTo>
                    <a:pt x="1308" y="704"/>
                  </a:lnTo>
                  <a:lnTo>
                    <a:pt x="1307" y="748"/>
                  </a:lnTo>
                  <a:lnTo>
                    <a:pt x="1305" y="788"/>
                  </a:lnTo>
                  <a:lnTo>
                    <a:pt x="1301" y="825"/>
                  </a:lnTo>
                  <a:lnTo>
                    <a:pt x="1296" y="884"/>
                  </a:lnTo>
                  <a:lnTo>
                    <a:pt x="1295" y="905"/>
                  </a:lnTo>
                  <a:lnTo>
                    <a:pt x="1295" y="913"/>
                  </a:lnTo>
                  <a:lnTo>
                    <a:pt x="1296" y="920"/>
                  </a:lnTo>
                  <a:lnTo>
                    <a:pt x="1296" y="920"/>
                  </a:lnTo>
                  <a:lnTo>
                    <a:pt x="1298" y="929"/>
                  </a:lnTo>
                  <a:lnTo>
                    <a:pt x="1303" y="937"/>
                  </a:lnTo>
                  <a:lnTo>
                    <a:pt x="1307" y="944"/>
                  </a:lnTo>
                  <a:lnTo>
                    <a:pt x="1313" y="948"/>
                  </a:lnTo>
                  <a:lnTo>
                    <a:pt x="1318" y="952"/>
                  </a:lnTo>
                  <a:lnTo>
                    <a:pt x="1323" y="955"/>
                  </a:lnTo>
                  <a:lnTo>
                    <a:pt x="1328" y="955"/>
                  </a:lnTo>
                  <a:lnTo>
                    <a:pt x="1331" y="955"/>
                  </a:lnTo>
                  <a:lnTo>
                    <a:pt x="1331" y="955"/>
                  </a:lnTo>
                  <a:lnTo>
                    <a:pt x="1336" y="954"/>
                  </a:lnTo>
                  <a:lnTo>
                    <a:pt x="1342" y="951"/>
                  </a:lnTo>
                  <a:lnTo>
                    <a:pt x="1350" y="946"/>
                  </a:lnTo>
                  <a:lnTo>
                    <a:pt x="1358" y="939"/>
                  </a:lnTo>
                  <a:lnTo>
                    <a:pt x="1367" y="930"/>
                  </a:lnTo>
                  <a:lnTo>
                    <a:pt x="1371" y="924"/>
                  </a:lnTo>
                  <a:lnTo>
                    <a:pt x="1374" y="917"/>
                  </a:lnTo>
                  <a:lnTo>
                    <a:pt x="1378" y="909"/>
                  </a:lnTo>
                  <a:lnTo>
                    <a:pt x="1381" y="901"/>
                  </a:lnTo>
                  <a:lnTo>
                    <a:pt x="1383" y="891"/>
                  </a:lnTo>
                  <a:lnTo>
                    <a:pt x="1384" y="880"/>
                  </a:lnTo>
                  <a:lnTo>
                    <a:pt x="1384" y="880"/>
                  </a:lnTo>
                  <a:lnTo>
                    <a:pt x="1392" y="817"/>
                  </a:lnTo>
                  <a:lnTo>
                    <a:pt x="1399" y="732"/>
                  </a:lnTo>
                  <a:lnTo>
                    <a:pt x="1406" y="648"/>
                  </a:lnTo>
                  <a:lnTo>
                    <a:pt x="1407" y="613"/>
                  </a:lnTo>
                  <a:lnTo>
                    <a:pt x="1407" y="587"/>
                  </a:lnTo>
                  <a:lnTo>
                    <a:pt x="1407" y="587"/>
                  </a:lnTo>
                  <a:lnTo>
                    <a:pt x="1407" y="566"/>
                  </a:lnTo>
                  <a:lnTo>
                    <a:pt x="1410" y="545"/>
                  </a:lnTo>
                  <a:lnTo>
                    <a:pt x="1414" y="525"/>
                  </a:lnTo>
                  <a:lnTo>
                    <a:pt x="1419" y="506"/>
                  </a:lnTo>
                  <a:lnTo>
                    <a:pt x="1426" y="490"/>
                  </a:lnTo>
                  <a:lnTo>
                    <a:pt x="1433" y="477"/>
                  </a:lnTo>
                  <a:lnTo>
                    <a:pt x="1436" y="472"/>
                  </a:lnTo>
                  <a:lnTo>
                    <a:pt x="1440" y="468"/>
                  </a:lnTo>
                  <a:lnTo>
                    <a:pt x="1444" y="466"/>
                  </a:lnTo>
                  <a:lnTo>
                    <a:pt x="1448" y="465"/>
                  </a:lnTo>
                  <a:lnTo>
                    <a:pt x="1448" y="465"/>
                  </a:lnTo>
                  <a:lnTo>
                    <a:pt x="1457" y="462"/>
                  </a:lnTo>
                  <a:lnTo>
                    <a:pt x="1470" y="461"/>
                  </a:lnTo>
                  <a:lnTo>
                    <a:pt x="1470" y="461"/>
                  </a:lnTo>
                  <a:lnTo>
                    <a:pt x="1475" y="462"/>
                  </a:lnTo>
                  <a:lnTo>
                    <a:pt x="1481" y="464"/>
                  </a:lnTo>
                  <a:lnTo>
                    <a:pt x="1488" y="465"/>
                  </a:lnTo>
                  <a:lnTo>
                    <a:pt x="1494" y="468"/>
                  </a:lnTo>
                  <a:lnTo>
                    <a:pt x="1500" y="472"/>
                  </a:lnTo>
                  <a:lnTo>
                    <a:pt x="1507" y="477"/>
                  </a:lnTo>
                  <a:lnTo>
                    <a:pt x="1512" y="484"/>
                  </a:lnTo>
                  <a:lnTo>
                    <a:pt x="1517" y="494"/>
                  </a:lnTo>
                  <a:lnTo>
                    <a:pt x="1517" y="494"/>
                  </a:lnTo>
                  <a:lnTo>
                    <a:pt x="1523" y="504"/>
                  </a:lnTo>
                  <a:lnTo>
                    <a:pt x="1528" y="517"/>
                  </a:lnTo>
                  <a:lnTo>
                    <a:pt x="1533" y="533"/>
                  </a:lnTo>
                  <a:lnTo>
                    <a:pt x="1536" y="550"/>
                  </a:lnTo>
                  <a:lnTo>
                    <a:pt x="1536" y="550"/>
                  </a:ln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9">
              <a:extLst>
                <a:ext uri="{FF2B5EF4-FFF2-40B4-BE49-F238E27FC236}">
                  <a16:creationId xmlns:a16="http://schemas.microsoft.com/office/drawing/2014/main" id="{E9793945-B749-4032-BB5A-9F603D50BE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57488" y="3854451"/>
              <a:ext cx="693738" cy="955675"/>
            </a:xfrm>
            <a:custGeom>
              <a:avLst/>
              <a:gdLst>
                <a:gd name="T0" fmla="*/ 876 w 876"/>
                <a:gd name="T1" fmla="*/ 0 h 1204"/>
                <a:gd name="T2" fmla="*/ 864 w 876"/>
                <a:gd name="T3" fmla="*/ 112 h 1204"/>
                <a:gd name="T4" fmla="*/ 853 w 876"/>
                <a:gd name="T5" fmla="*/ 187 h 1204"/>
                <a:gd name="T6" fmla="*/ 828 w 876"/>
                <a:gd name="T7" fmla="*/ 306 h 1204"/>
                <a:gd name="T8" fmla="*/ 796 w 876"/>
                <a:gd name="T9" fmla="*/ 487 h 1204"/>
                <a:gd name="T10" fmla="*/ 767 w 876"/>
                <a:gd name="T11" fmla="*/ 665 h 1204"/>
                <a:gd name="T12" fmla="*/ 756 w 876"/>
                <a:gd name="T13" fmla="*/ 761 h 1204"/>
                <a:gd name="T14" fmla="*/ 756 w 876"/>
                <a:gd name="T15" fmla="*/ 780 h 1204"/>
                <a:gd name="T16" fmla="*/ 758 w 876"/>
                <a:gd name="T17" fmla="*/ 832 h 1204"/>
                <a:gd name="T18" fmla="*/ 775 w 876"/>
                <a:gd name="T19" fmla="*/ 990 h 1204"/>
                <a:gd name="T20" fmla="*/ 151 w 876"/>
                <a:gd name="T21" fmla="*/ 1204 h 1204"/>
                <a:gd name="T22" fmla="*/ 148 w 876"/>
                <a:gd name="T23" fmla="*/ 1196 h 1204"/>
                <a:gd name="T24" fmla="*/ 142 w 876"/>
                <a:gd name="T25" fmla="*/ 1186 h 1204"/>
                <a:gd name="T26" fmla="*/ 107 w 876"/>
                <a:gd name="T27" fmla="*/ 1102 h 1204"/>
                <a:gd name="T28" fmla="*/ 71 w 876"/>
                <a:gd name="T29" fmla="*/ 1026 h 1204"/>
                <a:gd name="T30" fmla="*/ 36 w 876"/>
                <a:gd name="T31" fmla="*/ 962 h 1204"/>
                <a:gd name="T32" fmla="*/ 9 w 876"/>
                <a:gd name="T33" fmla="*/ 928 h 1204"/>
                <a:gd name="T34" fmla="*/ 1 w 876"/>
                <a:gd name="T35" fmla="*/ 918 h 1204"/>
                <a:gd name="T36" fmla="*/ 0 w 876"/>
                <a:gd name="T37" fmla="*/ 915 h 1204"/>
                <a:gd name="T38" fmla="*/ 8 w 876"/>
                <a:gd name="T39" fmla="*/ 910 h 1204"/>
                <a:gd name="T40" fmla="*/ 43 w 876"/>
                <a:gd name="T41" fmla="*/ 900 h 1204"/>
                <a:gd name="T42" fmla="*/ 168 w 876"/>
                <a:gd name="T43" fmla="*/ 878 h 1204"/>
                <a:gd name="T44" fmla="*/ 391 w 876"/>
                <a:gd name="T45" fmla="*/ 842 h 1204"/>
                <a:gd name="T46" fmla="*/ 543 w 876"/>
                <a:gd name="T47" fmla="*/ 816 h 1204"/>
                <a:gd name="T48" fmla="*/ 614 w 876"/>
                <a:gd name="T49" fmla="*/ 800 h 1204"/>
                <a:gd name="T50" fmla="*/ 635 w 876"/>
                <a:gd name="T51" fmla="*/ 792 h 1204"/>
                <a:gd name="T52" fmla="*/ 643 w 876"/>
                <a:gd name="T53" fmla="*/ 786 h 1204"/>
                <a:gd name="T54" fmla="*/ 659 w 876"/>
                <a:gd name="T55" fmla="*/ 768 h 1204"/>
                <a:gd name="T56" fmla="*/ 676 w 876"/>
                <a:gd name="T57" fmla="*/ 737 h 1204"/>
                <a:gd name="T58" fmla="*/ 703 w 876"/>
                <a:gd name="T59" fmla="*/ 674 h 1204"/>
                <a:gd name="T60" fmla="*/ 740 w 876"/>
                <a:gd name="T61" fmla="*/ 566 h 1204"/>
                <a:gd name="T62" fmla="*/ 775 w 876"/>
                <a:gd name="T63" fmla="*/ 443 h 1204"/>
                <a:gd name="T64" fmla="*/ 809 w 876"/>
                <a:gd name="T65" fmla="*/ 316 h 1204"/>
                <a:gd name="T66" fmla="*/ 858 w 876"/>
                <a:gd name="T67" fmla="*/ 100 h 1204"/>
                <a:gd name="T68" fmla="*/ 870 w 876"/>
                <a:gd name="T69" fmla="*/ 35 h 1204"/>
                <a:gd name="T70" fmla="*/ 876 w 876"/>
                <a:gd name="T71" fmla="*/ 0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6" h="1204">
                  <a:moveTo>
                    <a:pt x="876" y="0"/>
                  </a:moveTo>
                  <a:lnTo>
                    <a:pt x="876" y="0"/>
                  </a:lnTo>
                  <a:lnTo>
                    <a:pt x="870" y="59"/>
                  </a:lnTo>
                  <a:lnTo>
                    <a:pt x="864" y="112"/>
                  </a:lnTo>
                  <a:lnTo>
                    <a:pt x="858" y="155"/>
                  </a:lnTo>
                  <a:lnTo>
                    <a:pt x="853" y="187"/>
                  </a:lnTo>
                  <a:lnTo>
                    <a:pt x="853" y="187"/>
                  </a:lnTo>
                  <a:lnTo>
                    <a:pt x="828" y="306"/>
                  </a:lnTo>
                  <a:lnTo>
                    <a:pt x="813" y="392"/>
                  </a:lnTo>
                  <a:lnTo>
                    <a:pt x="796" y="487"/>
                  </a:lnTo>
                  <a:lnTo>
                    <a:pt x="781" y="580"/>
                  </a:lnTo>
                  <a:lnTo>
                    <a:pt x="767" y="665"/>
                  </a:lnTo>
                  <a:lnTo>
                    <a:pt x="758" y="735"/>
                  </a:lnTo>
                  <a:lnTo>
                    <a:pt x="756" y="761"/>
                  </a:lnTo>
                  <a:lnTo>
                    <a:pt x="756" y="780"/>
                  </a:lnTo>
                  <a:lnTo>
                    <a:pt x="756" y="780"/>
                  </a:lnTo>
                  <a:lnTo>
                    <a:pt x="757" y="802"/>
                  </a:lnTo>
                  <a:lnTo>
                    <a:pt x="758" y="832"/>
                  </a:lnTo>
                  <a:lnTo>
                    <a:pt x="766" y="906"/>
                  </a:lnTo>
                  <a:lnTo>
                    <a:pt x="775" y="990"/>
                  </a:lnTo>
                  <a:lnTo>
                    <a:pt x="788" y="1075"/>
                  </a:lnTo>
                  <a:lnTo>
                    <a:pt x="151" y="1204"/>
                  </a:lnTo>
                  <a:lnTo>
                    <a:pt x="151" y="1204"/>
                  </a:lnTo>
                  <a:lnTo>
                    <a:pt x="148" y="1196"/>
                  </a:lnTo>
                  <a:lnTo>
                    <a:pt x="142" y="1186"/>
                  </a:lnTo>
                  <a:lnTo>
                    <a:pt x="142" y="1186"/>
                  </a:lnTo>
                  <a:lnTo>
                    <a:pt x="126" y="1143"/>
                  </a:lnTo>
                  <a:lnTo>
                    <a:pt x="107" y="1102"/>
                  </a:lnTo>
                  <a:lnTo>
                    <a:pt x="90" y="1062"/>
                  </a:lnTo>
                  <a:lnTo>
                    <a:pt x="71" y="1026"/>
                  </a:lnTo>
                  <a:lnTo>
                    <a:pt x="54" y="992"/>
                  </a:lnTo>
                  <a:lnTo>
                    <a:pt x="36" y="962"/>
                  </a:lnTo>
                  <a:lnTo>
                    <a:pt x="18" y="938"/>
                  </a:lnTo>
                  <a:lnTo>
                    <a:pt x="9" y="928"/>
                  </a:lnTo>
                  <a:lnTo>
                    <a:pt x="1" y="918"/>
                  </a:lnTo>
                  <a:lnTo>
                    <a:pt x="1" y="918"/>
                  </a:lnTo>
                  <a:lnTo>
                    <a:pt x="0" y="916"/>
                  </a:lnTo>
                  <a:lnTo>
                    <a:pt x="0" y="915"/>
                  </a:lnTo>
                  <a:lnTo>
                    <a:pt x="2" y="913"/>
                  </a:lnTo>
                  <a:lnTo>
                    <a:pt x="8" y="910"/>
                  </a:lnTo>
                  <a:lnTo>
                    <a:pt x="17" y="907"/>
                  </a:lnTo>
                  <a:lnTo>
                    <a:pt x="43" y="900"/>
                  </a:lnTo>
                  <a:lnTo>
                    <a:pt x="77" y="893"/>
                  </a:lnTo>
                  <a:lnTo>
                    <a:pt x="168" y="878"/>
                  </a:lnTo>
                  <a:lnTo>
                    <a:pt x="277" y="861"/>
                  </a:lnTo>
                  <a:lnTo>
                    <a:pt x="391" y="842"/>
                  </a:lnTo>
                  <a:lnTo>
                    <a:pt x="497" y="825"/>
                  </a:lnTo>
                  <a:lnTo>
                    <a:pt x="543" y="816"/>
                  </a:lnTo>
                  <a:lnTo>
                    <a:pt x="583" y="808"/>
                  </a:lnTo>
                  <a:lnTo>
                    <a:pt x="614" y="800"/>
                  </a:lnTo>
                  <a:lnTo>
                    <a:pt x="626" y="795"/>
                  </a:lnTo>
                  <a:lnTo>
                    <a:pt x="635" y="792"/>
                  </a:lnTo>
                  <a:lnTo>
                    <a:pt x="635" y="792"/>
                  </a:lnTo>
                  <a:lnTo>
                    <a:pt x="643" y="786"/>
                  </a:lnTo>
                  <a:lnTo>
                    <a:pt x="651" y="778"/>
                  </a:lnTo>
                  <a:lnTo>
                    <a:pt x="659" y="768"/>
                  </a:lnTo>
                  <a:lnTo>
                    <a:pt x="667" y="753"/>
                  </a:lnTo>
                  <a:lnTo>
                    <a:pt x="676" y="737"/>
                  </a:lnTo>
                  <a:lnTo>
                    <a:pt x="685" y="718"/>
                  </a:lnTo>
                  <a:lnTo>
                    <a:pt x="703" y="674"/>
                  </a:lnTo>
                  <a:lnTo>
                    <a:pt x="721" y="623"/>
                  </a:lnTo>
                  <a:lnTo>
                    <a:pt x="740" y="566"/>
                  </a:lnTo>
                  <a:lnTo>
                    <a:pt x="758" y="506"/>
                  </a:lnTo>
                  <a:lnTo>
                    <a:pt x="775" y="443"/>
                  </a:lnTo>
                  <a:lnTo>
                    <a:pt x="793" y="380"/>
                  </a:lnTo>
                  <a:lnTo>
                    <a:pt x="809" y="316"/>
                  </a:lnTo>
                  <a:lnTo>
                    <a:pt x="838" y="198"/>
                  </a:lnTo>
                  <a:lnTo>
                    <a:pt x="858" y="100"/>
                  </a:lnTo>
                  <a:lnTo>
                    <a:pt x="865" y="63"/>
                  </a:lnTo>
                  <a:lnTo>
                    <a:pt x="870" y="35"/>
                  </a:lnTo>
                  <a:lnTo>
                    <a:pt x="870" y="35"/>
                  </a:lnTo>
                  <a:lnTo>
                    <a:pt x="876" y="0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F4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0">
              <a:extLst>
                <a:ext uri="{FF2B5EF4-FFF2-40B4-BE49-F238E27FC236}">
                  <a16:creationId xmlns:a16="http://schemas.microsoft.com/office/drawing/2014/main" id="{7D3F460C-31E4-4707-B9B4-60CCA530F2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2550" y="4449763"/>
              <a:ext cx="817563" cy="292100"/>
            </a:xfrm>
            <a:custGeom>
              <a:avLst/>
              <a:gdLst>
                <a:gd name="T0" fmla="*/ 1029 w 1029"/>
                <a:gd name="T1" fmla="*/ 201 h 369"/>
                <a:gd name="T2" fmla="*/ 1006 w 1029"/>
                <a:gd name="T3" fmla="*/ 26 h 369"/>
                <a:gd name="T4" fmla="*/ 1006 w 1029"/>
                <a:gd name="T5" fmla="*/ 26 h 369"/>
                <a:gd name="T6" fmla="*/ 1004 w 1029"/>
                <a:gd name="T7" fmla="*/ 20 h 369"/>
                <a:gd name="T8" fmla="*/ 1002 w 1029"/>
                <a:gd name="T9" fmla="*/ 14 h 369"/>
                <a:gd name="T10" fmla="*/ 999 w 1029"/>
                <a:gd name="T11" fmla="*/ 9 h 369"/>
                <a:gd name="T12" fmla="*/ 994 w 1029"/>
                <a:gd name="T13" fmla="*/ 6 h 369"/>
                <a:gd name="T14" fmla="*/ 994 w 1029"/>
                <a:gd name="T15" fmla="*/ 6 h 369"/>
                <a:gd name="T16" fmla="*/ 989 w 1029"/>
                <a:gd name="T17" fmla="*/ 2 h 369"/>
                <a:gd name="T18" fmla="*/ 984 w 1029"/>
                <a:gd name="T19" fmla="*/ 1 h 369"/>
                <a:gd name="T20" fmla="*/ 978 w 1029"/>
                <a:gd name="T21" fmla="*/ 0 h 369"/>
                <a:gd name="T22" fmla="*/ 972 w 1029"/>
                <a:gd name="T23" fmla="*/ 1 h 369"/>
                <a:gd name="T24" fmla="*/ 4 w 1029"/>
                <a:gd name="T25" fmla="*/ 187 h 369"/>
                <a:gd name="T26" fmla="*/ 4 w 1029"/>
                <a:gd name="T27" fmla="*/ 187 h 369"/>
                <a:gd name="T28" fmla="*/ 2 w 1029"/>
                <a:gd name="T29" fmla="*/ 187 h 369"/>
                <a:gd name="T30" fmla="*/ 0 w 1029"/>
                <a:gd name="T31" fmla="*/ 189 h 369"/>
                <a:gd name="T32" fmla="*/ 0 w 1029"/>
                <a:gd name="T33" fmla="*/ 191 h 369"/>
                <a:gd name="T34" fmla="*/ 0 w 1029"/>
                <a:gd name="T35" fmla="*/ 194 h 369"/>
                <a:gd name="T36" fmla="*/ 31 w 1029"/>
                <a:gd name="T37" fmla="*/ 369 h 369"/>
                <a:gd name="T38" fmla="*/ 1029 w 1029"/>
                <a:gd name="T39" fmla="*/ 201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9" h="369">
                  <a:moveTo>
                    <a:pt x="1029" y="201"/>
                  </a:moveTo>
                  <a:lnTo>
                    <a:pt x="1006" y="26"/>
                  </a:lnTo>
                  <a:lnTo>
                    <a:pt x="1006" y="26"/>
                  </a:lnTo>
                  <a:lnTo>
                    <a:pt x="1004" y="20"/>
                  </a:lnTo>
                  <a:lnTo>
                    <a:pt x="1002" y="14"/>
                  </a:lnTo>
                  <a:lnTo>
                    <a:pt x="999" y="9"/>
                  </a:lnTo>
                  <a:lnTo>
                    <a:pt x="994" y="6"/>
                  </a:lnTo>
                  <a:lnTo>
                    <a:pt x="994" y="6"/>
                  </a:lnTo>
                  <a:lnTo>
                    <a:pt x="989" y="2"/>
                  </a:lnTo>
                  <a:lnTo>
                    <a:pt x="984" y="1"/>
                  </a:lnTo>
                  <a:lnTo>
                    <a:pt x="978" y="0"/>
                  </a:lnTo>
                  <a:lnTo>
                    <a:pt x="972" y="1"/>
                  </a:lnTo>
                  <a:lnTo>
                    <a:pt x="4" y="187"/>
                  </a:lnTo>
                  <a:lnTo>
                    <a:pt x="4" y="187"/>
                  </a:lnTo>
                  <a:lnTo>
                    <a:pt x="2" y="187"/>
                  </a:lnTo>
                  <a:lnTo>
                    <a:pt x="0" y="189"/>
                  </a:lnTo>
                  <a:lnTo>
                    <a:pt x="0" y="191"/>
                  </a:lnTo>
                  <a:lnTo>
                    <a:pt x="0" y="194"/>
                  </a:lnTo>
                  <a:lnTo>
                    <a:pt x="31" y="369"/>
                  </a:lnTo>
                  <a:lnTo>
                    <a:pt x="1029" y="201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E7E9E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1">
              <a:extLst>
                <a:ext uri="{FF2B5EF4-FFF2-40B4-BE49-F238E27FC236}">
                  <a16:creationId xmlns:a16="http://schemas.microsoft.com/office/drawing/2014/main" id="{5FEAC9AB-3E4B-4AF0-9FA9-8D4267BB9F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06675" y="4506913"/>
              <a:ext cx="995363" cy="635000"/>
            </a:xfrm>
            <a:custGeom>
              <a:avLst/>
              <a:gdLst>
                <a:gd name="T0" fmla="*/ 1255 w 1255"/>
                <a:gd name="T1" fmla="*/ 800 h 800"/>
                <a:gd name="T2" fmla="*/ 116 w 1255"/>
                <a:gd name="T3" fmla="*/ 800 h 800"/>
                <a:gd name="T4" fmla="*/ 0 w 1255"/>
                <a:gd name="T5" fmla="*/ 184 h 800"/>
                <a:gd name="T6" fmla="*/ 31 w 1255"/>
                <a:gd name="T7" fmla="*/ 178 h 800"/>
                <a:gd name="T8" fmla="*/ 228 w 1255"/>
                <a:gd name="T9" fmla="*/ 145 h 800"/>
                <a:gd name="T10" fmla="*/ 947 w 1255"/>
                <a:gd name="T11" fmla="*/ 23 h 800"/>
                <a:gd name="T12" fmla="*/ 948 w 1255"/>
                <a:gd name="T13" fmla="*/ 23 h 800"/>
                <a:gd name="T14" fmla="*/ 1033 w 1255"/>
                <a:gd name="T15" fmla="*/ 8 h 800"/>
                <a:gd name="T16" fmla="*/ 1081 w 1255"/>
                <a:gd name="T17" fmla="*/ 0 h 800"/>
                <a:gd name="T18" fmla="*/ 1081 w 1255"/>
                <a:gd name="T19" fmla="*/ 0 h 800"/>
                <a:gd name="T20" fmla="*/ 1086 w 1255"/>
                <a:gd name="T21" fmla="*/ 0 h 800"/>
                <a:gd name="T22" fmla="*/ 1092 w 1255"/>
                <a:gd name="T23" fmla="*/ 0 h 800"/>
                <a:gd name="T24" fmla="*/ 1097 w 1255"/>
                <a:gd name="T25" fmla="*/ 2 h 800"/>
                <a:gd name="T26" fmla="*/ 1101 w 1255"/>
                <a:gd name="T27" fmla="*/ 4 h 800"/>
                <a:gd name="T28" fmla="*/ 1106 w 1255"/>
                <a:gd name="T29" fmla="*/ 8 h 800"/>
                <a:gd name="T30" fmla="*/ 1110 w 1255"/>
                <a:gd name="T31" fmla="*/ 12 h 800"/>
                <a:gd name="T32" fmla="*/ 1112 w 1255"/>
                <a:gd name="T33" fmla="*/ 17 h 800"/>
                <a:gd name="T34" fmla="*/ 1114 w 1255"/>
                <a:gd name="T35" fmla="*/ 23 h 800"/>
                <a:gd name="T36" fmla="*/ 1255 w 1255"/>
                <a:gd name="T37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5" h="800">
                  <a:moveTo>
                    <a:pt x="1255" y="800"/>
                  </a:moveTo>
                  <a:lnTo>
                    <a:pt x="116" y="800"/>
                  </a:lnTo>
                  <a:lnTo>
                    <a:pt x="0" y="184"/>
                  </a:lnTo>
                  <a:lnTo>
                    <a:pt x="31" y="178"/>
                  </a:lnTo>
                  <a:lnTo>
                    <a:pt x="228" y="145"/>
                  </a:lnTo>
                  <a:lnTo>
                    <a:pt x="947" y="23"/>
                  </a:lnTo>
                  <a:lnTo>
                    <a:pt x="948" y="23"/>
                  </a:lnTo>
                  <a:lnTo>
                    <a:pt x="1033" y="8"/>
                  </a:lnTo>
                  <a:lnTo>
                    <a:pt x="1081" y="0"/>
                  </a:lnTo>
                  <a:lnTo>
                    <a:pt x="1081" y="0"/>
                  </a:lnTo>
                  <a:lnTo>
                    <a:pt x="1086" y="0"/>
                  </a:lnTo>
                  <a:lnTo>
                    <a:pt x="1092" y="0"/>
                  </a:lnTo>
                  <a:lnTo>
                    <a:pt x="1097" y="2"/>
                  </a:lnTo>
                  <a:lnTo>
                    <a:pt x="1101" y="4"/>
                  </a:lnTo>
                  <a:lnTo>
                    <a:pt x="1106" y="8"/>
                  </a:lnTo>
                  <a:lnTo>
                    <a:pt x="1110" y="12"/>
                  </a:lnTo>
                  <a:lnTo>
                    <a:pt x="1112" y="17"/>
                  </a:lnTo>
                  <a:lnTo>
                    <a:pt x="1114" y="23"/>
                  </a:lnTo>
                  <a:lnTo>
                    <a:pt x="1255" y="800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2">
              <a:extLst>
                <a:ext uri="{FF2B5EF4-FFF2-40B4-BE49-F238E27FC236}">
                  <a16:creationId xmlns:a16="http://schemas.microsoft.com/office/drawing/2014/main" id="{2D684D36-2E6C-4789-9247-997C2E0A92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89225" y="3171826"/>
              <a:ext cx="85725" cy="92075"/>
            </a:xfrm>
            <a:custGeom>
              <a:avLst/>
              <a:gdLst>
                <a:gd name="T0" fmla="*/ 94 w 108"/>
                <a:gd name="T1" fmla="*/ 5 h 118"/>
                <a:gd name="T2" fmla="*/ 94 w 108"/>
                <a:gd name="T3" fmla="*/ 5 h 118"/>
                <a:gd name="T4" fmla="*/ 98 w 108"/>
                <a:gd name="T5" fmla="*/ 8 h 118"/>
                <a:gd name="T6" fmla="*/ 101 w 108"/>
                <a:gd name="T7" fmla="*/ 11 h 118"/>
                <a:gd name="T8" fmla="*/ 103 w 108"/>
                <a:gd name="T9" fmla="*/ 15 h 118"/>
                <a:gd name="T10" fmla="*/ 105 w 108"/>
                <a:gd name="T11" fmla="*/ 20 h 118"/>
                <a:gd name="T12" fmla="*/ 105 w 108"/>
                <a:gd name="T13" fmla="*/ 20 h 118"/>
                <a:gd name="T14" fmla="*/ 108 w 108"/>
                <a:gd name="T15" fmla="*/ 74 h 118"/>
                <a:gd name="T16" fmla="*/ 108 w 108"/>
                <a:gd name="T17" fmla="*/ 74 h 118"/>
                <a:gd name="T18" fmla="*/ 108 w 108"/>
                <a:gd name="T19" fmla="*/ 79 h 118"/>
                <a:gd name="T20" fmla="*/ 107 w 108"/>
                <a:gd name="T21" fmla="*/ 84 h 118"/>
                <a:gd name="T22" fmla="*/ 106 w 108"/>
                <a:gd name="T23" fmla="*/ 89 h 118"/>
                <a:gd name="T24" fmla="*/ 103 w 108"/>
                <a:gd name="T25" fmla="*/ 94 h 118"/>
                <a:gd name="T26" fmla="*/ 101 w 108"/>
                <a:gd name="T27" fmla="*/ 97 h 118"/>
                <a:gd name="T28" fmla="*/ 98 w 108"/>
                <a:gd name="T29" fmla="*/ 101 h 118"/>
                <a:gd name="T30" fmla="*/ 90 w 108"/>
                <a:gd name="T31" fmla="*/ 106 h 118"/>
                <a:gd name="T32" fmla="*/ 79 w 108"/>
                <a:gd name="T33" fmla="*/ 111 h 118"/>
                <a:gd name="T34" fmla="*/ 68 w 108"/>
                <a:gd name="T35" fmla="*/ 113 h 118"/>
                <a:gd name="T36" fmla="*/ 54 w 108"/>
                <a:gd name="T37" fmla="*/ 116 h 118"/>
                <a:gd name="T38" fmla="*/ 38 w 108"/>
                <a:gd name="T39" fmla="*/ 118 h 118"/>
                <a:gd name="T40" fmla="*/ 38 w 108"/>
                <a:gd name="T41" fmla="*/ 118 h 118"/>
                <a:gd name="T42" fmla="*/ 32 w 108"/>
                <a:gd name="T43" fmla="*/ 117 h 118"/>
                <a:gd name="T44" fmla="*/ 26 w 108"/>
                <a:gd name="T45" fmla="*/ 116 h 118"/>
                <a:gd name="T46" fmla="*/ 22 w 108"/>
                <a:gd name="T47" fmla="*/ 113 h 118"/>
                <a:gd name="T48" fmla="*/ 17 w 108"/>
                <a:gd name="T49" fmla="*/ 109 h 118"/>
                <a:gd name="T50" fmla="*/ 14 w 108"/>
                <a:gd name="T51" fmla="*/ 104 h 118"/>
                <a:gd name="T52" fmla="*/ 10 w 108"/>
                <a:gd name="T53" fmla="*/ 99 h 118"/>
                <a:gd name="T54" fmla="*/ 6 w 108"/>
                <a:gd name="T55" fmla="*/ 87 h 118"/>
                <a:gd name="T56" fmla="*/ 2 w 108"/>
                <a:gd name="T57" fmla="*/ 73 h 118"/>
                <a:gd name="T58" fmla="*/ 1 w 108"/>
                <a:gd name="T59" fmla="*/ 60 h 118"/>
                <a:gd name="T60" fmla="*/ 0 w 108"/>
                <a:gd name="T61" fmla="*/ 38 h 118"/>
                <a:gd name="T62" fmla="*/ 0 w 108"/>
                <a:gd name="T63" fmla="*/ 38 h 118"/>
                <a:gd name="T64" fmla="*/ 1 w 108"/>
                <a:gd name="T65" fmla="*/ 33 h 118"/>
                <a:gd name="T66" fmla="*/ 4 w 108"/>
                <a:gd name="T67" fmla="*/ 27 h 118"/>
                <a:gd name="T68" fmla="*/ 4 w 108"/>
                <a:gd name="T69" fmla="*/ 27 h 118"/>
                <a:gd name="T70" fmla="*/ 10 w 108"/>
                <a:gd name="T71" fmla="*/ 20 h 118"/>
                <a:gd name="T72" fmla="*/ 18 w 108"/>
                <a:gd name="T73" fmla="*/ 14 h 118"/>
                <a:gd name="T74" fmla="*/ 26 w 108"/>
                <a:gd name="T75" fmla="*/ 10 h 118"/>
                <a:gd name="T76" fmla="*/ 34 w 108"/>
                <a:gd name="T77" fmla="*/ 6 h 118"/>
                <a:gd name="T78" fmla="*/ 44 w 108"/>
                <a:gd name="T79" fmla="*/ 3 h 118"/>
                <a:gd name="T80" fmla="*/ 54 w 108"/>
                <a:gd name="T81" fmla="*/ 2 h 118"/>
                <a:gd name="T82" fmla="*/ 64 w 108"/>
                <a:gd name="T83" fmla="*/ 0 h 118"/>
                <a:gd name="T84" fmla="*/ 76 w 108"/>
                <a:gd name="T85" fmla="*/ 0 h 118"/>
                <a:gd name="T86" fmla="*/ 76 w 108"/>
                <a:gd name="T87" fmla="*/ 0 h 118"/>
                <a:gd name="T88" fmla="*/ 86 w 108"/>
                <a:gd name="T89" fmla="*/ 3 h 118"/>
                <a:gd name="T90" fmla="*/ 94 w 108"/>
                <a:gd name="T91" fmla="*/ 5 h 118"/>
                <a:gd name="T92" fmla="*/ 94 w 108"/>
                <a:gd name="T93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8" h="118">
                  <a:moveTo>
                    <a:pt x="94" y="5"/>
                  </a:moveTo>
                  <a:lnTo>
                    <a:pt x="94" y="5"/>
                  </a:lnTo>
                  <a:lnTo>
                    <a:pt x="98" y="8"/>
                  </a:lnTo>
                  <a:lnTo>
                    <a:pt x="101" y="11"/>
                  </a:lnTo>
                  <a:lnTo>
                    <a:pt x="103" y="15"/>
                  </a:lnTo>
                  <a:lnTo>
                    <a:pt x="105" y="20"/>
                  </a:lnTo>
                  <a:lnTo>
                    <a:pt x="105" y="20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8" y="79"/>
                  </a:lnTo>
                  <a:lnTo>
                    <a:pt x="107" y="84"/>
                  </a:lnTo>
                  <a:lnTo>
                    <a:pt x="106" y="89"/>
                  </a:lnTo>
                  <a:lnTo>
                    <a:pt x="103" y="94"/>
                  </a:lnTo>
                  <a:lnTo>
                    <a:pt x="101" y="97"/>
                  </a:lnTo>
                  <a:lnTo>
                    <a:pt x="98" y="101"/>
                  </a:lnTo>
                  <a:lnTo>
                    <a:pt x="90" y="106"/>
                  </a:lnTo>
                  <a:lnTo>
                    <a:pt x="79" y="111"/>
                  </a:lnTo>
                  <a:lnTo>
                    <a:pt x="68" y="113"/>
                  </a:lnTo>
                  <a:lnTo>
                    <a:pt x="54" y="116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32" y="117"/>
                  </a:lnTo>
                  <a:lnTo>
                    <a:pt x="26" y="116"/>
                  </a:lnTo>
                  <a:lnTo>
                    <a:pt x="22" y="113"/>
                  </a:lnTo>
                  <a:lnTo>
                    <a:pt x="17" y="109"/>
                  </a:lnTo>
                  <a:lnTo>
                    <a:pt x="14" y="104"/>
                  </a:lnTo>
                  <a:lnTo>
                    <a:pt x="10" y="99"/>
                  </a:lnTo>
                  <a:lnTo>
                    <a:pt x="6" y="87"/>
                  </a:lnTo>
                  <a:lnTo>
                    <a:pt x="2" y="73"/>
                  </a:lnTo>
                  <a:lnTo>
                    <a:pt x="1" y="6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10" y="20"/>
                  </a:lnTo>
                  <a:lnTo>
                    <a:pt x="18" y="14"/>
                  </a:lnTo>
                  <a:lnTo>
                    <a:pt x="26" y="10"/>
                  </a:lnTo>
                  <a:lnTo>
                    <a:pt x="34" y="6"/>
                  </a:lnTo>
                  <a:lnTo>
                    <a:pt x="44" y="3"/>
                  </a:lnTo>
                  <a:lnTo>
                    <a:pt x="54" y="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6" y="3"/>
                  </a:lnTo>
                  <a:lnTo>
                    <a:pt x="94" y="5"/>
                  </a:lnTo>
                  <a:lnTo>
                    <a:pt x="94" y="5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3">
              <a:extLst>
                <a:ext uri="{FF2B5EF4-FFF2-40B4-BE49-F238E27FC236}">
                  <a16:creationId xmlns:a16="http://schemas.microsoft.com/office/drawing/2014/main" id="{2B872288-73CF-420E-BC0A-33CC2B87A4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6788" y="3830638"/>
              <a:ext cx="41275" cy="84138"/>
            </a:xfrm>
            <a:custGeom>
              <a:avLst/>
              <a:gdLst>
                <a:gd name="T0" fmla="*/ 47 w 50"/>
                <a:gd name="T1" fmla="*/ 18 h 107"/>
                <a:gd name="T2" fmla="*/ 47 w 50"/>
                <a:gd name="T3" fmla="*/ 18 h 107"/>
                <a:gd name="T4" fmla="*/ 50 w 50"/>
                <a:gd name="T5" fmla="*/ 72 h 107"/>
                <a:gd name="T6" fmla="*/ 50 w 50"/>
                <a:gd name="T7" fmla="*/ 72 h 107"/>
                <a:gd name="T8" fmla="*/ 50 w 50"/>
                <a:gd name="T9" fmla="*/ 78 h 107"/>
                <a:gd name="T10" fmla="*/ 49 w 50"/>
                <a:gd name="T11" fmla="*/ 84 h 107"/>
                <a:gd name="T12" fmla="*/ 48 w 50"/>
                <a:gd name="T13" fmla="*/ 88 h 107"/>
                <a:gd name="T14" fmla="*/ 46 w 50"/>
                <a:gd name="T15" fmla="*/ 93 h 107"/>
                <a:gd name="T16" fmla="*/ 42 w 50"/>
                <a:gd name="T17" fmla="*/ 97 h 107"/>
                <a:gd name="T18" fmla="*/ 39 w 50"/>
                <a:gd name="T19" fmla="*/ 101 h 107"/>
                <a:gd name="T20" fmla="*/ 30 w 50"/>
                <a:gd name="T21" fmla="*/ 107 h 107"/>
                <a:gd name="T22" fmla="*/ 30 w 50"/>
                <a:gd name="T23" fmla="*/ 107 h 107"/>
                <a:gd name="T24" fmla="*/ 18 w 50"/>
                <a:gd name="T25" fmla="*/ 77 h 107"/>
                <a:gd name="T26" fmla="*/ 8 w 50"/>
                <a:gd name="T27" fmla="*/ 47 h 107"/>
                <a:gd name="T28" fmla="*/ 4 w 50"/>
                <a:gd name="T29" fmla="*/ 33 h 107"/>
                <a:gd name="T30" fmla="*/ 1 w 50"/>
                <a:gd name="T31" fmla="*/ 21 h 107"/>
                <a:gd name="T32" fmla="*/ 0 w 50"/>
                <a:gd name="T33" fmla="*/ 12 h 107"/>
                <a:gd name="T34" fmla="*/ 0 w 50"/>
                <a:gd name="T35" fmla="*/ 5 h 107"/>
                <a:gd name="T36" fmla="*/ 0 w 50"/>
                <a:gd name="T37" fmla="*/ 5 h 107"/>
                <a:gd name="T38" fmla="*/ 2 w 50"/>
                <a:gd name="T39" fmla="*/ 0 h 107"/>
                <a:gd name="T40" fmla="*/ 2 w 50"/>
                <a:gd name="T41" fmla="*/ 0 h 107"/>
                <a:gd name="T42" fmla="*/ 18 w 50"/>
                <a:gd name="T43" fmla="*/ 0 h 107"/>
                <a:gd name="T44" fmla="*/ 18 w 50"/>
                <a:gd name="T45" fmla="*/ 0 h 107"/>
                <a:gd name="T46" fmla="*/ 29 w 50"/>
                <a:gd name="T47" fmla="*/ 1 h 107"/>
                <a:gd name="T48" fmla="*/ 37 w 50"/>
                <a:gd name="T49" fmla="*/ 4 h 107"/>
                <a:gd name="T50" fmla="*/ 37 w 50"/>
                <a:gd name="T51" fmla="*/ 4 h 107"/>
                <a:gd name="T52" fmla="*/ 40 w 50"/>
                <a:gd name="T53" fmla="*/ 7 h 107"/>
                <a:gd name="T54" fmla="*/ 43 w 50"/>
                <a:gd name="T55" fmla="*/ 10 h 107"/>
                <a:gd name="T56" fmla="*/ 46 w 50"/>
                <a:gd name="T57" fmla="*/ 13 h 107"/>
                <a:gd name="T58" fmla="*/ 47 w 50"/>
                <a:gd name="T59" fmla="*/ 18 h 107"/>
                <a:gd name="T60" fmla="*/ 47 w 50"/>
                <a:gd name="T61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107">
                  <a:moveTo>
                    <a:pt x="47" y="18"/>
                  </a:moveTo>
                  <a:lnTo>
                    <a:pt x="47" y="18"/>
                  </a:lnTo>
                  <a:lnTo>
                    <a:pt x="50" y="72"/>
                  </a:lnTo>
                  <a:lnTo>
                    <a:pt x="50" y="72"/>
                  </a:lnTo>
                  <a:lnTo>
                    <a:pt x="50" y="78"/>
                  </a:lnTo>
                  <a:lnTo>
                    <a:pt x="49" y="84"/>
                  </a:lnTo>
                  <a:lnTo>
                    <a:pt x="48" y="88"/>
                  </a:lnTo>
                  <a:lnTo>
                    <a:pt x="46" y="93"/>
                  </a:lnTo>
                  <a:lnTo>
                    <a:pt x="42" y="97"/>
                  </a:lnTo>
                  <a:lnTo>
                    <a:pt x="39" y="101"/>
                  </a:lnTo>
                  <a:lnTo>
                    <a:pt x="30" y="107"/>
                  </a:lnTo>
                  <a:lnTo>
                    <a:pt x="30" y="107"/>
                  </a:lnTo>
                  <a:lnTo>
                    <a:pt x="18" y="77"/>
                  </a:lnTo>
                  <a:lnTo>
                    <a:pt x="8" y="47"/>
                  </a:lnTo>
                  <a:lnTo>
                    <a:pt x="4" y="33"/>
                  </a:lnTo>
                  <a:lnTo>
                    <a:pt x="1" y="21"/>
                  </a:lnTo>
                  <a:lnTo>
                    <a:pt x="0" y="1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9" y="1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40" y="7"/>
                  </a:lnTo>
                  <a:lnTo>
                    <a:pt x="43" y="10"/>
                  </a:lnTo>
                  <a:lnTo>
                    <a:pt x="46" y="13"/>
                  </a:lnTo>
                  <a:lnTo>
                    <a:pt x="47" y="18"/>
                  </a:lnTo>
                  <a:lnTo>
                    <a:pt x="47" y="18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4">
              <a:extLst>
                <a:ext uri="{FF2B5EF4-FFF2-40B4-BE49-F238E27FC236}">
                  <a16:creationId xmlns:a16="http://schemas.microsoft.com/office/drawing/2014/main" id="{D9607C1C-8AF0-4263-B1D2-34A977B508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46400" y="3130551"/>
              <a:ext cx="85725" cy="93663"/>
            </a:xfrm>
            <a:custGeom>
              <a:avLst/>
              <a:gdLst>
                <a:gd name="T0" fmla="*/ 94 w 108"/>
                <a:gd name="T1" fmla="*/ 5 h 117"/>
                <a:gd name="T2" fmla="*/ 94 w 108"/>
                <a:gd name="T3" fmla="*/ 5 h 117"/>
                <a:gd name="T4" fmla="*/ 98 w 108"/>
                <a:gd name="T5" fmla="*/ 8 h 117"/>
                <a:gd name="T6" fmla="*/ 101 w 108"/>
                <a:gd name="T7" fmla="*/ 11 h 117"/>
                <a:gd name="T8" fmla="*/ 103 w 108"/>
                <a:gd name="T9" fmla="*/ 15 h 117"/>
                <a:gd name="T10" fmla="*/ 103 w 108"/>
                <a:gd name="T11" fmla="*/ 19 h 117"/>
                <a:gd name="T12" fmla="*/ 103 w 108"/>
                <a:gd name="T13" fmla="*/ 19 h 117"/>
                <a:gd name="T14" fmla="*/ 108 w 108"/>
                <a:gd name="T15" fmla="*/ 73 h 117"/>
                <a:gd name="T16" fmla="*/ 108 w 108"/>
                <a:gd name="T17" fmla="*/ 73 h 117"/>
                <a:gd name="T18" fmla="*/ 108 w 108"/>
                <a:gd name="T19" fmla="*/ 79 h 117"/>
                <a:gd name="T20" fmla="*/ 107 w 108"/>
                <a:gd name="T21" fmla="*/ 84 h 117"/>
                <a:gd name="T22" fmla="*/ 106 w 108"/>
                <a:gd name="T23" fmla="*/ 88 h 117"/>
                <a:gd name="T24" fmla="*/ 103 w 108"/>
                <a:gd name="T25" fmla="*/ 93 h 117"/>
                <a:gd name="T26" fmla="*/ 101 w 108"/>
                <a:gd name="T27" fmla="*/ 96 h 117"/>
                <a:gd name="T28" fmla="*/ 98 w 108"/>
                <a:gd name="T29" fmla="*/ 100 h 117"/>
                <a:gd name="T30" fmla="*/ 90 w 108"/>
                <a:gd name="T31" fmla="*/ 106 h 117"/>
                <a:gd name="T32" fmla="*/ 79 w 108"/>
                <a:gd name="T33" fmla="*/ 110 h 117"/>
                <a:gd name="T34" fmla="*/ 68 w 108"/>
                <a:gd name="T35" fmla="*/ 114 h 117"/>
                <a:gd name="T36" fmla="*/ 54 w 108"/>
                <a:gd name="T37" fmla="*/ 116 h 117"/>
                <a:gd name="T38" fmla="*/ 38 w 108"/>
                <a:gd name="T39" fmla="*/ 117 h 117"/>
                <a:gd name="T40" fmla="*/ 38 w 108"/>
                <a:gd name="T41" fmla="*/ 117 h 117"/>
                <a:gd name="T42" fmla="*/ 32 w 108"/>
                <a:gd name="T43" fmla="*/ 117 h 117"/>
                <a:gd name="T44" fmla="*/ 26 w 108"/>
                <a:gd name="T45" fmla="*/ 115 h 117"/>
                <a:gd name="T46" fmla="*/ 20 w 108"/>
                <a:gd name="T47" fmla="*/ 112 h 117"/>
                <a:gd name="T48" fmla="*/ 17 w 108"/>
                <a:gd name="T49" fmla="*/ 109 h 117"/>
                <a:gd name="T50" fmla="*/ 13 w 108"/>
                <a:gd name="T51" fmla="*/ 104 h 117"/>
                <a:gd name="T52" fmla="*/ 10 w 108"/>
                <a:gd name="T53" fmla="*/ 99 h 117"/>
                <a:gd name="T54" fmla="*/ 5 w 108"/>
                <a:gd name="T55" fmla="*/ 86 h 117"/>
                <a:gd name="T56" fmla="*/ 2 w 108"/>
                <a:gd name="T57" fmla="*/ 72 h 117"/>
                <a:gd name="T58" fmla="*/ 0 w 108"/>
                <a:gd name="T59" fmla="*/ 59 h 117"/>
                <a:gd name="T60" fmla="*/ 0 w 108"/>
                <a:gd name="T61" fmla="*/ 39 h 117"/>
                <a:gd name="T62" fmla="*/ 0 w 108"/>
                <a:gd name="T63" fmla="*/ 39 h 117"/>
                <a:gd name="T64" fmla="*/ 1 w 108"/>
                <a:gd name="T65" fmla="*/ 32 h 117"/>
                <a:gd name="T66" fmla="*/ 3 w 108"/>
                <a:gd name="T67" fmla="*/ 27 h 117"/>
                <a:gd name="T68" fmla="*/ 3 w 108"/>
                <a:gd name="T69" fmla="*/ 27 h 117"/>
                <a:gd name="T70" fmla="*/ 10 w 108"/>
                <a:gd name="T71" fmla="*/ 20 h 117"/>
                <a:gd name="T72" fmla="*/ 17 w 108"/>
                <a:gd name="T73" fmla="*/ 15 h 117"/>
                <a:gd name="T74" fmla="*/ 25 w 108"/>
                <a:gd name="T75" fmla="*/ 10 h 117"/>
                <a:gd name="T76" fmla="*/ 34 w 108"/>
                <a:gd name="T77" fmla="*/ 5 h 117"/>
                <a:gd name="T78" fmla="*/ 43 w 108"/>
                <a:gd name="T79" fmla="*/ 3 h 117"/>
                <a:gd name="T80" fmla="*/ 54 w 108"/>
                <a:gd name="T81" fmla="*/ 1 h 117"/>
                <a:gd name="T82" fmla="*/ 64 w 108"/>
                <a:gd name="T83" fmla="*/ 0 h 117"/>
                <a:gd name="T84" fmla="*/ 76 w 108"/>
                <a:gd name="T85" fmla="*/ 1 h 117"/>
                <a:gd name="T86" fmla="*/ 76 w 108"/>
                <a:gd name="T87" fmla="*/ 1 h 117"/>
                <a:gd name="T88" fmla="*/ 85 w 108"/>
                <a:gd name="T89" fmla="*/ 2 h 117"/>
                <a:gd name="T90" fmla="*/ 94 w 108"/>
                <a:gd name="T91" fmla="*/ 5 h 117"/>
                <a:gd name="T92" fmla="*/ 94 w 108"/>
                <a:gd name="T93" fmla="*/ 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8" h="117">
                  <a:moveTo>
                    <a:pt x="94" y="5"/>
                  </a:moveTo>
                  <a:lnTo>
                    <a:pt x="94" y="5"/>
                  </a:lnTo>
                  <a:lnTo>
                    <a:pt x="98" y="8"/>
                  </a:lnTo>
                  <a:lnTo>
                    <a:pt x="101" y="11"/>
                  </a:lnTo>
                  <a:lnTo>
                    <a:pt x="103" y="15"/>
                  </a:lnTo>
                  <a:lnTo>
                    <a:pt x="103" y="19"/>
                  </a:lnTo>
                  <a:lnTo>
                    <a:pt x="103" y="19"/>
                  </a:lnTo>
                  <a:lnTo>
                    <a:pt x="108" y="73"/>
                  </a:lnTo>
                  <a:lnTo>
                    <a:pt x="108" y="73"/>
                  </a:lnTo>
                  <a:lnTo>
                    <a:pt x="108" y="79"/>
                  </a:lnTo>
                  <a:lnTo>
                    <a:pt x="107" y="84"/>
                  </a:lnTo>
                  <a:lnTo>
                    <a:pt x="106" y="88"/>
                  </a:lnTo>
                  <a:lnTo>
                    <a:pt x="103" y="93"/>
                  </a:lnTo>
                  <a:lnTo>
                    <a:pt x="101" y="96"/>
                  </a:lnTo>
                  <a:lnTo>
                    <a:pt x="98" y="100"/>
                  </a:lnTo>
                  <a:lnTo>
                    <a:pt x="90" y="106"/>
                  </a:lnTo>
                  <a:lnTo>
                    <a:pt x="79" y="110"/>
                  </a:lnTo>
                  <a:lnTo>
                    <a:pt x="68" y="114"/>
                  </a:lnTo>
                  <a:lnTo>
                    <a:pt x="54" y="116"/>
                  </a:lnTo>
                  <a:lnTo>
                    <a:pt x="38" y="117"/>
                  </a:lnTo>
                  <a:lnTo>
                    <a:pt x="38" y="117"/>
                  </a:lnTo>
                  <a:lnTo>
                    <a:pt x="32" y="117"/>
                  </a:lnTo>
                  <a:lnTo>
                    <a:pt x="26" y="115"/>
                  </a:lnTo>
                  <a:lnTo>
                    <a:pt x="20" y="112"/>
                  </a:lnTo>
                  <a:lnTo>
                    <a:pt x="17" y="109"/>
                  </a:lnTo>
                  <a:lnTo>
                    <a:pt x="13" y="104"/>
                  </a:lnTo>
                  <a:lnTo>
                    <a:pt x="10" y="99"/>
                  </a:lnTo>
                  <a:lnTo>
                    <a:pt x="5" y="86"/>
                  </a:lnTo>
                  <a:lnTo>
                    <a:pt x="2" y="72"/>
                  </a:lnTo>
                  <a:lnTo>
                    <a:pt x="0" y="5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" y="32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0" y="20"/>
                  </a:lnTo>
                  <a:lnTo>
                    <a:pt x="17" y="15"/>
                  </a:lnTo>
                  <a:lnTo>
                    <a:pt x="25" y="10"/>
                  </a:lnTo>
                  <a:lnTo>
                    <a:pt x="34" y="5"/>
                  </a:lnTo>
                  <a:lnTo>
                    <a:pt x="43" y="3"/>
                  </a:lnTo>
                  <a:lnTo>
                    <a:pt x="54" y="1"/>
                  </a:lnTo>
                  <a:lnTo>
                    <a:pt x="64" y="0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85" y="2"/>
                  </a:lnTo>
                  <a:lnTo>
                    <a:pt x="94" y="5"/>
                  </a:lnTo>
                  <a:lnTo>
                    <a:pt x="94" y="5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212634D7-40DA-43F9-92DB-5CEDF3DFF8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06738" y="3290888"/>
              <a:ext cx="65088" cy="69850"/>
            </a:xfrm>
            <a:custGeom>
              <a:avLst/>
              <a:gdLst>
                <a:gd name="T0" fmla="*/ 72 w 82"/>
                <a:gd name="T1" fmla="*/ 4 h 88"/>
                <a:gd name="T2" fmla="*/ 72 w 82"/>
                <a:gd name="T3" fmla="*/ 4 h 88"/>
                <a:gd name="T4" fmla="*/ 74 w 82"/>
                <a:gd name="T5" fmla="*/ 6 h 88"/>
                <a:gd name="T6" fmla="*/ 76 w 82"/>
                <a:gd name="T7" fmla="*/ 8 h 88"/>
                <a:gd name="T8" fmla="*/ 79 w 82"/>
                <a:gd name="T9" fmla="*/ 11 h 88"/>
                <a:gd name="T10" fmla="*/ 79 w 82"/>
                <a:gd name="T11" fmla="*/ 14 h 88"/>
                <a:gd name="T12" fmla="*/ 79 w 82"/>
                <a:gd name="T13" fmla="*/ 14 h 88"/>
                <a:gd name="T14" fmla="*/ 82 w 82"/>
                <a:gd name="T15" fmla="*/ 54 h 88"/>
                <a:gd name="T16" fmla="*/ 82 w 82"/>
                <a:gd name="T17" fmla="*/ 54 h 88"/>
                <a:gd name="T18" fmla="*/ 81 w 82"/>
                <a:gd name="T19" fmla="*/ 62 h 88"/>
                <a:gd name="T20" fmla="*/ 79 w 82"/>
                <a:gd name="T21" fmla="*/ 69 h 88"/>
                <a:gd name="T22" fmla="*/ 74 w 82"/>
                <a:gd name="T23" fmla="*/ 75 h 88"/>
                <a:gd name="T24" fmla="*/ 68 w 82"/>
                <a:gd name="T25" fmla="*/ 80 h 88"/>
                <a:gd name="T26" fmla="*/ 60 w 82"/>
                <a:gd name="T27" fmla="*/ 83 h 88"/>
                <a:gd name="T28" fmla="*/ 51 w 82"/>
                <a:gd name="T29" fmla="*/ 85 h 88"/>
                <a:gd name="T30" fmla="*/ 41 w 82"/>
                <a:gd name="T31" fmla="*/ 87 h 88"/>
                <a:gd name="T32" fmla="*/ 29 w 82"/>
                <a:gd name="T33" fmla="*/ 88 h 88"/>
                <a:gd name="T34" fmla="*/ 29 w 82"/>
                <a:gd name="T35" fmla="*/ 88 h 88"/>
                <a:gd name="T36" fmla="*/ 24 w 82"/>
                <a:gd name="T37" fmla="*/ 88 h 88"/>
                <a:gd name="T38" fmla="*/ 20 w 82"/>
                <a:gd name="T39" fmla="*/ 87 h 88"/>
                <a:gd name="T40" fmla="*/ 16 w 82"/>
                <a:gd name="T41" fmla="*/ 84 h 88"/>
                <a:gd name="T42" fmla="*/ 13 w 82"/>
                <a:gd name="T43" fmla="*/ 82 h 88"/>
                <a:gd name="T44" fmla="*/ 8 w 82"/>
                <a:gd name="T45" fmla="*/ 74 h 88"/>
                <a:gd name="T46" fmla="*/ 5 w 82"/>
                <a:gd name="T47" fmla="*/ 65 h 88"/>
                <a:gd name="T48" fmla="*/ 3 w 82"/>
                <a:gd name="T49" fmla="*/ 54 h 88"/>
                <a:gd name="T50" fmla="*/ 1 w 82"/>
                <a:gd name="T51" fmla="*/ 44 h 88"/>
                <a:gd name="T52" fmla="*/ 0 w 82"/>
                <a:gd name="T53" fmla="*/ 29 h 88"/>
                <a:gd name="T54" fmla="*/ 0 w 82"/>
                <a:gd name="T55" fmla="*/ 29 h 88"/>
                <a:gd name="T56" fmla="*/ 1 w 82"/>
                <a:gd name="T57" fmla="*/ 24 h 88"/>
                <a:gd name="T58" fmla="*/ 4 w 82"/>
                <a:gd name="T59" fmla="*/ 20 h 88"/>
                <a:gd name="T60" fmla="*/ 4 w 82"/>
                <a:gd name="T61" fmla="*/ 20 h 88"/>
                <a:gd name="T62" fmla="*/ 8 w 82"/>
                <a:gd name="T63" fmla="*/ 15 h 88"/>
                <a:gd name="T64" fmla="*/ 14 w 82"/>
                <a:gd name="T65" fmla="*/ 11 h 88"/>
                <a:gd name="T66" fmla="*/ 20 w 82"/>
                <a:gd name="T67" fmla="*/ 7 h 88"/>
                <a:gd name="T68" fmla="*/ 27 w 82"/>
                <a:gd name="T69" fmla="*/ 4 h 88"/>
                <a:gd name="T70" fmla="*/ 34 w 82"/>
                <a:gd name="T71" fmla="*/ 3 h 88"/>
                <a:gd name="T72" fmla="*/ 41 w 82"/>
                <a:gd name="T73" fmla="*/ 0 h 88"/>
                <a:gd name="T74" fmla="*/ 49 w 82"/>
                <a:gd name="T75" fmla="*/ 0 h 88"/>
                <a:gd name="T76" fmla="*/ 58 w 82"/>
                <a:gd name="T77" fmla="*/ 0 h 88"/>
                <a:gd name="T78" fmla="*/ 58 w 82"/>
                <a:gd name="T79" fmla="*/ 0 h 88"/>
                <a:gd name="T80" fmla="*/ 65 w 82"/>
                <a:gd name="T81" fmla="*/ 1 h 88"/>
                <a:gd name="T82" fmla="*/ 72 w 82"/>
                <a:gd name="T83" fmla="*/ 4 h 88"/>
                <a:gd name="T84" fmla="*/ 72 w 82"/>
                <a:gd name="T85" fmla="*/ 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" h="88">
                  <a:moveTo>
                    <a:pt x="72" y="4"/>
                  </a:moveTo>
                  <a:lnTo>
                    <a:pt x="72" y="4"/>
                  </a:lnTo>
                  <a:lnTo>
                    <a:pt x="74" y="6"/>
                  </a:lnTo>
                  <a:lnTo>
                    <a:pt x="76" y="8"/>
                  </a:lnTo>
                  <a:lnTo>
                    <a:pt x="79" y="11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1" y="62"/>
                  </a:lnTo>
                  <a:lnTo>
                    <a:pt x="79" y="69"/>
                  </a:lnTo>
                  <a:lnTo>
                    <a:pt x="74" y="75"/>
                  </a:lnTo>
                  <a:lnTo>
                    <a:pt x="68" y="80"/>
                  </a:lnTo>
                  <a:lnTo>
                    <a:pt x="60" y="83"/>
                  </a:lnTo>
                  <a:lnTo>
                    <a:pt x="51" y="85"/>
                  </a:lnTo>
                  <a:lnTo>
                    <a:pt x="41" y="87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24" y="88"/>
                  </a:lnTo>
                  <a:lnTo>
                    <a:pt x="20" y="87"/>
                  </a:lnTo>
                  <a:lnTo>
                    <a:pt x="16" y="84"/>
                  </a:lnTo>
                  <a:lnTo>
                    <a:pt x="13" y="82"/>
                  </a:lnTo>
                  <a:lnTo>
                    <a:pt x="8" y="74"/>
                  </a:lnTo>
                  <a:lnTo>
                    <a:pt x="5" y="65"/>
                  </a:lnTo>
                  <a:lnTo>
                    <a:pt x="3" y="54"/>
                  </a:lnTo>
                  <a:lnTo>
                    <a:pt x="1" y="4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15"/>
                  </a:lnTo>
                  <a:lnTo>
                    <a:pt x="14" y="11"/>
                  </a:lnTo>
                  <a:lnTo>
                    <a:pt x="20" y="7"/>
                  </a:lnTo>
                  <a:lnTo>
                    <a:pt x="27" y="4"/>
                  </a:lnTo>
                  <a:lnTo>
                    <a:pt x="34" y="3"/>
                  </a:lnTo>
                  <a:lnTo>
                    <a:pt x="41" y="0"/>
                  </a:lnTo>
                  <a:lnTo>
                    <a:pt x="49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5" y="1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6">
              <a:extLst>
                <a:ext uri="{FF2B5EF4-FFF2-40B4-BE49-F238E27FC236}">
                  <a16:creationId xmlns:a16="http://schemas.microsoft.com/office/drawing/2014/main" id="{0489DE49-31D5-4BF4-AA07-75B6B8540B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5025" y="3490913"/>
              <a:ext cx="63500" cy="66675"/>
            </a:xfrm>
            <a:custGeom>
              <a:avLst/>
              <a:gdLst>
                <a:gd name="T0" fmla="*/ 25 w 79"/>
                <a:gd name="T1" fmla="*/ 85 h 85"/>
                <a:gd name="T2" fmla="*/ 25 w 79"/>
                <a:gd name="T3" fmla="*/ 85 h 85"/>
                <a:gd name="T4" fmla="*/ 20 w 79"/>
                <a:gd name="T5" fmla="*/ 84 h 85"/>
                <a:gd name="T6" fmla="*/ 16 w 79"/>
                <a:gd name="T7" fmla="*/ 83 h 85"/>
                <a:gd name="T8" fmla="*/ 13 w 79"/>
                <a:gd name="T9" fmla="*/ 81 h 85"/>
                <a:gd name="T10" fmla="*/ 9 w 79"/>
                <a:gd name="T11" fmla="*/ 77 h 85"/>
                <a:gd name="T12" fmla="*/ 5 w 79"/>
                <a:gd name="T13" fmla="*/ 69 h 85"/>
                <a:gd name="T14" fmla="*/ 2 w 79"/>
                <a:gd name="T15" fmla="*/ 60 h 85"/>
                <a:gd name="T16" fmla="*/ 0 w 79"/>
                <a:gd name="T17" fmla="*/ 50 h 85"/>
                <a:gd name="T18" fmla="*/ 0 w 79"/>
                <a:gd name="T19" fmla="*/ 41 h 85"/>
                <a:gd name="T20" fmla="*/ 0 w 79"/>
                <a:gd name="T21" fmla="*/ 24 h 85"/>
                <a:gd name="T22" fmla="*/ 0 w 79"/>
                <a:gd name="T23" fmla="*/ 24 h 85"/>
                <a:gd name="T24" fmla="*/ 1 w 79"/>
                <a:gd name="T25" fmla="*/ 20 h 85"/>
                <a:gd name="T26" fmla="*/ 3 w 79"/>
                <a:gd name="T27" fmla="*/ 15 h 85"/>
                <a:gd name="T28" fmla="*/ 3 w 79"/>
                <a:gd name="T29" fmla="*/ 15 h 85"/>
                <a:gd name="T30" fmla="*/ 10 w 79"/>
                <a:gd name="T31" fmla="*/ 11 h 85"/>
                <a:gd name="T32" fmla="*/ 16 w 79"/>
                <a:gd name="T33" fmla="*/ 6 h 85"/>
                <a:gd name="T34" fmla="*/ 24 w 79"/>
                <a:gd name="T35" fmla="*/ 3 h 85"/>
                <a:gd name="T36" fmla="*/ 32 w 79"/>
                <a:gd name="T37" fmla="*/ 0 h 85"/>
                <a:gd name="T38" fmla="*/ 32 w 79"/>
                <a:gd name="T39" fmla="*/ 0 h 85"/>
                <a:gd name="T40" fmla="*/ 39 w 79"/>
                <a:gd name="T41" fmla="*/ 1 h 85"/>
                <a:gd name="T42" fmla="*/ 47 w 79"/>
                <a:gd name="T43" fmla="*/ 3 h 85"/>
                <a:gd name="T44" fmla="*/ 55 w 79"/>
                <a:gd name="T45" fmla="*/ 6 h 85"/>
                <a:gd name="T46" fmla="*/ 62 w 79"/>
                <a:gd name="T47" fmla="*/ 12 h 85"/>
                <a:gd name="T48" fmla="*/ 62 w 79"/>
                <a:gd name="T49" fmla="*/ 12 h 85"/>
                <a:gd name="T50" fmla="*/ 70 w 79"/>
                <a:gd name="T51" fmla="*/ 19 h 85"/>
                <a:gd name="T52" fmla="*/ 75 w 79"/>
                <a:gd name="T53" fmla="*/ 27 h 85"/>
                <a:gd name="T54" fmla="*/ 78 w 79"/>
                <a:gd name="T55" fmla="*/ 36 h 85"/>
                <a:gd name="T56" fmla="*/ 79 w 79"/>
                <a:gd name="T57" fmla="*/ 46 h 85"/>
                <a:gd name="T58" fmla="*/ 79 w 79"/>
                <a:gd name="T59" fmla="*/ 46 h 85"/>
                <a:gd name="T60" fmla="*/ 79 w 79"/>
                <a:gd name="T61" fmla="*/ 56 h 85"/>
                <a:gd name="T62" fmla="*/ 79 w 79"/>
                <a:gd name="T63" fmla="*/ 56 h 85"/>
                <a:gd name="T64" fmla="*/ 78 w 79"/>
                <a:gd name="T65" fmla="*/ 64 h 85"/>
                <a:gd name="T66" fmla="*/ 75 w 79"/>
                <a:gd name="T67" fmla="*/ 70 h 85"/>
                <a:gd name="T68" fmla="*/ 70 w 79"/>
                <a:gd name="T69" fmla="*/ 75 h 85"/>
                <a:gd name="T70" fmla="*/ 64 w 79"/>
                <a:gd name="T71" fmla="*/ 80 h 85"/>
                <a:gd name="T72" fmla="*/ 56 w 79"/>
                <a:gd name="T73" fmla="*/ 82 h 85"/>
                <a:gd name="T74" fmla="*/ 47 w 79"/>
                <a:gd name="T75" fmla="*/ 84 h 85"/>
                <a:gd name="T76" fmla="*/ 37 w 79"/>
                <a:gd name="T77" fmla="*/ 84 h 85"/>
                <a:gd name="T78" fmla="*/ 25 w 79"/>
                <a:gd name="T79" fmla="*/ 85 h 85"/>
                <a:gd name="T80" fmla="*/ 25 w 79"/>
                <a:gd name="T8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85">
                  <a:moveTo>
                    <a:pt x="25" y="85"/>
                  </a:moveTo>
                  <a:lnTo>
                    <a:pt x="25" y="85"/>
                  </a:lnTo>
                  <a:lnTo>
                    <a:pt x="20" y="84"/>
                  </a:lnTo>
                  <a:lnTo>
                    <a:pt x="16" y="83"/>
                  </a:lnTo>
                  <a:lnTo>
                    <a:pt x="13" y="81"/>
                  </a:lnTo>
                  <a:lnTo>
                    <a:pt x="9" y="77"/>
                  </a:lnTo>
                  <a:lnTo>
                    <a:pt x="5" y="69"/>
                  </a:lnTo>
                  <a:lnTo>
                    <a:pt x="2" y="60"/>
                  </a:lnTo>
                  <a:lnTo>
                    <a:pt x="0" y="50"/>
                  </a:lnTo>
                  <a:lnTo>
                    <a:pt x="0" y="4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0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0" y="11"/>
                  </a:lnTo>
                  <a:lnTo>
                    <a:pt x="16" y="6"/>
                  </a:lnTo>
                  <a:lnTo>
                    <a:pt x="24" y="3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9" y="1"/>
                  </a:lnTo>
                  <a:lnTo>
                    <a:pt x="47" y="3"/>
                  </a:lnTo>
                  <a:lnTo>
                    <a:pt x="55" y="6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70" y="19"/>
                  </a:lnTo>
                  <a:lnTo>
                    <a:pt x="75" y="27"/>
                  </a:lnTo>
                  <a:lnTo>
                    <a:pt x="78" y="36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79" y="56"/>
                  </a:lnTo>
                  <a:lnTo>
                    <a:pt x="79" y="56"/>
                  </a:lnTo>
                  <a:lnTo>
                    <a:pt x="78" y="64"/>
                  </a:lnTo>
                  <a:lnTo>
                    <a:pt x="75" y="70"/>
                  </a:lnTo>
                  <a:lnTo>
                    <a:pt x="70" y="75"/>
                  </a:lnTo>
                  <a:lnTo>
                    <a:pt x="64" y="80"/>
                  </a:lnTo>
                  <a:lnTo>
                    <a:pt x="56" y="82"/>
                  </a:lnTo>
                  <a:lnTo>
                    <a:pt x="47" y="84"/>
                  </a:lnTo>
                  <a:lnTo>
                    <a:pt x="37" y="84"/>
                  </a:lnTo>
                  <a:lnTo>
                    <a:pt x="25" y="85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7">
              <a:extLst>
                <a:ext uri="{FF2B5EF4-FFF2-40B4-BE49-F238E27FC236}">
                  <a16:creationId xmlns:a16="http://schemas.microsoft.com/office/drawing/2014/main" id="{DCF157FE-CF89-4B61-A8BE-3291AE6F95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4738" y="2798763"/>
              <a:ext cx="1217613" cy="1695450"/>
            </a:xfrm>
            <a:custGeom>
              <a:avLst/>
              <a:gdLst>
                <a:gd name="T0" fmla="*/ 0 w 1533"/>
                <a:gd name="T1" fmla="*/ 708 h 2136"/>
                <a:gd name="T2" fmla="*/ 15 w 1533"/>
                <a:gd name="T3" fmla="*/ 1033 h 2136"/>
                <a:gd name="T4" fmla="*/ 80 w 1533"/>
                <a:gd name="T5" fmla="*/ 1490 h 2136"/>
                <a:gd name="T6" fmla="*/ 93 w 1533"/>
                <a:gd name="T7" fmla="*/ 1742 h 2136"/>
                <a:gd name="T8" fmla="*/ 695 w 1533"/>
                <a:gd name="T9" fmla="*/ 2117 h 2136"/>
                <a:gd name="T10" fmla="*/ 828 w 1533"/>
                <a:gd name="T11" fmla="*/ 1873 h 2136"/>
                <a:gd name="T12" fmla="*/ 950 w 1533"/>
                <a:gd name="T13" fmla="*/ 1757 h 2136"/>
                <a:gd name="T14" fmla="*/ 1203 w 1533"/>
                <a:gd name="T15" fmla="*/ 1500 h 2136"/>
                <a:gd name="T16" fmla="*/ 1255 w 1533"/>
                <a:gd name="T17" fmla="*/ 1432 h 2136"/>
                <a:gd name="T18" fmla="*/ 1405 w 1533"/>
                <a:gd name="T19" fmla="*/ 1287 h 2136"/>
                <a:gd name="T20" fmla="*/ 1460 w 1533"/>
                <a:gd name="T21" fmla="*/ 1130 h 2136"/>
                <a:gd name="T22" fmla="*/ 1501 w 1533"/>
                <a:gd name="T23" fmla="*/ 1035 h 2136"/>
                <a:gd name="T24" fmla="*/ 1533 w 1533"/>
                <a:gd name="T25" fmla="*/ 935 h 2136"/>
                <a:gd name="T26" fmla="*/ 1502 w 1533"/>
                <a:gd name="T27" fmla="*/ 901 h 2136"/>
                <a:gd name="T28" fmla="*/ 1443 w 1533"/>
                <a:gd name="T29" fmla="*/ 908 h 2136"/>
                <a:gd name="T30" fmla="*/ 1338 w 1533"/>
                <a:gd name="T31" fmla="*/ 997 h 2136"/>
                <a:gd name="T32" fmla="*/ 1277 w 1533"/>
                <a:gd name="T33" fmla="*/ 1118 h 2136"/>
                <a:gd name="T34" fmla="*/ 1228 w 1533"/>
                <a:gd name="T35" fmla="*/ 1177 h 2136"/>
                <a:gd name="T36" fmla="*/ 1110 w 1533"/>
                <a:gd name="T37" fmla="*/ 1263 h 2136"/>
                <a:gd name="T38" fmla="*/ 1014 w 1533"/>
                <a:gd name="T39" fmla="*/ 1334 h 2136"/>
                <a:gd name="T40" fmla="*/ 986 w 1533"/>
                <a:gd name="T41" fmla="*/ 1285 h 2136"/>
                <a:gd name="T42" fmla="*/ 945 w 1533"/>
                <a:gd name="T43" fmla="*/ 1076 h 2136"/>
                <a:gd name="T44" fmla="*/ 966 w 1533"/>
                <a:gd name="T45" fmla="*/ 718 h 2136"/>
                <a:gd name="T46" fmla="*/ 997 w 1533"/>
                <a:gd name="T47" fmla="*/ 349 h 2136"/>
                <a:gd name="T48" fmla="*/ 1008 w 1533"/>
                <a:gd name="T49" fmla="*/ 175 h 2136"/>
                <a:gd name="T50" fmla="*/ 980 w 1533"/>
                <a:gd name="T51" fmla="*/ 86 h 2136"/>
                <a:gd name="T52" fmla="*/ 934 w 1533"/>
                <a:gd name="T53" fmla="*/ 64 h 2136"/>
                <a:gd name="T54" fmla="*/ 883 w 1533"/>
                <a:gd name="T55" fmla="*/ 96 h 2136"/>
                <a:gd name="T56" fmla="*/ 811 w 1533"/>
                <a:gd name="T57" fmla="*/ 366 h 2136"/>
                <a:gd name="T58" fmla="*/ 724 w 1533"/>
                <a:gd name="T59" fmla="*/ 805 h 2136"/>
                <a:gd name="T60" fmla="*/ 696 w 1533"/>
                <a:gd name="T61" fmla="*/ 957 h 2136"/>
                <a:gd name="T62" fmla="*/ 662 w 1533"/>
                <a:gd name="T63" fmla="*/ 890 h 2136"/>
                <a:gd name="T64" fmla="*/ 645 w 1533"/>
                <a:gd name="T65" fmla="*/ 706 h 2136"/>
                <a:gd name="T66" fmla="*/ 655 w 1533"/>
                <a:gd name="T67" fmla="*/ 464 h 2136"/>
                <a:gd name="T68" fmla="*/ 684 w 1533"/>
                <a:gd name="T69" fmla="*/ 147 h 2136"/>
                <a:gd name="T70" fmla="*/ 670 w 1533"/>
                <a:gd name="T71" fmla="*/ 31 h 2136"/>
                <a:gd name="T72" fmla="*/ 617 w 1533"/>
                <a:gd name="T73" fmla="*/ 0 h 2136"/>
                <a:gd name="T74" fmla="*/ 564 w 1533"/>
                <a:gd name="T75" fmla="*/ 22 h 2136"/>
                <a:gd name="T76" fmla="*/ 502 w 1533"/>
                <a:gd name="T77" fmla="*/ 263 h 2136"/>
                <a:gd name="T78" fmla="*/ 438 w 1533"/>
                <a:gd name="T79" fmla="*/ 670 h 2136"/>
                <a:gd name="T80" fmla="*/ 442 w 1533"/>
                <a:gd name="T81" fmla="*/ 898 h 2136"/>
                <a:gd name="T82" fmla="*/ 423 w 1533"/>
                <a:gd name="T83" fmla="*/ 916 h 2136"/>
                <a:gd name="T84" fmla="*/ 418 w 1533"/>
                <a:gd name="T85" fmla="*/ 692 h 2136"/>
                <a:gd name="T86" fmla="*/ 463 w 1533"/>
                <a:gd name="T87" fmla="*/ 337 h 2136"/>
                <a:gd name="T88" fmla="*/ 471 w 1533"/>
                <a:gd name="T89" fmla="*/ 232 h 2136"/>
                <a:gd name="T90" fmla="*/ 440 w 1533"/>
                <a:gd name="T91" fmla="*/ 205 h 2136"/>
                <a:gd name="T92" fmla="*/ 385 w 1533"/>
                <a:gd name="T93" fmla="*/ 209 h 2136"/>
                <a:gd name="T94" fmla="*/ 338 w 1533"/>
                <a:gd name="T95" fmla="*/ 295 h 2136"/>
                <a:gd name="T96" fmla="*/ 240 w 1533"/>
                <a:gd name="T97" fmla="*/ 601 h 2136"/>
                <a:gd name="T98" fmla="*/ 236 w 1533"/>
                <a:gd name="T99" fmla="*/ 813 h 2136"/>
                <a:gd name="T100" fmla="*/ 230 w 1533"/>
                <a:gd name="T101" fmla="*/ 923 h 2136"/>
                <a:gd name="T102" fmla="*/ 201 w 1533"/>
                <a:gd name="T103" fmla="*/ 942 h 2136"/>
                <a:gd name="T104" fmla="*/ 159 w 1533"/>
                <a:gd name="T105" fmla="*/ 901 h 2136"/>
                <a:gd name="T106" fmla="*/ 140 w 1533"/>
                <a:gd name="T107" fmla="*/ 716 h 2136"/>
                <a:gd name="T108" fmla="*/ 133 w 1533"/>
                <a:gd name="T109" fmla="*/ 509 h 2136"/>
                <a:gd name="T110" fmla="*/ 102 w 1533"/>
                <a:gd name="T111" fmla="*/ 447 h 2136"/>
                <a:gd name="T112" fmla="*/ 62 w 1533"/>
                <a:gd name="T113" fmla="*/ 445 h 2136"/>
                <a:gd name="T114" fmla="*/ 25 w 1533"/>
                <a:gd name="T115" fmla="*/ 483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33" h="2136">
                  <a:moveTo>
                    <a:pt x="10" y="529"/>
                  </a:moveTo>
                  <a:lnTo>
                    <a:pt x="10" y="529"/>
                  </a:lnTo>
                  <a:lnTo>
                    <a:pt x="8" y="544"/>
                  </a:lnTo>
                  <a:lnTo>
                    <a:pt x="5" y="562"/>
                  </a:lnTo>
                  <a:lnTo>
                    <a:pt x="2" y="603"/>
                  </a:lnTo>
                  <a:lnTo>
                    <a:pt x="0" y="653"/>
                  </a:lnTo>
                  <a:lnTo>
                    <a:pt x="0" y="708"/>
                  </a:lnTo>
                  <a:lnTo>
                    <a:pt x="0" y="765"/>
                  </a:lnTo>
                  <a:lnTo>
                    <a:pt x="2" y="825"/>
                  </a:lnTo>
                  <a:lnTo>
                    <a:pt x="4" y="885"/>
                  </a:lnTo>
                  <a:lnTo>
                    <a:pt x="8" y="942"/>
                  </a:lnTo>
                  <a:lnTo>
                    <a:pt x="8" y="942"/>
                  </a:lnTo>
                  <a:lnTo>
                    <a:pt x="11" y="990"/>
                  </a:lnTo>
                  <a:lnTo>
                    <a:pt x="15" y="1033"/>
                  </a:lnTo>
                  <a:lnTo>
                    <a:pt x="19" y="1067"/>
                  </a:lnTo>
                  <a:lnTo>
                    <a:pt x="23" y="1094"/>
                  </a:lnTo>
                  <a:lnTo>
                    <a:pt x="23" y="1094"/>
                  </a:lnTo>
                  <a:lnTo>
                    <a:pt x="42" y="1213"/>
                  </a:lnTo>
                  <a:lnTo>
                    <a:pt x="55" y="1301"/>
                  </a:lnTo>
                  <a:lnTo>
                    <a:pt x="67" y="1395"/>
                  </a:lnTo>
                  <a:lnTo>
                    <a:pt x="80" y="1490"/>
                  </a:lnTo>
                  <a:lnTo>
                    <a:pt x="91" y="1575"/>
                  </a:lnTo>
                  <a:lnTo>
                    <a:pt x="96" y="1645"/>
                  </a:lnTo>
                  <a:lnTo>
                    <a:pt x="99" y="1671"/>
                  </a:lnTo>
                  <a:lnTo>
                    <a:pt x="99" y="1690"/>
                  </a:lnTo>
                  <a:lnTo>
                    <a:pt x="99" y="1690"/>
                  </a:lnTo>
                  <a:lnTo>
                    <a:pt x="96" y="1713"/>
                  </a:lnTo>
                  <a:lnTo>
                    <a:pt x="93" y="1742"/>
                  </a:lnTo>
                  <a:lnTo>
                    <a:pt x="84" y="1816"/>
                  </a:lnTo>
                  <a:lnTo>
                    <a:pt x="70" y="1900"/>
                  </a:lnTo>
                  <a:lnTo>
                    <a:pt x="56" y="1984"/>
                  </a:lnTo>
                  <a:lnTo>
                    <a:pt x="687" y="2136"/>
                  </a:lnTo>
                  <a:lnTo>
                    <a:pt x="687" y="2136"/>
                  </a:lnTo>
                  <a:lnTo>
                    <a:pt x="695" y="2117"/>
                  </a:lnTo>
                  <a:lnTo>
                    <a:pt x="695" y="2117"/>
                  </a:lnTo>
                  <a:lnTo>
                    <a:pt x="714" y="2075"/>
                  </a:lnTo>
                  <a:lnTo>
                    <a:pt x="732" y="2034"/>
                  </a:lnTo>
                  <a:lnTo>
                    <a:pt x="751" y="1995"/>
                  </a:lnTo>
                  <a:lnTo>
                    <a:pt x="770" y="1960"/>
                  </a:lnTo>
                  <a:lnTo>
                    <a:pt x="790" y="1926"/>
                  </a:lnTo>
                  <a:lnTo>
                    <a:pt x="808" y="1897"/>
                  </a:lnTo>
                  <a:lnTo>
                    <a:pt x="828" y="1873"/>
                  </a:lnTo>
                  <a:lnTo>
                    <a:pt x="837" y="1863"/>
                  </a:lnTo>
                  <a:lnTo>
                    <a:pt x="845" y="1854"/>
                  </a:lnTo>
                  <a:lnTo>
                    <a:pt x="845" y="1854"/>
                  </a:lnTo>
                  <a:lnTo>
                    <a:pt x="893" y="1810"/>
                  </a:lnTo>
                  <a:lnTo>
                    <a:pt x="950" y="1757"/>
                  </a:lnTo>
                  <a:lnTo>
                    <a:pt x="950" y="1757"/>
                  </a:lnTo>
                  <a:lnTo>
                    <a:pt x="950" y="1757"/>
                  </a:lnTo>
                  <a:lnTo>
                    <a:pt x="950" y="1757"/>
                  </a:lnTo>
                  <a:lnTo>
                    <a:pt x="1058" y="1653"/>
                  </a:lnTo>
                  <a:lnTo>
                    <a:pt x="1130" y="1584"/>
                  </a:lnTo>
                  <a:lnTo>
                    <a:pt x="1130" y="1584"/>
                  </a:lnTo>
                  <a:lnTo>
                    <a:pt x="1158" y="1555"/>
                  </a:lnTo>
                  <a:lnTo>
                    <a:pt x="1184" y="1527"/>
                  </a:lnTo>
                  <a:lnTo>
                    <a:pt x="1203" y="1500"/>
                  </a:lnTo>
                  <a:lnTo>
                    <a:pt x="1211" y="1489"/>
                  </a:lnTo>
                  <a:lnTo>
                    <a:pt x="1217" y="1479"/>
                  </a:lnTo>
                  <a:lnTo>
                    <a:pt x="1217" y="1479"/>
                  </a:lnTo>
                  <a:lnTo>
                    <a:pt x="1223" y="1469"/>
                  </a:lnTo>
                  <a:lnTo>
                    <a:pt x="1231" y="1458"/>
                  </a:lnTo>
                  <a:lnTo>
                    <a:pt x="1243" y="1445"/>
                  </a:lnTo>
                  <a:lnTo>
                    <a:pt x="1255" y="1432"/>
                  </a:lnTo>
                  <a:lnTo>
                    <a:pt x="1285" y="1403"/>
                  </a:lnTo>
                  <a:lnTo>
                    <a:pt x="1317" y="1373"/>
                  </a:lnTo>
                  <a:lnTo>
                    <a:pt x="1317" y="1373"/>
                  </a:lnTo>
                  <a:lnTo>
                    <a:pt x="1357" y="1337"/>
                  </a:lnTo>
                  <a:lnTo>
                    <a:pt x="1385" y="1308"/>
                  </a:lnTo>
                  <a:lnTo>
                    <a:pt x="1405" y="1287"/>
                  </a:lnTo>
                  <a:lnTo>
                    <a:pt x="1405" y="1287"/>
                  </a:lnTo>
                  <a:lnTo>
                    <a:pt x="1411" y="1278"/>
                  </a:lnTo>
                  <a:lnTo>
                    <a:pt x="1416" y="1268"/>
                  </a:lnTo>
                  <a:lnTo>
                    <a:pt x="1422" y="1257"/>
                  </a:lnTo>
                  <a:lnTo>
                    <a:pt x="1427" y="1244"/>
                  </a:lnTo>
                  <a:lnTo>
                    <a:pt x="1436" y="1218"/>
                  </a:lnTo>
                  <a:lnTo>
                    <a:pt x="1444" y="1189"/>
                  </a:lnTo>
                  <a:lnTo>
                    <a:pt x="1460" y="1130"/>
                  </a:lnTo>
                  <a:lnTo>
                    <a:pt x="1469" y="1104"/>
                  </a:lnTo>
                  <a:lnTo>
                    <a:pt x="1474" y="1092"/>
                  </a:lnTo>
                  <a:lnTo>
                    <a:pt x="1479" y="1081"/>
                  </a:lnTo>
                  <a:lnTo>
                    <a:pt x="1479" y="1081"/>
                  </a:lnTo>
                  <a:lnTo>
                    <a:pt x="1487" y="1065"/>
                  </a:lnTo>
                  <a:lnTo>
                    <a:pt x="1501" y="1035"/>
                  </a:lnTo>
                  <a:lnTo>
                    <a:pt x="1501" y="1035"/>
                  </a:lnTo>
                  <a:lnTo>
                    <a:pt x="1513" y="1006"/>
                  </a:lnTo>
                  <a:lnTo>
                    <a:pt x="1524" y="976"/>
                  </a:lnTo>
                  <a:lnTo>
                    <a:pt x="1528" y="964"/>
                  </a:lnTo>
                  <a:lnTo>
                    <a:pt x="1532" y="951"/>
                  </a:lnTo>
                  <a:lnTo>
                    <a:pt x="1533" y="942"/>
                  </a:lnTo>
                  <a:lnTo>
                    <a:pt x="1533" y="935"/>
                  </a:lnTo>
                  <a:lnTo>
                    <a:pt x="1533" y="935"/>
                  </a:lnTo>
                  <a:lnTo>
                    <a:pt x="1531" y="929"/>
                  </a:lnTo>
                  <a:lnTo>
                    <a:pt x="1531" y="929"/>
                  </a:lnTo>
                  <a:lnTo>
                    <a:pt x="1526" y="920"/>
                  </a:lnTo>
                  <a:lnTo>
                    <a:pt x="1518" y="912"/>
                  </a:lnTo>
                  <a:lnTo>
                    <a:pt x="1513" y="908"/>
                  </a:lnTo>
                  <a:lnTo>
                    <a:pt x="1509" y="905"/>
                  </a:lnTo>
                  <a:lnTo>
                    <a:pt x="1502" y="901"/>
                  </a:lnTo>
                  <a:lnTo>
                    <a:pt x="1496" y="899"/>
                  </a:lnTo>
                  <a:lnTo>
                    <a:pt x="1488" y="898"/>
                  </a:lnTo>
                  <a:lnTo>
                    <a:pt x="1481" y="898"/>
                  </a:lnTo>
                  <a:lnTo>
                    <a:pt x="1472" y="899"/>
                  </a:lnTo>
                  <a:lnTo>
                    <a:pt x="1463" y="900"/>
                  </a:lnTo>
                  <a:lnTo>
                    <a:pt x="1453" y="904"/>
                  </a:lnTo>
                  <a:lnTo>
                    <a:pt x="1443" y="908"/>
                  </a:lnTo>
                  <a:lnTo>
                    <a:pt x="1433" y="914"/>
                  </a:lnTo>
                  <a:lnTo>
                    <a:pt x="1422" y="922"/>
                  </a:lnTo>
                  <a:lnTo>
                    <a:pt x="1422" y="922"/>
                  </a:lnTo>
                  <a:lnTo>
                    <a:pt x="1398" y="940"/>
                  </a:lnTo>
                  <a:lnTo>
                    <a:pt x="1376" y="959"/>
                  </a:lnTo>
                  <a:lnTo>
                    <a:pt x="1357" y="977"/>
                  </a:lnTo>
                  <a:lnTo>
                    <a:pt x="1338" y="997"/>
                  </a:lnTo>
                  <a:lnTo>
                    <a:pt x="1323" y="1016"/>
                  </a:lnTo>
                  <a:lnTo>
                    <a:pt x="1311" y="1037"/>
                  </a:lnTo>
                  <a:lnTo>
                    <a:pt x="1299" y="1059"/>
                  </a:lnTo>
                  <a:lnTo>
                    <a:pt x="1291" y="1081"/>
                  </a:lnTo>
                  <a:lnTo>
                    <a:pt x="1291" y="1081"/>
                  </a:lnTo>
                  <a:lnTo>
                    <a:pt x="1284" y="1102"/>
                  </a:lnTo>
                  <a:lnTo>
                    <a:pt x="1277" y="1118"/>
                  </a:lnTo>
                  <a:lnTo>
                    <a:pt x="1270" y="1132"/>
                  </a:lnTo>
                  <a:lnTo>
                    <a:pt x="1264" y="1142"/>
                  </a:lnTo>
                  <a:lnTo>
                    <a:pt x="1258" y="1149"/>
                  </a:lnTo>
                  <a:lnTo>
                    <a:pt x="1253" y="1155"/>
                  </a:lnTo>
                  <a:lnTo>
                    <a:pt x="1243" y="1163"/>
                  </a:lnTo>
                  <a:lnTo>
                    <a:pt x="1243" y="1163"/>
                  </a:lnTo>
                  <a:lnTo>
                    <a:pt x="1228" y="1177"/>
                  </a:lnTo>
                  <a:lnTo>
                    <a:pt x="1200" y="1201"/>
                  </a:lnTo>
                  <a:lnTo>
                    <a:pt x="1183" y="1216"/>
                  </a:lnTo>
                  <a:lnTo>
                    <a:pt x="1163" y="1230"/>
                  </a:lnTo>
                  <a:lnTo>
                    <a:pt x="1142" y="1244"/>
                  </a:lnTo>
                  <a:lnTo>
                    <a:pt x="1120" y="1257"/>
                  </a:lnTo>
                  <a:lnTo>
                    <a:pt x="1120" y="1257"/>
                  </a:lnTo>
                  <a:lnTo>
                    <a:pt x="1110" y="1263"/>
                  </a:lnTo>
                  <a:lnTo>
                    <a:pt x="1099" y="1270"/>
                  </a:lnTo>
                  <a:lnTo>
                    <a:pt x="1079" y="1285"/>
                  </a:lnTo>
                  <a:lnTo>
                    <a:pt x="1046" y="1315"/>
                  </a:lnTo>
                  <a:lnTo>
                    <a:pt x="1032" y="1326"/>
                  </a:lnTo>
                  <a:lnTo>
                    <a:pt x="1026" y="1330"/>
                  </a:lnTo>
                  <a:lnTo>
                    <a:pt x="1020" y="1333"/>
                  </a:lnTo>
                  <a:lnTo>
                    <a:pt x="1014" y="1334"/>
                  </a:lnTo>
                  <a:lnTo>
                    <a:pt x="1010" y="1333"/>
                  </a:lnTo>
                  <a:lnTo>
                    <a:pt x="1006" y="1331"/>
                  </a:lnTo>
                  <a:lnTo>
                    <a:pt x="1002" y="1326"/>
                  </a:lnTo>
                  <a:lnTo>
                    <a:pt x="1002" y="1326"/>
                  </a:lnTo>
                  <a:lnTo>
                    <a:pt x="998" y="1319"/>
                  </a:lnTo>
                  <a:lnTo>
                    <a:pt x="994" y="1310"/>
                  </a:lnTo>
                  <a:lnTo>
                    <a:pt x="986" y="1285"/>
                  </a:lnTo>
                  <a:lnTo>
                    <a:pt x="976" y="1254"/>
                  </a:lnTo>
                  <a:lnTo>
                    <a:pt x="967" y="1218"/>
                  </a:lnTo>
                  <a:lnTo>
                    <a:pt x="959" y="1180"/>
                  </a:lnTo>
                  <a:lnTo>
                    <a:pt x="952" y="1142"/>
                  </a:lnTo>
                  <a:lnTo>
                    <a:pt x="948" y="1107"/>
                  </a:lnTo>
                  <a:lnTo>
                    <a:pt x="945" y="1076"/>
                  </a:lnTo>
                  <a:lnTo>
                    <a:pt x="945" y="1076"/>
                  </a:lnTo>
                  <a:lnTo>
                    <a:pt x="945" y="1043"/>
                  </a:lnTo>
                  <a:lnTo>
                    <a:pt x="946" y="999"/>
                  </a:lnTo>
                  <a:lnTo>
                    <a:pt x="951" y="897"/>
                  </a:lnTo>
                  <a:lnTo>
                    <a:pt x="959" y="794"/>
                  </a:lnTo>
                  <a:lnTo>
                    <a:pt x="963" y="752"/>
                  </a:lnTo>
                  <a:lnTo>
                    <a:pt x="966" y="718"/>
                  </a:lnTo>
                  <a:lnTo>
                    <a:pt x="966" y="718"/>
                  </a:lnTo>
                  <a:lnTo>
                    <a:pt x="975" y="647"/>
                  </a:lnTo>
                  <a:lnTo>
                    <a:pt x="986" y="557"/>
                  </a:lnTo>
                  <a:lnTo>
                    <a:pt x="995" y="472"/>
                  </a:lnTo>
                  <a:lnTo>
                    <a:pt x="997" y="440"/>
                  </a:lnTo>
                  <a:lnTo>
                    <a:pt x="998" y="419"/>
                  </a:lnTo>
                  <a:lnTo>
                    <a:pt x="998" y="419"/>
                  </a:lnTo>
                  <a:lnTo>
                    <a:pt x="997" y="349"/>
                  </a:lnTo>
                  <a:lnTo>
                    <a:pt x="997" y="286"/>
                  </a:lnTo>
                  <a:lnTo>
                    <a:pt x="997" y="286"/>
                  </a:lnTo>
                  <a:lnTo>
                    <a:pt x="999" y="270"/>
                  </a:lnTo>
                  <a:lnTo>
                    <a:pt x="1003" y="243"/>
                  </a:lnTo>
                  <a:lnTo>
                    <a:pt x="1006" y="210"/>
                  </a:lnTo>
                  <a:lnTo>
                    <a:pt x="1008" y="192"/>
                  </a:lnTo>
                  <a:lnTo>
                    <a:pt x="1008" y="175"/>
                  </a:lnTo>
                  <a:lnTo>
                    <a:pt x="1006" y="156"/>
                  </a:lnTo>
                  <a:lnTo>
                    <a:pt x="1004" y="138"/>
                  </a:lnTo>
                  <a:lnTo>
                    <a:pt x="999" y="122"/>
                  </a:lnTo>
                  <a:lnTo>
                    <a:pt x="994" y="107"/>
                  </a:lnTo>
                  <a:lnTo>
                    <a:pt x="989" y="99"/>
                  </a:lnTo>
                  <a:lnTo>
                    <a:pt x="984" y="93"/>
                  </a:lnTo>
                  <a:lnTo>
                    <a:pt x="980" y="86"/>
                  </a:lnTo>
                  <a:lnTo>
                    <a:pt x="974" y="81"/>
                  </a:lnTo>
                  <a:lnTo>
                    <a:pt x="967" y="76"/>
                  </a:lnTo>
                  <a:lnTo>
                    <a:pt x="960" y="72"/>
                  </a:lnTo>
                  <a:lnTo>
                    <a:pt x="952" y="69"/>
                  </a:lnTo>
                  <a:lnTo>
                    <a:pt x="943" y="67"/>
                  </a:lnTo>
                  <a:lnTo>
                    <a:pt x="943" y="67"/>
                  </a:lnTo>
                  <a:lnTo>
                    <a:pt x="934" y="64"/>
                  </a:lnTo>
                  <a:lnTo>
                    <a:pt x="925" y="64"/>
                  </a:lnTo>
                  <a:lnTo>
                    <a:pt x="915" y="65"/>
                  </a:lnTo>
                  <a:lnTo>
                    <a:pt x="908" y="69"/>
                  </a:lnTo>
                  <a:lnTo>
                    <a:pt x="902" y="73"/>
                  </a:lnTo>
                  <a:lnTo>
                    <a:pt x="895" y="79"/>
                  </a:lnTo>
                  <a:lnTo>
                    <a:pt x="889" y="87"/>
                  </a:lnTo>
                  <a:lnTo>
                    <a:pt x="883" y="96"/>
                  </a:lnTo>
                  <a:lnTo>
                    <a:pt x="879" y="107"/>
                  </a:lnTo>
                  <a:lnTo>
                    <a:pt x="874" y="119"/>
                  </a:lnTo>
                  <a:lnTo>
                    <a:pt x="865" y="147"/>
                  </a:lnTo>
                  <a:lnTo>
                    <a:pt x="857" y="182"/>
                  </a:lnTo>
                  <a:lnTo>
                    <a:pt x="847" y="220"/>
                  </a:lnTo>
                  <a:lnTo>
                    <a:pt x="847" y="220"/>
                  </a:lnTo>
                  <a:lnTo>
                    <a:pt x="811" y="366"/>
                  </a:lnTo>
                  <a:lnTo>
                    <a:pt x="781" y="489"/>
                  </a:lnTo>
                  <a:lnTo>
                    <a:pt x="758" y="593"/>
                  </a:lnTo>
                  <a:lnTo>
                    <a:pt x="758" y="593"/>
                  </a:lnTo>
                  <a:lnTo>
                    <a:pt x="748" y="639"/>
                  </a:lnTo>
                  <a:lnTo>
                    <a:pt x="740" y="692"/>
                  </a:lnTo>
                  <a:lnTo>
                    <a:pt x="731" y="749"/>
                  </a:lnTo>
                  <a:lnTo>
                    <a:pt x="724" y="805"/>
                  </a:lnTo>
                  <a:lnTo>
                    <a:pt x="713" y="900"/>
                  </a:lnTo>
                  <a:lnTo>
                    <a:pt x="707" y="943"/>
                  </a:lnTo>
                  <a:lnTo>
                    <a:pt x="707" y="943"/>
                  </a:lnTo>
                  <a:lnTo>
                    <a:pt x="703" y="950"/>
                  </a:lnTo>
                  <a:lnTo>
                    <a:pt x="701" y="953"/>
                  </a:lnTo>
                  <a:lnTo>
                    <a:pt x="699" y="955"/>
                  </a:lnTo>
                  <a:lnTo>
                    <a:pt x="696" y="957"/>
                  </a:lnTo>
                  <a:lnTo>
                    <a:pt x="693" y="957"/>
                  </a:lnTo>
                  <a:lnTo>
                    <a:pt x="688" y="952"/>
                  </a:lnTo>
                  <a:lnTo>
                    <a:pt x="685" y="945"/>
                  </a:lnTo>
                  <a:lnTo>
                    <a:pt x="685" y="945"/>
                  </a:lnTo>
                  <a:lnTo>
                    <a:pt x="675" y="922"/>
                  </a:lnTo>
                  <a:lnTo>
                    <a:pt x="668" y="907"/>
                  </a:lnTo>
                  <a:lnTo>
                    <a:pt x="662" y="890"/>
                  </a:lnTo>
                  <a:lnTo>
                    <a:pt x="656" y="870"/>
                  </a:lnTo>
                  <a:lnTo>
                    <a:pt x="652" y="848"/>
                  </a:lnTo>
                  <a:lnTo>
                    <a:pt x="649" y="825"/>
                  </a:lnTo>
                  <a:lnTo>
                    <a:pt x="648" y="800"/>
                  </a:lnTo>
                  <a:lnTo>
                    <a:pt x="648" y="800"/>
                  </a:lnTo>
                  <a:lnTo>
                    <a:pt x="647" y="749"/>
                  </a:lnTo>
                  <a:lnTo>
                    <a:pt x="645" y="706"/>
                  </a:lnTo>
                  <a:lnTo>
                    <a:pt x="643" y="666"/>
                  </a:lnTo>
                  <a:lnTo>
                    <a:pt x="642" y="634"/>
                  </a:lnTo>
                  <a:lnTo>
                    <a:pt x="642" y="634"/>
                  </a:lnTo>
                  <a:lnTo>
                    <a:pt x="645" y="593"/>
                  </a:lnTo>
                  <a:lnTo>
                    <a:pt x="648" y="539"/>
                  </a:lnTo>
                  <a:lnTo>
                    <a:pt x="653" y="486"/>
                  </a:lnTo>
                  <a:lnTo>
                    <a:pt x="655" y="464"/>
                  </a:lnTo>
                  <a:lnTo>
                    <a:pt x="658" y="447"/>
                  </a:lnTo>
                  <a:lnTo>
                    <a:pt x="658" y="447"/>
                  </a:lnTo>
                  <a:lnTo>
                    <a:pt x="662" y="425"/>
                  </a:lnTo>
                  <a:lnTo>
                    <a:pt x="665" y="389"/>
                  </a:lnTo>
                  <a:lnTo>
                    <a:pt x="673" y="295"/>
                  </a:lnTo>
                  <a:lnTo>
                    <a:pt x="682" y="201"/>
                  </a:lnTo>
                  <a:lnTo>
                    <a:pt x="684" y="147"/>
                  </a:lnTo>
                  <a:lnTo>
                    <a:pt x="684" y="147"/>
                  </a:lnTo>
                  <a:lnTo>
                    <a:pt x="684" y="115"/>
                  </a:lnTo>
                  <a:lnTo>
                    <a:pt x="683" y="94"/>
                  </a:lnTo>
                  <a:lnTo>
                    <a:pt x="680" y="71"/>
                  </a:lnTo>
                  <a:lnTo>
                    <a:pt x="677" y="50"/>
                  </a:lnTo>
                  <a:lnTo>
                    <a:pt x="673" y="40"/>
                  </a:lnTo>
                  <a:lnTo>
                    <a:pt x="670" y="31"/>
                  </a:lnTo>
                  <a:lnTo>
                    <a:pt x="665" y="23"/>
                  </a:lnTo>
                  <a:lnTo>
                    <a:pt x="661" y="16"/>
                  </a:lnTo>
                  <a:lnTo>
                    <a:pt x="654" y="11"/>
                  </a:lnTo>
                  <a:lnTo>
                    <a:pt x="647" y="8"/>
                  </a:lnTo>
                  <a:lnTo>
                    <a:pt x="647" y="8"/>
                  </a:lnTo>
                  <a:lnTo>
                    <a:pt x="632" y="3"/>
                  </a:lnTo>
                  <a:lnTo>
                    <a:pt x="617" y="0"/>
                  </a:lnTo>
                  <a:lnTo>
                    <a:pt x="609" y="0"/>
                  </a:lnTo>
                  <a:lnTo>
                    <a:pt x="601" y="1"/>
                  </a:lnTo>
                  <a:lnTo>
                    <a:pt x="593" y="2"/>
                  </a:lnTo>
                  <a:lnTo>
                    <a:pt x="586" y="4"/>
                  </a:lnTo>
                  <a:lnTo>
                    <a:pt x="578" y="9"/>
                  </a:lnTo>
                  <a:lnTo>
                    <a:pt x="571" y="15"/>
                  </a:lnTo>
                  <a:lnTo>
                    <a:pt x="564" y="22"/>
                  </a:lnTo>
                  <a:lnTo>
                    <a:pt x="558" y="30"/>
                  </a:lnTo>
                  <a:lnTo>
                    <a:pt x="552" y="41"/>
                  </a:lnTo>
                  <a:lnTo>
                    <a:pt x="547" y="54"/>
                  </a:lnTo>
                  <a:lnTo>
                    <a:pt x="542" y="69"/>
                  </a:lnTo>
                  <a:lnTo>
                    <a:pt x="538" y="86"/>
                  </a:lnTo>
                  <a:lnTo>
                    <a:pt x="538" y="86"/>
                  </a:lnTo>
                  <a:lnTo>
                    <a:pt x="502" y="263"/>
                  </a:lnTo>
                  <a:lnTo>
                    <a:pt x="483" y="346"/>
                  </a:lnTo>
                  <a:lnTo>
                    <a:pt x="472" y="402"/>
                  </a:lnTo>
                  <a:lnTo>
                    <a:pt x="472" y="402"/>
                  </a:lnTo>
                  <a:lnTo>
                    <a:pt x="466" y="428"/>
                  </a:lnTo>
                  <a:lnTo>
                    <a:pt x="460" y="467"/>
                  </a:lnTo>
                  <a:lnTo>
                    <a:pt x="448" y="570"/>
                  </a:lnTo>
                  <a:lnTo>
                    <a:pt x="438" y="670"/>
                  </a:lnTo>
                  <a:lnTo>
                    <a:pt x="435" y="707"/>
                  </a:lnTo>
                  <a:lnTo>
                    <a:pt x="434" y="730"/>
                  </a:lnTo>
                  <a:lnTo>
                    <a:pt x="434" y="730"/>
                  </a:lnTo>
                  <a:lnTo>
                    <a:pt x="441" y="823"/>
                  </a:lnTo>
                  <a:lnTo>
                    <a:pt x="443" y="874"/>
                  </a:lnTo>
                  <a:lnTo>
                    <a:pt x="442" y="891"/>
                  </a:lnTo>
                  <a:lnTo>
                    <a:pt x="442" y="898"/>
                  </a:lnTo>
                  <a:lnTo>
                    <a:pt x="441" y="901"/>
                  </a:lnTo>
                  <a:lnTo>
                    <a:pt x="441" y="901"/>
                  </a:lnTo>
                  <a:lnTo>
                    <a:pt x="435" y="911"/>
                  </a:lnTo>
                  <a:lnTo>
                    <a:pt x="433" y="915"/>
                  </a:lnTo>
                  <a:lnTo>
                    <a:pt x="429" y="917"/>
                  </a:lnTo>
                  <a:lnTo>
                    <a:pt x="426" y="919"/>
                  </a:lnTo>
                  <a:lnTo>
                    <a:pt x="423" y="916"/>
                  </a:lnTo>
                  <a:lnTo>
                    <a:pt x="421" y="912"/>
                  </a:lnTo>
                  <a:lnTo>
                    <a:pt x="419" y="904"/>
                  </a:lnTo>
                  <a:lnTo>
                    <a:pt x="419" y="904"/>
                  </a:lnTo>
                  <a:lnTo>
                    <a:pt x="418" y="850"/>
                  </a:lnTo>
                  <a:lnTo>
                    <a:pt x="417" y="803"/>
                  </a:lnTo>
                  <a:lnTo>
                    <a:pt x="417" y="749"/>
                  </a:lnTo>
                  <a:lnTo>
                    <a:pt x="418" y="692"/>
                  </a:lnTo>
                  <a:lnTo>
                    <a:pt x="420" y="635"/>
                  </a:lnTo>
                  <a:lnTo>
                    <a:pt x="423" y="584"/>
                  </a:lnTo>
                  <a:lnTo>
                    <a:pt x="426" y="562"/>
                  </a:lnTo>
                  <a:lnTo>
                    <a:pt x="428" y="542"/>
                  </a:lnTo>
                  <a:lnTo>
                    <a:pt x="428" y="542"/>
                  </a:lnTo>
                  <a:lnTo>
                    <a:pt x="449" y="412"/>
                  </a:lnTo>
                  <a:lnTo>
                    <a:pt x="463" y="337"/>
                  </a:lnTo>
                  <a:lnTo>
                    <a:pt x="472" y="290"/>
                  </a:lnTo>
                  <a:lnTo>
                    <a:pt x="472" y="290"/>
                  </a:lnTo>
                  <a:lnTo>
                    <a:pt x="473" y="278"/>
                  </a:lnTo>
                  <a:lnTo>
                    <a:pt x="473" y="267"/>
                  </a:lnTo>
                  <a:lnTo>
                    <a:pt x="473" y="253"/>
                  </a:lnTo>
                  <a:lnTo>
                    <a:pt x="472" y="239"/>
                  </a:lnTo>
                  <a:lnTo>
                    <a:pt x="471" y="232"/>
                  </a:lnTo>
                  <a:lnTo>
                    <a:pt x="468" y="225"/>
                  </a:lnTo>
                  <a:lnTo>
                    <a:pt x="465" y="220"/>
                  </a:lnTo>
                  <a:lnTo>
                    <a:pt x="461" y="215"/>
                  </a:lnTo>
                  <a:lnTo>
                    <a:pt x="457" y="212"/>
                  </a:lnTo>
                  <a:lnTo>
                    <a:pt x="451" y="209"/>
                  </a:lnTo>
                  <a:lnTo>
                    <a:pt x="451" y="209"/>
                  </a:lnTo>
                  <a:lnTo>
                    <a:pt x="440" y="205"/>
                  </a:lnTo>
                  <a:lnTo>
                    <a:pt x="427" y="200"/>
                  </a:lnTo>
                  <a:lnTo>
                    <a:pt x="420" y="199"/>
                  </a:lnTo>
                  <a:lnTo>
                    <a:pt x="413" y="199"/>
                  </a:lnTo>
                  <a:lnTo>
                    <a:pt x="407" y="199"/>
                  </a:lnTo>
                  <a:lnTo>
                    <a:pt x="400" y="201"/>
                  </a:lnTo>
                  <a:lnTo>
                    <a:pt x="392" y="205"/>
                  </a:lnTo>
                  <a:lnTo>
                    <a:pt x="385" y="209"/>
                  </a:lnTo>
                  <a:lnTo>
                    <a:pt x="379" y="217"/>
                  </a:lnTo>
                  <a:lnTo>
                    <a:pt x="370" y="227"/>
                  </a:lnTo>
                  <a:lnTo>
                    <a:pt x="362" y="239"/>
                  </a:lnTo>
                  <a:lnTo>
                    <a:pt x="354" y="254"/>
                  </a:lnTo>
                  <a:lnTo>
                    <a:pt x="346" y="273"/>
                  </a:lnTo>
                  <a:lnTo>
                    <a:pt x="338" y="295"/>
                  </a:lnTo>
                  <a:lnTo>
                    <a:pt x="338" y="295"/>
                  </a:lnTo>
                  <a:lnTo>
                    <a:pt x="305" y="384"/>
                  </a:lnTo>
                  <a:lnTo>
                    <a:pt x="289" y="428"/>
                  </a:lnTo>
                  <a:lnTo>
                    <a:pt x="274" y="471"/>
                  </a:lnTo>
                  <a:lnTo>
                    <a:pt x="260" y="513"/>
                  </a:lnTo>
                  <a:lnTo>
                    <a:pt x="248" y="557"/>
                  </a:lnTo>
                  <a:lnTo>
                    <a:pt x="244" y="579"/>
                  </a:lnTo>
                  <a:lnTo>
                    <a:pt x="240" y="601"/>
                  </a:lnTo>
                  <a:lnTo>
                    <a:pt x="237" y="624"/>
                  </a:lnTo>
                  <a:lnTo>
                    <a:pt x="235" y="647"/>
                  </a:lnTo>
                  <a:lnTo>
                    <a:pt x="235" y="647"/>
                  </a:lnTo>
                  <a:lnTo>
                    <a:pt x="232" y="692"/>
                  </a:lnTo>
                  <a:lnTo>
                    <a:pt x="232" y="734"/>
                  </a:lnTo>
                  <a:lnTo>
                    <a:pt x="233" y="776"/>
                  </a:lnTo>
                  <a:lnTo>
                    <a:pt x="236" y="813"/>
                  </a:lnTo>
                  <a:lnTo>
                    <a:pt x="239" y="871"/>
                  </a:lnTo>
                  <a:lnTo>
                    <a:pt x="239" y="892"/>
                  </a:lnTo>
                  <a:lnTo>
                    <a:pt x="239" y="900"/>
                  </a:lnTo>
                  <a:lnTo>
                    <a:pt x="238" y="906"/>
                  </a:lnTo>
                  <a:lnTo>
                    <a:pt x="238" y="906"/>
                  </a:lnTo>
                  <a:lnTo>
                    <a:pt x="235" y="915"/>
                  </a:lnTo>
                  <a:lnTo>
                    <a:pt x="230" y="923"/>
                  </a:lnTo>
                  <a:lnTo>
                    <a:pt x="225" y="930"/>
                  </a:lnTo>
                  <a:lnTo>
                    <a:pt x="220" y="935"/>
                  </a:lnTo>
                  <a:lnTo>
                    <a:pt x="214" y="938"/>
                  </a:lnTo>
                  <a:lnTo>
                    <a:pt x="209" y="940"/>
                  </a:lnTo>
                  <a:lnTo>
                    <a:pt x="205" y="942"/>
                  </a:lnTo>
                  <a:lnTo>
                    <a:pt x="201" y="942"/>
                  </a:lnTo>
                  <a:lnTo>
                    <a:pt x="201" y="942"/>
                  </a:lnTo>
                  <a:lnTo>
                    <a:pt x="197" y="939"/>
                  </a:lnTo>
                  <a:lnTo>
                    <a:pt x="190" y="937"/>
                  </a:lnTo>
                  <a:lnTo>
                    <a:pt x="183" y="931"/>
                  </a:lnTo>
                  <a:lnTo>
                    <a:pt x="175" y="924"/>
                  </a:lnTo>
                  <a:lnTo>
                    <a:pt x="167" y="914"/>
                  </a:lnTo>
                  <a:lnTo>
                    <a:pt x="162" y="908"/>
                  </a:lnTo>
                  <a:lnTo>
                    <a:pt x="159" y="901"/>
                  </a:lnTo>
                  <a:lnTo>
                    <a:pt x="156" y="893"/>
                  </a:lnTo>
                  <a:lnTo>
                    <a:pt x="153" y="885"/>
                  </a:lnTo>
                  <a:lnTo>
                    <a:pt x="152" y="875"/>
                  </a:lnTo>
                  <a:lnTo>
                    <a:pt x="149" y="864"/>
                  </a:lnTo>
                  <a:lnTo>
                    <a:pt x="149" y="864"/>
                  </a:lnTo>
                  <a:lnTo>
                    <a:pt x="145" y="801"/>
                  </a:lnTo>
                  <a:lnTo>
                    <a:pt x="140" y="716"/>
                  </a:lnTo>
                  <a:lnTo>
                    <a:pt x="137" y="631"/>
                  </a:lnTo>
                  <a:lnTo>
                    <a:pt x="137" y="596"/>
                  </a:lnTo>
                  <a:lnTo>
                    <a:pt x="138" y="571"/>
                  </a:lnTo>
                  <a:lnTo>
                    <a:pt x="138" y="571"/>
                  </a:lnTo>
                  <a:lnTo>
                    <a:pt x="138" y="550"/>
                  </a:lnTo>
                  <a:lnTo>
                    <a:pt x="137" y="528"/>
                  </a:lnTo>
                  <a:lnTo>
                    <a:pt x="133" y="509"/>
                  </a:lnTo>
                  <a:lnTo>
                    <a:pt x="129" y="489"/>
                  </a:lnTo>
                  <a:lnTo>
                    <a:pt x="123" y="473"/>
                  </a:lnTo>
                  <a:lnTo>
                    <a:pt x="116" y="459"/>
                  </a:lnTo>
                  <a:lnTo>
                    <a:pt x="112" y="455"/>
                  </a:lnTo>
                  <a:lnTo>
                    <a:pt x="109" y="450"/>
                  </a:lnTo>
                  <a:lnTo>
                    <a:pt x="106" y="448"/>
                  </a:lnTo>
                  <a:lnTo>
                    <a:pt x="102" y="447"/>
                  </a:lnTo>
                  <a:lnTo>
                    <a:pt x="102" y="447"/>
                  </a:lnTo>
                  <a:lnTo>
                    <a:pt x="92" y="444"/>
                  </a:lnTo>
                  <a:lnTo>
                    <a:pt x="80" y="443"/>
                  </a:lnTo>
                  <a:lnTo>
                    <a:pt x="80" y="443"/>
                  </a:lnTo>
                  <a:lnTo>
                    <a:pt x="74" y="443"/>
                  </a:lnTo>
                  <a:lnTo>
                    <a:pt x="67" y="444"/>
                  </a:lnTo>
                  <a:lnTo>
                    <a:pt x="62" y="445"/>
                  </a:lnTo>
                  <a:lnTo>
                    <a:pt x="56" y="449"/>
                  </a:lnTo>
                  <a:lnTo>
                    <a:pt x="49" y="452"/>
                  </a:lnTo>
                  <a:lnTo>
                    <a:pt x="43" y="458"/>
                  </a:lnTo>
                  <a:lnTo>
                    <a:pt x="36" y="465"/>
                  </a:lnTo>
                  <a:lnTo>
                    <a:pt x="31" y="473"/>
                  </a:lnTo>
                  <a:lnTo>
                    <a:pt x="31" y="473"/>
                  </a:lnTo>
                  <a:lnTo>
                    <a:pt x="25" y="483"/>
                  </a:lnTo>
                  <a:lnTo>
                    <a:pt x="19" y="496"/>
                  </a:lnTo>
                  <a:lnTo>
                    <a:pt x="15" y="511"/>
                  </a:lnTo>
                  <a:lnTo>
                    <a:pt x="10" y="529"/>
                  </a:lnTo>
                  <a:lnTo>
                    <a:pt x="10" y="529"/>
                  </a:ln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8">
              <a:extLst>
                <a:ext uri="{FF2B5EF4-FFF2-40B4-BE49-F238E27FC236}">
                  <a16:creationId xmlns:a16="http://schemas.microsoft.com/office/drawing/2014/main" id="{90F5CFF5-2E7A-460B-9C76-154894C0C4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7913" y="3517901"/>
              <a:ext cx="669925" cy="976313"/>
            </a:xfrm>
            <a:custGeom>
              <a:avLst/>
              <a:gdLst>
                <a:gd name="T0" fmla="*/ 0 w 843"/>
                <a:gd name="T1" fmla="*/ 0 h 1229"/>
                <a:gd name="T2" fmla="*/ 8 w 843"/>
                <a:gd name="T3" fmla="*/ 112 h 1229"/>
                <a:gd name="T4" fmla="*/ 17 w 843"/>
                <a:gd name="T5" fmla="*/ 188 h 1229"/>
                <a:gd name="T6" fmla="*/ 37 w 843"/>
                <a:gd name="T7" fmla="*/ 307 h 1229"/>
                <a:gd name="T8" fmla="*/ 62 w 843"/>
                <a:gd name="T9" fmla="*/ 489 h 1229"/>
                <a:gd name="T10" fmla="*/ 85 w 843"/>
                <a:gd name="T11" fmla="*/ 669 h 1229"/>
                <a:gd name="T12" fmla="*/ 93 w 843"/>
                <a:gd name="T13" fmla="*/ 765 h 1229"/>
                <a:gd name="T14" fmla="*/ 93 w 843"/>
                <a:gd name="T15" fmla="*/ 783 h 1229"/>
                <a:gd name="T16" fmla="*/ 89 w 843"/>
                <a:gd name="T17" fmla="*/ 836 h 1229"/>
                <a:gd name="T18" fmla="*/ 66 w 843"/>
                <a:gd name="T19" fmla="*/ 993 h 1229"/>
                <a:gd name="T20" fmla="*/ 682 w 843"/>
                <a:gd name="T21" fmla="*/ 1229 h 1229"/>
                <a:gd name="T22" fmla="*/ 687 w 843"/>
                <a:gd name="T23" fmla="*/ 1221 h 1229"/>
                <a:gd name="T24" fmla="*/ 692 w 843"/>
                <a:gd name="T25" fmla="*/ 1211 h 1229"/>
                <a:gd name="T26" fmla="*/ 729 w 843"/>
                <a:gd name="T27" fmla="*/ 1128 h 1229"/>
                <a:gd name="T28" fmla="*/ 767 w 843"/>
                <a:gd name="T29" fmla="*/ 1054 h 1229"/>
                <a:gd name="T30" fmla="*/ 805 w 843"/>
                <a:gd name="T31" fmla="*/ 991 h 1229"/>
                <a:gd name="T32" fmla="*/ 834 w 843"/>
                <a:gd name="T33" fmla="*/ 957 h 1229"/>
                <a:gd name="T34" fmla="*/ 842 w 843"/>
                <a:gd name="T35" fmla="*/ 948 h 1229"/>
                <a:gd name="T36" fmla="*/ 843 w 843"/>
                <a:gd name="T37" fmla="*/ 945 h 1229"/>
                <a:gd name="T38" fmla="*/ 835 w 843"/>
                <a:gd name="T39" fmla="*/ 940 h 1229"/>
                <a:gd name="T40" fmla="*/ 802 w 843"/>
                <a:gd name="T41" fmla="*/ 929 h 1229"/>
                <a:gd name="T42" fmla="*/ 677 w 843"/>
                <a:gd name="T43" fmla="*/ 902 h 1229"/>
                <a:gd name="T44" fmla="*/ 456 w 843"/>
                <a:gd name="T45" fmla="*/ 859 h 1229"/>
                <a:gd name="T46" fmla="*/ 304 w 843"/>
                <a:gd name="T47" fmla="*/ 828 h 1229"/>
                <a:gd name="T48" fmla="*/ 234 w 843"/>
                <a:gd name="T49" fmla="*/ 808 h 1229"/>
                <a:gd name="T50" fmla="*/ 213 w 843"/>
                <a:gd name="T51" fmla="*/ 799 h 1229"/>
                <a:gd name="T52" fmla="*/ 205 w 843"/>
                <a:gd name="T53" fmla="*/ 794 h 1229"/>
                <a:gd name="T54" fmla="*/ 190 w 843"/>
                <a:gd name="T55" fmla="*/ 774 h 1229"/>
                <a:gd name="T56" fmla="*/ 174 w 843"/>
                <a:gd name="T57" fmla="*/ 743 h 1229"/>
                <a:gd name="T58" fmla="*/ 150 w 843"/>
                <a:gd name="T59" fmla="*/ 679 h 1229"/>
                <a:gd name="T60" fmla="*/ 116 w 843"/>
                <a:gd name="T61" fmla="*/ 571 h 1229"/>
                <a:gd name="T62" fmla="*/ 84 w 843"/>
                <a:gd name="T63" fmla="*/ 447 h 1229"/>
                <a:gd name="T64" fmla="*/ 56 w 843"/>
                <a:gd name="T65" fmla="*/ 318 h 1229"/>
                <a:gd name="T66" fmla="*/ 14 w 843"/>
                <a:gd name="T67" fmla="*/ 100 h 1229"/>
                <a:gd name="T68" fmla="*/ 5 w 843"/>
                <a:gd name="T69" fmla="*/ 36 h 1229"/>
                <a:gd name="T70" fmla="*/ 0 w 843"/>
                <a:gd name="T71" fmla="*/ 0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3" h="1229">
                  <a:moveTo>
                    <a:pt x="0" y="0"/>
                  </a:moveTo>
                  <a:lnTo>
                    <a:pt x="0" y="0"/>
                  </a:lnTo>
                  <a:lnTo>
                    <a:pt x="5" y="60"/>
                  </a:lnTo>
                  <a:lnTo>
                    <a:pt x="8" y="112"/>
                  </a:lnTo>
                  <a:lnTo>
                    <a:pt x="13" y="155"/>
                  </a:lnTo>
                  <a:lnTo>
                    <a:pt x="17" y="188"/>
                  </a:lnTo>
                  <a:lnTo>
                    <a:pt x="17" y="188"/>
                  </a:lnTo>
                  <a:lnTo>
                    <a:pt x="37" y="307"/>
                  </a:lnTo>
                  <a:lnTo>
                    <a:pt x="50" y="394"/>
                  </a:lnTo>
                  <a:lnTo>
                    <a:pt x="62" y="489"/>
                  </a:lnTo>
                  <a:lnTo>
                    <a:pt x="75" y="583"/>
                  </a:lnTo>
                  <a:lnTo>
                    <a:pt x="85" y="669"/>
                  </a:lnTo>
                  <a:lnTo>
                    <a:pt x="91" y="738"/>
                  </a:lnTo>
                  <a:lnTo>
                    <a:pt x="93" y="765"/>
                  </a:lnTo>
                  <a:lnTo>
                    <a:pt x="93" y="783"/>
                  </a:lnTo>
                  <a:lnTo>
                    <a:pt x="93" y="783"/>
                  </a:lnTo>
                  <a:lnTo>
                    <a:pt x="91" y="806"/>
                  </a:lnTo>
                  <a:lnTo>
                    <a:pt x="89" y="836"/>
                  </a:lnTo>
                  <a:lnTo>
                    <a:pt x="78" y="908"/>
                  </a:lnTo>
                  <a:lnTo>
                    <a:pt x="66" y="993"/>
                  </a:lnTo>
                  <a:lnTo>
                    <a:pt x="51" y="1078"/>
                  </a:lnTo>
                  <a:lnTo>
                    <a:pt x="682" y="1229"/>
                  </a:lnTo>
                  <a:lnTo>
                    <a:pt x="682" y="1229"/>
                  </a:lnTo>
                  <a:lnTo>
                    <a:pt x="687" y="1221"/>
                  </a:lnTo>
                  <a:lnTo>
                    <a:pt x="692" y="1211"/>
                  </a:lnTo>
                  <a:lnTo>
                    <a:pt x="692" y="1211"/>
                  </a:lnTo>
                  <a:lnTo>
                    <a:pt x="711" y="1169"/>
                  </a:lnTo>
                  <a:lnTo>
                    <a:pt x="729" y="1128"/>
                  </a:lnTo>
                  <a:lnTo>
                    <a:pt x="748" y="1089"/>
                  </a:lnTo>
                  <a:lnTo>
                    <a:pt x="767" y="1054"/>
                  </a:lnTo>
                  <a:lnTo>
                    <a:pt x="787" y="1020"/>
                  </a:lnTo>
                  <a:lnTo>
                    <a:pt x="805" y="991"/>
                  </a:lnTo>
                  <a:lnTo>
                    <a:pt x="825" y="967"/>
                  </a:lnTo>
                  <a:lnTo>
                    <a:pt x="834" y="957"/>
                  </a:lnTo>
                  <a:lnTo>
                    <a:pt x="842" y="948"/>
                  </a:lnTo>
                  <a:lnTo>
                    <a:pt x="842" y="948"/>
                  </a:lnTo>
                  <a:lnTo>
                    <a:pt x="843" y="946"/>
                  </a:lnTo>
                  <a:lnTo>
                    <a:pt x="843" y="945"/>
                  </a:lnTo>
                  <a:lnTo>
                    <a:pt x="841" y="943"/>
                  </a:lnTo>
                  <a:lnTo>
                    <a:pt x="835" y="940"/>
                  </a:lnTo>
                  <a:lnTo>
                    <a:pt x="827" y="936"/>
                  </a:lnTo>
                  <a:lnTo>
                    <a:pt x="802" y="929"/>
                  </a:lnTo>
                  <a:lnTo>
                    <a:pt x="767" y="921"/>
                  </a:lnTo>
                  <a:lnTo>
                    <a:pt x="677" y="902"/>
                  </a:lnTo>
                  <a:lnTo>
                    <a:pt x="569" y="881"/>
                  </a:lnTo>
                  <a:lnTo>
                    <a:pt x="456" y="859"/>
                  </a:lnTo>
                  <a:lnTo>
                    <a:pt x="350" y="838"/>
                  </a:lnTo>
                  <a:lnTo>
                    <a:pt x="304" y="828"/>
                  </a:lnTo>
                  <a:lnTo>
                    <a:pt x="265" y="818"/>
                  </a:lnTo>
                  <a:lnTo>
                    <a:pt x="234" y="808"/>
                  </a:lnTo>
                  <a:lnTo>
                    <a:pt x="222" y="804"/>
                  </a:lnTo>
                  <a:lnTo>
                    <a:pt x="213" y="799"/>
                  </a:lnTo>
                  <a:lnTo>
                    <a:pt x="213" y="799"/>
                  </a:lnTo>
                  <a:lnTo>
                    <a:pt x="205" y="794"/>
                  </a:lnTo>
                  <a:lnTo>
                    <a:pt x="198" y="785"/>
                  </a:lnTo>
                  <a:lnTo>
                    <a:pt x="190" y="774"/>
                  </a:lnTo>
                  <a:lnTo>
                    <a:pt x="182" y="760"/>
                  </a:lnTo>
                  <a:lnTo>
                    <a:pt x="174" y="743"/>
                  </a:lnTo>
                  <a:lnTo>
                    <a:pt x="166" y="724"/>
                  </a:lnTo>
                  <a:lnTo>
                    <a:pt x="150" y="679"/>
                  </a:lnTo>
                  <a:lnTo>
                    <a:pt x="132" y="628"/>
                  </a:lnTo>
                  <a:lnTo>
                    <a:pt x="116" y="571"/>
                  </a:lnTo>
                  <a:lnTo>
                    <a:pt x="100" y="510"/>
                  </a:lnTo>
                  <a:lnTo>
                    <a:pt x="84" y="447"/>
                  </a:lnTo>
                  <a:lnTo>
                    <a:pt x="70" y="382"/>
                  </a:lnTo>
                  <a:lnTo>
                    <a:pt x="56" y="318"/>
                  </a:lnTo>
                  <a:lnTo>
                    <a:pt x="32" y="199"/>
                  </a:lnTo>
                  <a:lnTo>
                    <a:pt x="14" y="100"/>
                  </a:lnTo>
                  <a:lnTo>
                    <a:pt x="8" y="63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9">
              <a:extLst>
                <a:ext uri="{FF2B5EF4-FFF2-40B4-BE49-F238E27FC236}">
                  <a16:creationId xmlns:a16="http://schemas.microsoft.com/office/drawing/2014/main" id="{BF826DB4-09A2-4BBC-84CA-3EEB24364D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3625" y="4114801"/>
              <a:ext cx="817563" cy="319088"/>
            </a:xfrm>
            <a:custGeom>
              <a:avLst/>
              <a:gdLst>
                <a:gd name="T0" fmla="*/ 0 w 1029"/>
                <a:gd name="T1" fmla="*/ 198 h 402"/>
                <a:gd name="T2" fmla="*/ 30 w 1029"/>
                <a:gd name="T3" fmla="*/ 24 h 402"/>
                <a:gd name="T4" fmla="*/ 30 w 1029"/>
                <a:gd name="T5" fmla="*/ 24 h 402"/>
                <a:gd name="T6" fmla="*/ 31 w 1029"/>
                <a:gd name="T7" fmla="*/ 18 h 402"/>
                <a:gd name="T8" fmla="*/ 33 w 1029"/>
                <a:gd name="T9" fmla="*/ 14 h 402"/>
                <a:gd name="T10" fmla="*/ 36 w 1029"/>
                <a:gd name="T11" fmla="*/ 9 h 402"/>
                <a:gd name="T12" fmla="*/ 41 w 1029"/>
                <a:gd name="T13" fmla="*/ 5 h 402"/>
                <a:gd name="T14" fmla="*/ 41 w 1029"/>
                <a:gd name="T15" fmla="*/ 5 h 402"/>
                <a:gd name="T16" fmla="*/ 47 w 1029"/>
                <a:gd name="T17" fmla="*/ 2 h 402"/>
                <a:gd name="T18" fmla="*/ 53 w 1029"/>
                <a:gd name="T19" fmla="*/ 1 h 402"/>
                <a:gd name="T20" fmla="*/ 57 w 1029"/>
                <a:gd name="T21" fmla="*/ 0 h 402"/>
                <a:gd name="T22" fmla="*/ 63 w 1029"/>
                <a:gd name="T23" fmla="*/ 1 h 402"/>
                <a:gd name="T24" fmla="*/ 1025 w 1029"/>
                <a:gd name="T25" fmla="*/ 221 h 402"/>
                <a:gd name="T26" fmla="*/ 1025 w 1029"/>
                <a:gd name="T27" fmla="*/ 221 h 402"/>
                <a:gd name="T28" fmla="*/ 1026 w 1029"/>
                <a:gd name="T29" fmla="*/ 221 h 402"/>
                <a:gd name="T30" fmla="*/ 1028 w 1029"/>
                <a:gd name="T31" fmla="*/ 223 h 402"/>
                <a:gd name="T32" fmla="*/ 1029 w 1029"/>
                <a:gd name="T33" fmla="*/ 225 h 402"/>
                <a:gd name="T34" fmla="*/ 1029 w 1029"/>
                <a:gd name="T35" fmla="*/ 228 h 402"/>
                <a:gd name="T36" fmla="*/ 990 w 1029"/>
                <a:gd name="T37" fmla="*/ 402 h 402"/>
                <a:gd name="T38" fmla="*/ 0 w 1029"/>
                <a:gd name="T39" fmla="*/ 19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9" h="402">
                  <a:moveTo>
                    <a:pt x="0" y="198"/>
                  </a:moveTo>
                  <a:lnTo>
                    <a:pt x="30" y="24"/>
                  </a:lnTo>
                  <a:lnTo>
                    <a:pt x="30" y="24"/>
                  </a:lnTo>
                  <a:lnTo>
                    <a:pt x="31" y="18"/>
                  </a:lnTo>
                  <a:lnTo>
                    <a:pt x="33" y="14"/>
                  </a:lnTo>
                  <a:lnTo>
                    <a:pt x="36" y="9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7" y="2"/>
                  </a:lnTo>
                  <a:lnTo>
                    <a:pt x="53" y="1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1025" y="221"/>
                  </a:lnTo>
                  <a:lnTo>
                    <a:pt x="1025" y="221"/>
                  </a:lnTo>
                  <a:lnTo>
                    <a:pt x="1026" y="221"/>
                  </a:lnTo>
                  <a:lnTo>
                    <a:pt x="1028" y="223"/>
                  </a:lnTo>
                  <a:lnTo>
                    <a:pt x="1029" y="225"/>
                  </a:lnTo>
                  <a:lnTo>
                    <a:pt x="1029" y="228"/>
                  </a:lnTo>
                  <a:lnTo>
                    <a:pt x="990" y="402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E7E9E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0">
              <a:extLst>
                <a:ext uri="{FF2B5EF4-FFF2-40B4-BE49-F238E27FC236}">
                  <a16:creationId xmlns:a16="http://schemas.microsoft.com/office/drawing/2014/main" id="{1D550E05-A984-45CB-9A6C-685483BE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388" y="4168776"/>
              <a:ext cx="1079500" cy="973138"/>
            </a:xfrm>
            <a:custGeom>
              <a:avLst/>
              <a:gdLst>
                <a:gd name="T0" fmla="*/ 1362 w 1362"/>
                <a:gd name="T1" fmla="*/ 223 h 1225"/>
                <a:gd name="T2" fmla="*/ 1134 w 1362"/>
                <a:gd name="T3" fmla="*/ 1225 h 1225"/>
                <a:gd name="T4" fmla="*/ 0 w 1362"/>
                <a:gd name="T5" fmla="*/ 1225 h 1225"/>
                <a:gd name="T6" fmla="*/ 255 w 1362"/>
                <a:gd name="T7" fmla="*/ 22 h 1225"/>
                <a:gd name="T8" fmla="*/ 255 w 1362"/>
                <a:gd name="T9" fmla="*/ 22 h 1225"/>
                <a:gd name="T10" fmla="*/ 257 w 1362"/>
                <a:gd name="T11" fmla="*/ 17 h 1225"/>
                <a:gd name="T12" fmla="*/ 259 w 1362"/>
                <a:gd name="T13" fmla="*/ 12 h 1225"/>
                <a:gd name="T14" fmla="*/ 263 w 1362"/>
                <a:gd name="T15" fmla="*/ 8 h 1225"/>
                <a:gd name="T16" fmla="*/ 267 w 1362"/>
                <a:gd name="T17" fmla="*/ 4 h 1225"/>
                <a:gd name="T18" fmla="*/ 272 w 1362"/>
                <a:gd name="T19" fmla="*/ 2 h 1225"/>
                <a:gd name="T20" fmla="*/ 277 w 1362"/>
                <a:gd name="T21" fmla="*/ 1 h 1225"/>
                <a:gd name="T22" fmla="*/ 282 w 1362"/>
                <a:gd name="T23" fmla="*/ 0 h 1225"/>
                <a:gd name="T24" fmla="*/ 288 w 1362"/>
                <a:gd name="T25" fmla="*/ 1 h 1225"/>
                <a:gd name="T26" fmla="*/ 335 w 1362"/>
                <a:gd name="T27" fmla="*/ 10 h 1225"/>
                <a:gd name="T28" fmla="*/ 419 w 1362"/>
                <a:gd name="T29" fmla="*/ 27 h 1225"/>
                <a:gd name="T30" fmla="*/ 422 w 1362"/>
                <a:gd name="T31" fmla="*/ 29 h 1225"/>
                <a:gd name="T32" fmla="*/ 1136 w 1362"/>
                <a:gd name="T33" fmla="*/ 176 h 1225"/>
                <a:gd name="T34" fmla="*/ 1331 w 1362"/>
                <a:gd name="T35" fmla="*/ 216 h 1225"/>
                <a:gd name="T36" fmla="*/ 1362 w 1362"/>
                <a:gd name="T37" fmla="*/ 223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2" h="1225">
                  <a:moveTo>
                    <a:pt x="1362" y="223"/>
                  </a:moveTo>
                  <a:lnTo>
                    <a:pt x="1134" y="1225"/>
                  </a:lnTo>
                  <a:lnTo>
                    <a:pt x="0" y="1225"/>
                  </a:lnTo>
                  <a:lnTo>
                    <a:pt x="255" y="22"/>
                  </a:lnTo>
                  <a:lnTo>
                    <a:pt x="255" y="22"/>
                  </a:lnTo>
                  <a:lnTo>
                    <a:pt x="257" y="17"/>
                  </a:lnTo>
                  <a:lnTo>
                    <a:pt x="259" y="12"/>
                  </a:lnTo>
                  <a:lnTo>
                    <a:pt x="263" y="8"/>
                  </a:lnTo>
                  <a:lnTo>
                    <a:pt x="267" y="4"/>
                  </a:lnTo>
                  <a:lnTo>
                    <a:pt x="272" y="2"/>
                  </a:lnTo>
                  <a:lnTo>
                    <a:pt x="277" y="1"/>
                  </a:lnTo>
                  <a:lnTo>
                    <a:pt x="282" y="0"/>
                  </a:lnTo>
                  <a:lnTo>
                    <a:pt x="288" y="1"/>
                  </a:lnTo>
                  <a:lnTo>
                    <a:pt x="335" y="10"/>
                  </a:lnTo>
                  <a:lnTo>
                    <a:pt x="419" y="27"/>
                  </a:lnTo>
                  <a:lnTo>
                    <a:pt x="422" y="29"/>
                  </a:lnTo>
                  <a:lnTo>
                    <a:pt x="1136" y="176"/>
                  </a:lnTo>
                  <a:lnTo>
                    <a:pt x="1331" y="216"/>
                  </a:lnTo>
                  <a:lnTo>
                    <a:pt x="1362" y="223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1">
              <a:extLst>
                <a:ext uri="{FF2B5EF4-FFF2-40B4-BE49-F238E27FC236}">
                  <a16:creationId xmlns:a16="http://schemas.microsoft.com/office/drawing/2014/main" id="{5DB905A7-F86D-420E-8B81-897D1AD78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6413" y="2860676"/>
              <a:ext cx="87313" cy="93663"/>
            </a:xfrm>
            <a:custGeom>
              <a:avLst/>
              <a:gdLst>
                <a:gd name="T0" fmla="*/ 16 w 111"/>
                <a:gd name="T1" fmla="*/ 4 h 118"/>
                <a:gd name="T2" fmla="*/ 16 w 111"/>
                <a:gd name="T3" fmla="*/ 4 h 118"/>
                <a:gd name="T4" fmla="*/ 13 w 111"/>
                <a:gd name="T5" fmla="*/ 7 h 118"/>
                <a:gd name="T6" fmla="*/ 9 w 111"/>
                <a:gd name="T7" fmla="*/ 10 h 118"/>
                <a:gd name="T8" fmla="*/ 7 w 111"/>
                <a:gd name="T9" fmla="*/ 14 h 118"/>
                <a:gd name="T10" fmla="*/ 6 w 111"/>
                <a:gd name="T11" fmla="*/ 18 h 118"/>
                <a:gd name="T12" fmla="*/ 6 w 111"/>
                <a:gd name="T13" fmla="*/ 18 h 118"/>
                <a:gd name="T14" fmla="*/ 0 w 111"/>
                <a:gd name="T15" fmla="*/ 72 h 118"/>
                <a:gd name="T16" fmla="*/ 0 w 111"/>
                <a:gd name="T17" fmla="*/ 72 h 118"/>
                <a:gd name="T18" fmla="*/ 0 w 111"/>
                <a:gd name="T19" fmla="*/ 78 h 118"/>
                <a:gd name="T20" fmla="*/ 1 w 111"/>
                <a:gd name="T21" fmla="*/ 83 h 118"/>
                <a:gd name="T22" fmla="*/ 2 w 111"/>
                <a:gd name="T23" fmla="*/ 87 h 118"/>
                <a:gd name="T24" fmla="*/ 4 w 111"/>
                <a:gd name="T25" fmla="*/ 92 h 118"/>
                <a:gd name="T26" fmla="*/ 6 w 111"/>
                <a:gd name="T27" fmla="*/ 95 h 118"/>
                <a:gd name="T28" fmla="*/ 9 w 111"/>
                <a:gd name="T29" fmla="*/ 99 h 118"/>
                <a:gd name="T30" fmla="*/ 17 w 111"/>
                <a:gd name="T31" fmla="*/ 106 h 118"/>
                <a:gd name="T32" fmla="*/ 28 w 111"/>
                <a:gd name="T33" fmla="*/ 110 h 118"/>
                <a:gd name="T34" fmla="*/ 39 w 111"/>
                <a:gd name="T35" fmla="*/ 114 h 118"/>
                <a:gd name="T36" fmla="*/ 53 w 111"/>
                <a:gd name="T37" fmla="*/ 116 h 118"/>
                <a:gd name="T38" fmla="*/ 69 w 111"/>
                <a:gd name="T39" fmla="*/ 118 h 118"/>
                <a:gd name="T40" fmla="*/ 69 w 111"/>
                <a:gd name="T41" fmla="*/ 118 h 118"/>
                <a:gd name="T42" fmla="*/ 75 w 111"/>
                <a:gd name="T43" fmla="*/ 118 h 118"/>
                <a:gd name="T44" fmla="*/ 81 w 111"/>
                <a:gd name="T45" fmla="*/ 117 h 118"/>
                <a:gd name="T46" fmla="*/ 85 w 111"/>
                <a:gd name="T47" fmla="*/ 114 h 118"/>
                <a:gd name="T48" fmla="*/ 90 w 111"/>
                <a:gd name="T49" fmla="*/ 110 h 118"/>
                <a:gd name="T50" fmla="*/ 95 w 111"/>
                <a:gd name="T51" fmla="*/ 106 h 118"/>
                <a:gd name="T52" fmla="*/ 97 w 111"/>
                <a:gd name="T53" fmla="*/ 101 h 118"/>
                <a:gd name="T54" fmla="*/ 103 w 111"/>
                <a:gd name="T55" fmla="*/ 89 h 118"/>
                <a:gd name="T56" fmla="*/ 106 w 111"/>
                <a:gd name="T57" fmla="*/ 75 h 118"/>
                <a:gd name="T58" fmla="*/ 108 w 111"/>
                <a:gd name="T59" fmla="*/ 62 h 118"/>
                <a:gd name="T60" fmla="*/ 111 w 111"/>
                <a:gd name="T61" fmla="*/ 41 h 118"/>
                <a:gd name="T62" fmla="*/ 111 w 111"/>
                <a:gd name="T63" fmla="*/ 41 h 118"/>
                <a:gd name="T64" fmla="*/ 110 w 111"/>
                <a:gd name="T65" fmla="*/ 34 h 118"/>
                <a:gd name="T66" fmla="*/ 106 w 111"/>
                <a:gd name="T67" fmla="*/ 30 h 118"/>
                <a:gd name="T68" fmla="*/ 106 w 111"/>
                <a:gd name="T69" fmla="*/ 30 h 118"/>
                <a:gd name="T70" fmla="*/ 99 w 111"/>
                <a:gd name="T71" fmla="*/ 23 h 118"/>
                <a:gd name="T72" fmla="*/ 92 w 111"/>
                <a:gd name="T73" fmla="*/ 16 h 118"/>
                <a:gd name="T74" fmla="*/ 85 w 111"/>
                <a:gd name="T75" fmla="*/ 11 h 118"/>
                <a:gd name="T76" fmla="*/ 76 w 111"/>
                <a:gd name="T77" fmla="*/ 7 h 118"/>
                <a:gd name="T78" fmla="*/ 67 w 111"/>
                <a:gd name="T79" fmla="*/ 3 h 118"/>
                <a:gd name="T80" fmla="*/ 58 w 111"/>
                <a:gd name="T81" fmla="*/ 2 h 118"/>
                <a:gd name="T82" fmla="*/ 46 w 111"/>
                <a:gd name="T83" fmla="*/ 0 h 118"/>
                <a:gd name="T84" fmla="*/ 35 w 111"/>
                <a:gd name="T85" fmla="*/ 0 h 118"/>
                <a:gd name="T86" fmla="*/ 35 w 111"/>
                <a:gd name="T87" fmla="*/ 0 h 118"/>
                <a:gd name="T88" fmla="*/ 25 w 111"/>
                <a:gd name="T89" fmla="*/ 2 h 118"/>
                <a:gd name="T90" fmla="*/ 16 w 111"/>
                <a:gd name="T91" fmla="*/ 4 h 118"/>
                <a:gd name="T92" fmla="*/ 16 w 111"/>
                <a:gd name="T93" fmla="*/ 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1" h="118">
                  <a:moveTo>
                    <a:pt x="16" y="4"/>
                  </a:moveTo>
                  <a:lnTo>
                    <a:pt x="16" y="4"/>
                  </a:lnTo>
                  <a:lnTo>
                    <a:pt x="13" y="7"/>
                  </a:lnTo>
                  <a:lnTo>
                    <a:pt x="9" y="10"/>
                  </a:lnTo>
                  <a:lnTo>
                    <a:pt x="7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8"/>
                  </a:lnTo>
                  <a:lnTo>
                    <a:pt x="1" y="83"/>
                  </a:lnTo>
                  <a:lnTo>
                    <a:pt x="2" y="87"/>
                  </a:lnTo>
                  <a:lnTo>
                    <a:pt x="4" y="92"/>
                  </a:lnTo>
                  <a:lnTo>
                    <a:pt x="6" y="95"/>
                  </a:lnTo>
                  <a:lnTo>
                    <a:pt x="9" y="99"/>
                  </a:lnTo>
                  <a:lnTo>
                    <a:pt x="17" y="106"/>
                  </a:lnTo>
                  <a:lnTo>
                    <a:pt x="28" y="110"/>
                  </a:lnTo>
                  <a:lnTo>
                    <a:pt x="39" y="114"/>
                  </a:lnTo>
                  <a:lnTo>
                    <a:pt x="53" y="116"/>
                  </a:lnTo>
                  <a:lnTo>
                    <a:pt x="69" y="118"/>
                  </a:lnTo>
                  <a:lnTo>
                    <a:pt x="69" y="118"/>
                  </a:lnTo>
                  <a:lnTo>
                    <a:pt x="75" y="118"/>
                  </a:lnTo>
                  <a:lnTo>
                    <a:pt x="81" y="117"/>
                  </a:lnTo>
                  <a:lnTo>
                    <a:pt x="85" y="114"/>
                  </a:lnTo>
                  <a:lnTo>
                    <a:pt x="90" y="110"/>
                  </a:lnTo>
                  <a:lnTo>
                    <a:pt x="95" y="106"/>
                  </a:lnTo>
                  <a:lnTo>
                    <a:pt x="97" y="101"/>
                  </a:lnTo>
                  <a:lnTo>
                    <a:pt x="103" y="89"/>
                  </a:lnTo>
                  <a:lnTo>
                    <a:pt x="106" y="75"/>
                  </a:lnTo>
                  <a:lnTo>
                    <a:pt x="108" y="62"/>
                  </a:lnTo>
                  <a:lnTo>
                    <a:pt x="111" y="41"/>
                  </a:lnTo>
                  <a:lnTo>
                    <a:pt x="111" y="41"/>
                  </a:lnTo>
                  <a:lnTo>
                    <a:pt x="110" y="34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99" y="23"/>
                  </a:lnTo>
                  <a:lnTo>
                    <a:pt x="92" y="16"/>
                  </a:lnTo>
                  <a:lnTo>
                    <a:pt x="85" y="11"/>
                  </a:lnTo>
                  <a:lnTo>
                    <a:pt x="76" y="7"/>
                  </a:lnTo>
                  <a:lnTo>
                    <a:pt x="67" y="3"/>
                  </a:lnTo>
                  <a:lnTo>
                    <a:pt x="58" y="2"/>
                  </a:lnTo>
                  <a:lnTo>
                    <a:pt x="4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2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2">
              <a:extLst>
                <a:ext uri="{FF2B5EF4-FFF2-40B4-BE49-F238E27FC236}">
                  <a16:creationId xmlns:a16="http://schemas.microsoft.com/office/drawing/2014/main" id="{0CF8AC97-267A-4B36-90F6-EF2BB2D996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49488" y="3536951"/>
              <a:ext cx="42863" cy="84138"/>
            </a:xfrm>
            <a:custGeom>
              <a:avLst/>
              <a:gdLst>
                <a:gd name="T0" fmla="*/ 6 w 53"/>
                <a:gd name="T1" fmla="*/ 17 h 106"/>
                <a:gd name="T2" fmla="*/ 6 w 53"/>
                <a:gd name="T3" fmla="*/ 17 h 106"/>
                <a:gd name="T4" fmla="*/ 1 w 53"/>
                <a:gd name="T5" fmla="*/ 71 h 106"/>
                <a:gd name="T6" fmla="*/ 1 w 53"/>
                <a:gd name="T7" fmla="*/ 71 h 106"/>
                <a:gd name="T8" fmla="*/ 0 w 53"/>
                <a:gd name="T9" fmla="*/ 77 h 106"/>
                <a:gd name="T10" fmla="*/ 1 w 53"/>
                <a:gd name="T11" fmla="*/ 83 h 106"/>
                <a:gd name="T12" fmla="*/ 2 w 53"/>
                <a:gd name="T13" fmla="*/ 87 h 106"/>
                <a:gd name="T14" fmla="*/ 4 w 53"/>
                <a:gd name="T15" fmla="*/ 92 h 106"/>
                <a:gd name="T16" fmla="*/ 7 w 53"/>
                <a:gd name="T17" fmla="*/ 97 h 106"/>
                <a:gd name="T18" fmla="*/ 11 w 53"/>
                <a:gd name="T19" fmla="*/ 100 h 106"/>
                <a:gd name="T20" fmla="*/ 21 w 53"/>
                <a:gd name="T21" fmla="*/ 106 h 106"/>
                <a:gd name="T22" fmla="*/ 21 w 53"/>
                <a:gd name="T23" fmla="*/ 106 h 106"/>
                <a:gd name="T24" fmla="*/ 33 w 53"/>
                <a:gd name="T25" fmla="*/ 77 h 106"/>
                <a:gd name="T26" fmla="*/ 44 w 53"/>
                <a:gd name="T27" fmla="*/ 47 h 106"/>
                <a:gd name="T28" fmla="*/ 48 w 53"/>
                <a:gd name="T29" fmla="*/ 35 h 106"/>
                <a:gd name="T30" fmla="*/ 52 w 53"/>
                <a:gd name="T31" fmla="*/ 22 h 106"/>
                <a:gd name="T32" fmla="*/ 53 w 53"/>
                <a:gd name="T33" fmla="*/ 13 h 106"/>
                <a:gd name="T34" fmla="*/ 53 w 53"/>
                <a:gd name="T35" fmla="*/ 6 h 106"/>
                <a:gd name="T36" fmla="*/ 53 w 53"/>
                <a:gd name="T37" fmla="*/ 6 h 106"/>
                <a:gd name="T38" fmla="*/ 51 w 53"/>
                <a:gd name="T39" fmla="*/ 0 h 106"/>
                <a:gd name="T40" fmla="*/ 51 w 53"/>
                <a:gd name="T41" fmla="*/ 0 h 106"/>
                <a:gd name="T42" fmla="*/ 34 w 53"/>
                <a:gd name="T43" fmla="*/ 0 h 106"/>
                <a:gd name="T44" fmla="*/ 34 w 53"/>
                <a:gd name="T45" fmla="*/ 0 h 106"/>
                <a:gd name="T46" fmla="*/ 25 w 53"/>
                <a:gd name="T47" fmla="*/ 1 h 106"/>
                <a:gd name="T48" fmla="*/ 16 w 53"/>
                <a:gd name="T49" fmla="*/ 3 h 106"/>
                <a:gd name="T50" fmla="*/ 16 w 53"/>
                <a:gd name="T51" fmla="*/ 3 h 106"/>
                <a:gd name="T52" fmla="*/ 13 w 53"/>
                <a:gd name="T53" fmla="*/ 6 h 106"/>
                <a:gd name="T54" fmla="*/ 9 w 53"/>
                <a:gd name="T55" fmla="*/ 9 h 106"/>
                <a:gd name="T56" fmla="*/ 7 w 53"/>
                <a:gd name="T57" fmla="*/ 13 h 106"/>
                <a:gd name="T58" fmla="*/ 6 w 53"/>
                <a:gd name="T59" fmla="*/ 17 h 106"/>
                <a:gd name="T60" fmla="*/ 6 w 53"/>
                <a:gd name="T61" fmla="*/ 1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3" h="106">
                  <a:moveTo>
                    <a:pt x="6" y="17"/>
                  </a:moveTo>
                  <a:lnTo>
                    <a:pt x="6" y="17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0" y="77"/>
                  </a:lnTo>
                  <a:lnTo>
                    <a:pt x="1" y="83"/>
                  </a:lnTo>
                  <a:lnTo>
                    <a:pt x="2" y="87"/>
                  </a:lnTo>
                  <a:lnTo>
                    <a:pt x="4" y="92"/>
                  </a:lnTo>
                  <a:lnTo>
                    <a:pt x="7" y="97"/>
                  </a:lnTo>
                  <a:lnTo>
                    <a:pt x="11" y="100"/>
                  </a:lnTo>
                  <a:lnTo>
                    <a:pt x="21" y="106"/>
                  </a:lnTo>
                  <a:lnTo>
                    <a:pt x="21" y="106"/>
                  </a:lnTo>
                  <a:lnTo>
                    <a:pt x="33" y="77"/>
                  </a:lnTo>
                  <a:lnTo>
                    <a:pt x="44" y="47"/>
                  </a:lnTo>
                  <a:lnTo>
                    <a:pt x="48" y="35"/>
                  </a:lnTo>
                  <a:lnTo>
                    <a:pt x="52" y="22"/>
                  </a:lnTo>
                  <a:lnTo>
                    <a:pt x="53" y="13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3" y="6"/>
                  </a:lnTo>
                  <a:lnTo>
                    <a:pt x="9" y="9"/>
                  </a:lnTo>
                  <a:lnTo>
                    <a:pt x="7" y="13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3">
              <a:extLst>
                <a:ext uri="{FF2B5EF4-FFF2-40B4-BE49-F238E27FC236}">
                  <a16:creationId xmlns:a16="http://schemas.microsoft.com/office/drawing/2014/main" id="{8813684D-05D2-4323-B91F-946661C563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20825" y="2811463"/>
              <a:ext cx="85725" cy="93663"/>
            </a:xfrm>
            <a:custGeom>
              <a:avLst/>
              <a:gdLst>
                <a:gd name="T0" fmla="*/ 16 w 109"/>
                <a:gd name="T1" fmla="*/ 3 h 117"/>
                <a:gd name="T2" fmla="*/ 16 w 109"/>
                <a:gd name="T3" fmla="*/ 3 h 117"/>
                <a:gd name="T4" fmla="*/ 12 w 109"/>
                <a:gd name="T5" fmla="*/ 5 h 117"/>
                <a:gd name="T6" fmla="*/ 9 w 109"/>
                <a:gd name="T7" fmla="*/ 9 h 117"/>
                <a:gd name="T8" fmla="*/ 6 w 109"/>
                <a:gd name="T9" fmla="*/ 14 h 117"/>
                <a:gd name="T10" fmla="*/ 5 w 109"/>
                <a:gd name="T11" fmla="*/ 18 h 117"/>
                <a:gd name="T12" fmla="*/ 5 w 109"/>
                <a:gd name="T13" fmla="*/ 18 h 117"/>
                <a:gd name="T14" fmla="*/ 0 w 109"/>
                <a:gd name="T15" fmla="*/ 71 h 117"/>
                <a:gd name="T16" fmla="*/ 0 w 109"/>
                <a:gd name="T17" fmla="*/ 71 h 117"/>
                <a:gd name="T18" fmla="*/ 0 w 109"/>
                <a:gd name="T19" fmla="*/ 77 h 117"/>
                <a:gd name="T20" fmla="*/ 0 w 109"/>
                <a:gd name="T21" fmla="*/ 83 h 117"/>
                <a:gd name="T22" fmla="*/ 1 w 109"/>
                <a:gd name="T23" fmla="*/ 87 h 117"/>
                <a:gd name="T24" fmla="*/ 3 w 109"/>
                <a:gd name="T25" fmla="*/ 91 h 117"/>
                <a:gd name="T26" fmla="*/ 5 w 109"/>
                <a:gd name="T27" fmla="*/ 95 h 117"/>
                <a:gd name="T28" fmla="*/ 9 w 109"/>
                <a:gd name="T29" fmla="*/ 99 h 117"/>
                <a:gd name="T30" fmla="*/ 17 w 109"/>
                <a:gd name="T31" fmla="*/ 104 h 117"/>
                <a:gd name="T32" fmla="*/ 27 w 109"/>
                <a:gd name="T33" fmla="*/ 109 h 117"/>
                <a:gd name="T34" fmla="*/ 39 w 109"/>
                <a:gd name="T35" fmla="*/ 113 h 117"/>
                <a:gd name="T36" fmla="*/ 53 w 109"/>
                <a:gd name="T37" fmla="*/ 116 h 117"/>
                <a:gd name="T38" fmla="*/ 68 w 109"/>
                <a:gd name="T39" fmla="*/ 117 h 117"/>
                <a:gd name="T40" fmla="*/ 68 w 109"/>
                <a:gd name="T41" fmla="*/ 117 h 117"/>
                <a:gd name="T42" fmla="*/ 74 w 109"/>
                <a:gd name="T43" fmla="*/ 117 h 117"/>
                <a:gd name="T44" fmla="*/ 80 w 109"/>
                <a:gd name="T45" fmla="*/ 116 h 117"/>
                <a:gd name="T46" fmla="*/ 85 w 109"/>
                <a:gd name="T47" fmla="*/ 114 h 117"/>
                <a:gd name="T48" fmla="*/ 89 w 109"/>
                <a:gd name="T49" fmla="*/ 110 h 117"/>
                <a:gd name="T50" fmla="*/ 93 w 109"/>
                <a:gd name="T51" fmla="*/ 106 h 117"/>
                <a:gd name="T52" fmla="*/ 96 w 109"/>
                <a:gd name="T53" fmla="*/ 100 h 117"/>
                <a:gd name="T54" fmla="*/ 102 w 109"/>
                <a:gd name="T55" fmla="*/ 87 h 117"/>
                <a:gd name="T56" fmla="*/ 106 w 109"/>
                <a:gd name="T57" fmla="*/ 75 h 117"/>
                <a:gd name="T58" fmla="*/ 108 w 109"/>
                <a:gd name="T59" fmla="*/ 61 h 117"/>
                <a:gd name="T60" fmla="*/ 109 w 109"/>
                <a:gd name="T61" fmla="*/ 40 h 117"/>
                <a:gd name="T62" fmla="*/ 109 w 109"/>
                <a:gd name="T63" fmla="*/ 40 h 117"/>
                <a:gd name="T64" fmla="*/ 109 w 109"/>
                <a:gd name="T65" fmla="*/ 34 h 117"/>
                <a:gd name="T66" fmla="*/ 106 w 109"/>
                <a:gd name="T67" fmla="*/ 28 h 117"/>
                <a:gd name="T68" fmla="*/ 106 w 109"/>
                <a:gd name="T69" fmla="*/ 28 h 117"/>
                <a:gd name="T70" fmla="*/ 99 w 109"/>
                <a:gd name="T71" fmla="*/ 22 h 117"/>
                <a:gd name="T72" fmla="*/ 92 w 109"/>
                <a:gd name="T73" fmla="*/ 16 h 117"/>
                <a:gd name="T74" fmla="*/ 85 w 109"/>
                <a:gd name="T75" fmla="*/ 10 h 117"/>
                <a:gd name="T76" fmla="*/ 76 w 109"/>
                <a:gd name="T77" fmla="*/ 7 h 117"/>
                <a:gd name="T78" fmla="*/ 66 w 109"/>
                <a:gd name="T79" fmla="*/ 3 h 117"/>
                <a:gd name="T80" fmla="*/ 56 w 109"/>
                <a:gd name="T81" fmla="*/ 1 h 117"/>
                <a:gd name="T82" fmla="*/ 46 w 109"/>
                <a:gd name="T83" fmla="*/ 0 h 117"/>
                <a:gd name="T84" fmla="*/ 34 w 109"/>
                <a:gd name="T85" fmla="*/ 0 h 117"/>
                <a:gd name="T86" fmla="*/ 34 w 109"/>
                <a:gd name="T87" fmla="*/ 0 h 117"/>
                <a:gd name="T88" fmla="*/ 25 w 109"/>
                <a:gd name="T89" fmla="*/ 1 h 117"/>
                <a:gd name="T90" fmla="*/ 16 w 109"/>
                <a:gd name="T91" fmla="*/ 3 h 117"/>
                <a:gd name="T92" fmla="*/ 16 w 109"/>
                <a:gd name="T93" fmla="*/ 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9" h="117">
                  <a:moveTo>
                    <a:pt x="16" y="3"/>
                  </a:moveTo>
                  <a:lnTo>
                    <a:pt x="16" y="3"/>
                  </a:lnTo>
                  <a:lnTo>
                    <a:pt x="12" y="5"/>
                  </a:lnTo>
                  <a:lnTo>
                    <a:pt x="9" y="9"/>
                  </a:lnTo>
                  <a:lnTo>
                    <a:pt x="6" y="14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77"/>
                  </a:lnTo>
                  <a:lnTo>
                    <a:pt x="0" y="83"/>
                  </a:lnTo>
                  <a:lnTo>
                    <a:pt x="1" y="87"/>
                  </a:lnTo>
                  <a:lnTo>
                    <a:pt x="3" y="91"/>
                  </a:lnTo>
                  <a:lnTo>
                    <a:pt x="5" y="95"/>
                  </a:lnTo>
                  <a:lnTo>
                    <a:pt x="9" y="99"/>
                  </a:lnTo>
                  <a:lnTo>
                    <a:pt x="17" y="104"/>
                  </a:lnTo>
                  <a:lnTo>
                    <a:pt x="27" y="109"/>
                  </a:lnTo>
                  <a:lnTo>
                    <a:pt x="39" y="113"/>
                  </a:lnTo>
                  <a:lnTo>
                    <a:pt x="53" y="116"/>
                  </a:lnTo>
                  <a:lnTo>
                    <a:pt x="68" y="117"/>
                  </a:lnTo>
                  <a:lnTo>
                    <a:pt x="68" y="117"/>
                  </a:lnTo>
                  <a:lnTo>
                    <a:pt x="74" y="117"/>
                  </a:lnTo>
                  <a:lnTo>
                    <a:pt x="80" y="116"/>
                  </a:lnTo>
                  <a:lnTo>
                    <a:pt x="85" y="114"/>
                  </a:lnTo>
                  <a:lnTo>
                    <a:pt x="89" y="110"/>
                  </a:lnTo>
                  <a:lnTo>
                    <a:pt x="93" y="106"/>
                  </a:lnTo>
                  <a:lnTo>
                    <a:pt x="96" y="100"/>
                  </a:lnTo>
                  <a:lnTo>
                    <a:pt x="102" y="87"/>
                  </a:lnTo>
                  <a:lnTo>
                    <a:pt x="106" y="75"/>
                  </a:lnTo>
                  <a:lnTo>
                    <a:pt x="108" y="61"/>
                  </a:lnTo>
                  <a:lnTo>
                    <a:pt x="109" y="40"/>
                  </a:lnTo>
                  <a:lnTo>
                    <a:pt x="109" y="40"/>
                  </a:lnTo>
                  <a:lnTo>
                    <a:pt x="109" y="34"/>
                  </a:lnTo>
                  <a:lnTo>
                    <a:pt x="106" y="28"/>
                  </a:lnTo>
                  <a:lnTo>
                    <a:pt x="106" y="28"/>
                  </a:lnTo>
                  <a:lnTo>
                    <a:pt x="99" y="22"/>
                  </a:lnTo>
                  <a:lnTo>
                    <a:pt x="92" y="16"/>
                  </a:lnTo>
                  <a:lnTo>
                    <a:pt x="85" y="10"/>
                  </a:lnTo>
                  <a:lnTo>
                    <a:pt x="76" y="7"/>
                  </a:lnTo>
                  <a:lnTo>
                    <a:pt x="66" y="3"/>
                  </a:lnTo>
                  <a:lnTo>
                    <a:pt x="56" y="1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4">
              <a:extLst>
                <a:ext uri="{FF2B5EF4-FFF2-40B4-BE49-F238E27FC236}">
                  <a16:creationId xmlns:a16="http://schemas.microsoft.com/office/drawing/2014/main" id="{8C7D671B-06A4-434C-B6C7-BCDECA2507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76363" y="2965451"/>
              <a:ext cx="65088" cy="69850"/>
            </a:xfrm>
            <a:custGeom>
              <a:avLst/>
              <a:gdLst>
                <a:gd name="T0" fmla="*/ 11 w 81"/>
                <a:gd name="T1" fmla="*/ 4 h 89"/>
                <a:gd name="T2" fmla="*/ 11 w 81"/>
                <a:gd name="T3" fmla="*/ 4 h 89"/>
                <a:gd name="T4" fmla="*/ 9 w 81"/>
                <a:gd name="T5" fmla="*/ 6 h 89"/>
                <a:gd name="T6" fmla="*/ 7 w 81"/>
                <a:gd name="T7" fmla="*/ 8 h 89"/>
                <a:gd name="T8" fmla="*/ 4 w 81"/>
                <a:gd name="T9" fmla="*/ 11 h 89"/>
                <a:gd name="T10" fmla="*/ 3 w 81"/>
                <a:gd name="T11" fmla="*/ 14 h 89"/>
                <a:gd name="T12" fmla="*/ 3 w 81"/>
                <a:gd name="T13" fmla="*/ 14 h 89"/>
                <a:gd name="T14" fmla="*/ 0 w 81"/>
                <a:gd name="T15" fmla="*/ 54 h 89"/>
                <a:gd name="T16" fmla="*/ 0 w 81"/>
                <a:gd name="T17" fmla="*/ 54 h 89"/>
                <a:gd name="T18" fmla="*/ 0 w 81"/>
                <a:gd name="T19" fmla="*/ 62 h 89"/>
                <a:gd name="T20" fmla="*/ 2 w 81"/>
                <a:gd name="T21" fmla="*/ 69 h 89"/>
                <a:gd name="T22" fmla="*/ 5 w 81"/>
                <a:gd name="T23" fmla="*/ 75 h 89"/>
                <a:gd name="T24" fmla="*/ 12 w 81"/>
                <a:gd name="T25" fmla="*/ 80 h 89"/>
                <a:gd name="T26" fmla="*/ 19 w 81"/>
                <a:gd name="T27" fmla="*/ 83 h 89"/>
                <a:gd name="T28" fmla="*/ 28 w 81"/>
                <a:gd name="T29" fmla="*/ 86 h 89"/>
                <a:gd name="T30" fmla="*/ 39 w 81"/>
                <a:gd name="T31" fmla="*/ 88 h 89"/>
                <a:gd name="T32" fmla="*/ 50 w 81"/>
                <a:gd name="T33" fmla="*/ 89 h 89"/>
                <a:gd name="T34" fmla="*/ 50 w 81"/>
                <a:gd name="T35" fmla="*/ 89 h 89"/>
                <a:gd name="T36" fmla="*/ 55 w 81"/>
                <a:gd name="T37" fmla="*/ 89 h 89"/>
                <a:gd name="T38" fmla="*/ 60 w 81"/>
                <a:gd name="T39" fmla="*/ 88 h 89"/>
                <a:gd name="T40" fmla="*/ 63 w 81"/>
                <a:gd name="T41" fmla="*/ 87 h 89"/>
                <a:gd name="T42" fmla="*/ 67 w 81"/>
                <a:gd name="T43" fmla="*/ 83 h 89"/>
                <a:gd name="T44" fmla="*/ 72 w 81"/>
                <a:gd name="T45" fmla="*/ 76 h 89"/>
                <a:gd name="T46" fmla="*/ 76 w 81"/>
                <a:gd name="T47" fmla="*/ 67 h 89"/>
                <a:gd name="T48" fmla="*/ 79 w 81"/>
                <a:gd name="T49" fmla="*/ 57 h 89"/>
                <a:gd name="T50" fmla="*/ 80 w 81"/>
                <a:gd name="T51" fmla="*/ 48 h 89"/>
                <a:gd name="T52" fmla="*/ 81 w 81"/>
                <a:gd name="T53" fmla="*/ 31 h 89"/>
                <a:gd name="T54" fmla="*/ 81 w 81"/>
                <a:gd name="T55" fmla="*/ 31 h 89"/>
                <a:gd name="T56" fmla="*/ 81 w 81"/>
                <a:gd name="T57" fmla="*/ 27 h 89"/>
                <a:gd name="T58" fmla="*/ 79 w 81"/>
                <a:gd name="T59" fmla="*/ 22 h 89"/>
                <a:gd name="T60" fmla="*/ 79 w 81"/>
                <a:gd name="T61" fmla="*/ 22 h 89"/>
                <a:gd name="T62" fmla="*/ 73 w 81"/>
                <a:gd name="T63" fmla="*/ 18 h 89"/>
                <a:gd name="T64" fmla="*/ 69 w 81"/>
                <a:gd name="T65" fmla="*/ 13 h 89"/>
                <a:gd name="T66" fmla="*/ 63 w 81"/>
                <a:gd name="T67" fmla="*/ 10 h 89"/>
                <a:gd name="T68" fmla="*/ 56 w 81"/>
                <a:gd name="T69" fmla="*/ 6 h 89"/>
                <a:gd name="T70" fmla="*/ 49 w 81"/>
                <a:gd name="T71" fmla="*/ 4 h 89"/>
                <a:gd name="T72" fmla="*/ 42 w 81"/>
                <a:gd name="T73" fmla="*/ 1 h 89"/>
                <a:gd name="T74" fmla="*/ 34 w 81"/>
                <a:gd name="T75" fmla="*/ 1 h 89"/>
                <a:gd name="T76" fmla="*/ 25 w 81"/>
                <a:gd name="T77" fmla="*/ 0 h 89"/>
                <a:gd name="T78" fmla="*/ 25 w 81"/>
                <a:gd name="T79" fmla="*/ 0 h 89"/>
                <a:gd name="T80" fmla="*/ 18 w 81"/>
                <a:gd name="T81" fmla="*/ 1 h 89"/>
                <a:gd name="T82" fmla="*/ 11 w 81"/>
                <a:gd name="T83" fmla="*/ 4 h 89"/>
                <a:gd name="T84" fmla="*/ 11 w 81"/>
                <a:gd name="T85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" h="89">
                  <a:moveTo>
                    <a:pt x="11" y="4"/>
                  </a:moveTo>
                  <a:lnTo>
                    <a:pt x="11" y="4"/>
                  </a:lnTo>
                  <a:lnTo>
                    <a:pt x="9" y="6"/>
                  </a:lnTo>
                  <a:lnTo>
                    <a:pt x="7" y="8"/>
                  </a:lnTo>
                  <a:lnTo>
                    <a:pt x="4" y="11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62"/>
                  </a:lnTo>
                  <a:lnTo>
                    <a:pt x="2" y="69"/>
                  </a:lnTo>
                  <a:lnTo>
                    <a:pt x="5" y="75"/>
                  </a:lnTo>
                  <a:lnTo>
                    <a:pt x="12" y="80"/>
                  </a:lnTo>
                  <a:lnTo>
                    <a:pt x="19" y="83"/>
                  </a:lnTo>
                  <a:lnTo>
                    <a:pt x="28" y="86"/>
                  </a:lnTo>
                  <a:lnTo>
                    <a:pt x="39" y="88"/>
                  </a:lnTo>
                  <a:lnTo>
                    <a:pt x="50" y="89"/>
                  </a:lnTo>
                  <a:lnTo>
                    <a:pt x="50" y="89"/>
                  </a:lnTo>
                  <a:lnTo>
                    <a:pt x="55" y="89"/>
                  </a:lnTo>
                  <a:lnTo>
                    <a:pt x="60" y="88"/>
                  </a:lnTo>
                  <a:lnTo>
                    <a:pt x="63" y="87"/>
                  </a:lnTo>
                  <a:lnTo>
                    <a:pt x="67" y="83"/>
                  </a:lnTo>
                  <a:lnTo>
                    <a:pt x="72" y="76"/>
                  </a:lnTo>
                  <a:lnTo>
                    <a:pt x="76" y="67"/>
                  </a:lnTo>
                  <a:lnTo>
                    <a:pt x="79" y="57"/>
                  </a:lnTo>
                  <a:lnTo>
                    <a:pt x="80" y="48"/>
                  </a:lnTo>
                  <a:lnTo>
                    <a:pt x="81" y="31"/>
                  </a:lnTo>
                  <a:lnTo>
                    <a:pt x="81" y="31"/>
                  </a:lnTo>
                  <a:lnTo>
                    <a:pt x="81" y="27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73" y="18"/>
                  </a:lnTo>
                  <a:lnTo>
                    <a:pt x="69" y="13"/>
                  </a:lnTo>
                  <a:lnTo>
                    <a:pt x="63" y="10"/>
                  </a:lnTo>
                  <a:lnTo>
                    <a:pt x="56" y="6"/>
                  </a:lnTo>
                  <a:lnTo>
                    <a:pt x="49" y="4"/>
                  </a:lnTo>
                  <a:lnTo>
                    <a:pt x="42" y="1"/>
                  </a:lnTo>
                  <a:lnTo>
                    <a:pt x="3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8" y="1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id="{18FAE12F-BE45-4B20-BAD8-C1F0BDDAF0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313" y="3155951"/>
              <a:ext cx="63500" cy="68263"/>
            </a:xfrm>
            <a:custGeom>
              <a:avLst/>
              <a:gdLst>
                <a:gd name="T0" fmla="*/ 53 w 81"/>
                <a:gd name="T1" fmla="*/ 85 h 85"/>
                <a:gd name="T2" fmla="*/ 53 w 81"/>
                <a:gd name="T3" fmla="*/ 85 h 85"/>
                <a:gd name="T4" fmla="*/ 58 w 81"/>
                <a:gd name="T5" fmla="*/ 84 h 85"/>
                <a:gd name="T6" fmla="*/ 62 w 81"/>
                <a:gd name="T7" fmla="*/ 83 h 85"/>
                <a:gd name="T8" fmla="*/ 66 w 81"/>
                <a:gd name="T9" fmla="*/ 81 h 85"/>
                <a:gd name="T10" fmla="*/ 69 w 81"/>
                <a:gd name="T11" fmla="*/ 78 h 85"/>
                <a:gd name="T12" fmla="*/ 74 w 81"/>
                <a:gd name="T13" fmla="*/ 70 h 85"/>
                <a:gd name="T14" fmla="*/ 77 w 81"/>
                <a:gd name="T15" fmla="*/ 61 h 85"/>
                <a:gd name="T16" fmla="*/ 80 w 81"/>
                <a:gd name="T17" fmla="*/ 51 h 85"/>
                <a:gd name="T18" fmla="*/ 81 w 81"/>
                <a:gd name="T19" fmla="*/ 40 h 85"/>
                <a:gd name="T20" fmla="*/ 81 w 81"/>
                <a:gd name="T21" fmla="*/ 24 h 85"/>
                <a:gd name="T22" fmla="*/ 81 w 81"/>
                <a:gd name="T23" fmla="*/ 24 h 85"/>
                <a:gd name="T24" fmla="*/ 80 w 81"/>
                <a:gd name="T25" fmla="*/ 20 h 85"/>
                <a:gd name="T26" fmla="*/ 77 w 81"/>
                <a:gd name="T27" fmla="*/ 16 h 85"/>
                <a:gd name="T28" fmla="*/ 77 w 81"/>
                <a:gd name="T29" fmla="*/ 16 h 85"/>
                <a:gd name="T30" fmla="*/ 72 w 81"/>
                <a:gd name="T31" fmla="*/ 10 h 85"/>
                <a:gd name="T32" fmla="*/ 65 w 81"/>
                <a:gd name="T33" fmla="*/ 6 h 85"/>
                <a:gd name="T34" fmla="*/ 58 w 81"/>
                <a:gd name="T35" fmla="*/ 2 h 85"/>
                <a:gd name="T36" fmla="*/ 50 w 81"/>
                <a:gd name="T37" fmla="*/ 0 h 85"/>
                <a:gd name="T38" fmla="*/ 50 w 81"/>
                <a:gd name="T39" fmla="*/ 0 h 85"/>
                <a:gd name="T40" fmla="*/ 43 w 81"/>
                <a:gd name="T41" fmla="*/ 0 h 85"/>
                <a:gd name="T42" fmla="*/ 35 w 81"/>
                <a:gd name="T43" fmla="*/ 2 h 85"/>
                <a:gd name="T44" fmla="*/ 27 w 81"/>
                <a:gd name="T45" fmla="*/ 5 h 85"/>
                <a:gd name="T46" fmla="*/ 19 w 81"/>
                <a:gd name="T47" fmla="*/ 10 h 85"/>
                <a:gd name="T48" fmla="*/ 19 w 81"/>
                <a:gd name="T49" fmla="*/ 10 h 85"/>
                <a:gd name="T50" fmla="*/ 10 w 81"/>
                <a:gd name="T51" fmla="*/ 17 h 85"/>
                <a:gd name="T52" fmla="*/ 6 w 81"/>
                <a:gd name="T53" fmla="*/ 25 h 85"/>
                <a:gd name="T54" fmla="*/ 2 w 81"/>
                <a:gd name="T55" fmla="*/ 35 h 85"/>
                <a:gd name="T56" fmla="*/ 0 w 81"/>
                <a:gd name="T57" fmla="*/ 44 h 85"/>
                <a:gd name="T58" fmla="*/ 0 w 81"/>
                <a:gd name="T59" fmla="*/ 44 h 85"/>
                <a:gd name="T60" fmla="*/ 0 w 81"/>
                <a:gd name="T61" fmla="*/ 54 h 85"/>
                <a:gd name="T62" fmla="*/ 0 w 81"/>
                <a:gd name="T63" fmla="*/ 54 h 85"/>
                <a:gd name="T64" fmla="*/ 1 w 81"/>
                <a:gd name="T65" fmla="*/ 62 h 85"/>
                <a:gd name="T66" fmla="*/ 4 w 81"/>
                <a:gd name="T67" fmla="*/ 68 h 85"/>
                <a:gd name="T68" fmla="*/ 8 w 81"/>
                <a:gd name="T69" fmla="*/ 74 h 85"/>
                <a:gd name="T70" fmla="*/ 14 w 81"/>
                <a:gd name="T71" fmla="*/ 77 h 85"/>
                <a:gd name="T72" fmla="*/ 22 w 81"/>
                <a:gd name="T73" fmla="*/ 81 h 85"/>
                <a:gd name="T74" fmla="*/ 31 w 81"/>
                <a:gd name="T75" fmla="*/ 83 h 85"/>
                <a:gd name="T76" fmla="*/ 42 w 81"/>
                <a:gd name="T77" fmla="*/ 84 h 85"/>
                <a:gd name="T78" fmla="*/ 53 w 81"/>
                <a:gd name="T79" fmla="*/ 85 h 85"/>
                <a:gd name="T80" fmla="*/ 53 w 81"/>
                <a:gd name="T8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" h="85">
                  <a:moveTo>
                    <a:pt x="53" y="85"/>
                  </a:moveTo>
                  <a:lnTo>
                    <a:pt x="53" y="85"/>
                  </a:lnTo>
                  <a:lnTo>
                    <a:pt x="58" y="84"/>
                  </a:lnTo>
                  <a:lnTo>
                    <a:pt x="62" y="83"/>
                  </a:lnTo>
                  <a:lnTo>
                    <a:pt x="66" y="81"/>
                  </a:lnTo>
                  <a:lnTo>
                    <a:pt x="69" y="78"/>
                  </a:lnTo>
                  <a:lnTo>
                    <a:pt x="74" y="70"/>
                  </a:lnTo>
                  <a:lnTo>
                    <a:pt x="77" y="61"/>
                  </a:lnTo>
                  <a:lnTo>
                    <a:pt x="80" y="51"/>
                  </a:lnTo>
                  <a:lnTo>
                    <a:pt x="81" y="40"/>
                  </a:lnTo>
                  <a:lnTo>
                    <a:pt x="81" y="24"/>
                  </a:lnTo>
                  <a:lnTo>
                    <a:pt x="81" y="24"/>
                  </a:lnTo>
                  <a:lnTo>
                    <a:pt x="80" y="20"/>
                  </a:lnTo>
                  <a:lnTo>
                    <a:pt x="77" y="16"/>
                  </a:lnTo>
                  <a:lnTo>
                    <a:pt x="77" y="16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35" y="2"/>
                  </a:lnTo>
                  <a:lnTo>
                    <a:pt x="27" y="5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0" y="17"/>
                  </a:lnTo>
                  <a:lnTo>
                    <a:pt x="6" y="25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1" y="62"/>
                  </a:lnTo>
                  <a:lnTo>
                    <a:pt x="4" y="68"/>
                  </a:lnTo>
                  <a:lnTo>
                    <a:pt x="8" y="74"/>
                  </a:lnTo>
                  <a:lnTo>
                    <a:pt x="14" y="77"/>
                  </a:lnTo>
                  <a:lnTo>
                    <a:pt x="22" y="81"/>
                  </a:lnTo>
                  <a:lnTo>
                    <a:pt x="31" y="83"/>
                  </a:lnTo>
                  <a:lnTo>
                    <a:pt x="42" y="84"/>
                  </a:lnTo>
                  <a:lnTo>
                    <a:pt x="53" y="85"/>
                  </a:lnTo>
                  <a:lnTo>
                    <a:pt x="53" y="85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Laptop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9439-D929-4FCA-AF94-9A09901A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819150"/>
            <a:ext cx="3991214" cy="8572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Situação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A6722-8571-441E-BE5C-875953FD3C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866356" y="1962150"/>
            <a:ext cx="3929940" cy="452437"/>
          </a:xfrm>
        </p:spPr>
        <p:txBody>
          <a:bodyPr/>
          <a:lstStyle/>
          <a:p>
            <a:r>
              <a:rPr lang="en-US" sz="1400" dirty="0" err="1"/>
              <a:t>Curso</a:t>
            </a:r>
            <a:r>
              <a:rPr lang="en-US" sz="1400" dirty="0"/>
              <a:t> </a:t>
            </a:r>
            <a:r>
              <a:rPr lang="en-US" sz="1400" dirty="0" err="1"/>
              <a:t>técnico</a:t>
            </a:r>
            <a:r>
              <a:rPr lang="en-US" sz="1400" dirty="0"/>
              <a:t> de </a:t>
            </a:r>
            <a:r>
              <a:rPr lang="en-US" sz="1400" dirty="0" err="1"/>
              <a:t>desenvolvimento</a:t>
            </a:r>
            <a:r>
              <a:rPr lang="en-US" sz="1400" dirty="0"/>
              <a:t> de </a:t>
            </a:r>
            <a:r>
              <a:rPr lang="en-US" sz="1400" dirty="0" err="1"/>
              <a:t>sistemas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0A508-E34C-4604-BD4E-2CED037EF952}"/>
              </a:ext>
            </a:extLst>
          </p:cNvPr>
          <p:cNvSpPr txBox="1"/>
          <p:nvPr/>
        </p:nvSpPr>
        <p:spPr>
          <a:xfrm>
            <a:off x="3669894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  <p:pic>
        <p:nvPicPr>
          <p:cNvPr id="1026" name="Picture 2" descr="Página Inicial | SENAI">
            <a:extLst>
              <a:ext uri="{FF2B5EF4-FFF2-40B4-BE49-F238E27FC236}">
                <a16:creationId xmlns:a16="http://schemas.microsoft.com/office/drawing/2014/main" id="{4B5EA79C-16BA-407D-A115-1C5DD9BC5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05350"/>
            <a:ext cx="1419225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8AB5EA6-BF87-4095-8503-95F9F374E1D3}"/>
              </a:ext>
            </a:extLst>
          </p:cNvPr>
          <p:cNvSpPr txBox="1">
            <a:spLocks/>
          </p:cNvSpPr>
          <p:nvPr/>
        </p:nvSpPr>
        <p:spPr>
          <a:xfrm>
            <a:off x="5033085" y="4190089"/>
            <a:ext cx="3929940" cy="452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>
                <a:solidFill>
                  <a:schemeClr val="tx1"/>
                </a:solidFill>
              </a:rPr>
              <a:t>Equipe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Gustavo</a:t>
            </a:r>
          </a:p>
          <a:p>
            <a:r>
              <a:rPr lang="en-US" sz="1400" dirty="0">
                <a:solidFill>
                  <a:schemeClr val="tx1"/>
                </a:solidFill>
              </a:rPr>
              <a:t>Hugo Luiz </a:t>
            </a:r>
            <a:r>
              <a:rPr lang="en-US" sz="1400" dirty="0" err="1">
                <a:solidFill>
                  <a:schemeClr val="tx1"/>
                </a:solidFill>
              </a:rPr>
              <a:t>Stapassoli</a:t>
            </a:r>
            <a:r>
              <a:rPr lang="en-US" sz="1400" dirty="0">
                <a:solidFill>
                  <a:schemeClr val="tx1"/>
                </a:solidFill>
              </a:rPr>
              <a:t> de Sá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B2059E0-6304-431A-929A-53424944BC20}"/>
              </a:ext>
            </a:extLst>
          </p:cNvPr>
          <p:cNvSpPr txBox="1">
            <a:spLocks/>
          </p:cNvSpPr>
          <p:nvPr/>
        </p:nvSpPr>
        <p:spPr>
          <a:xfrm>
            <a:off x="4861874" y="4127266"/>
            <a:ext cx="3929940" cy="452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2623A6D-FB65-4787-8A79-69CE5BE2D4AF}"/>
              </a:ext>
            </a:extLst>
          </p:cNvPr>
          <p:cNvSpPr txBox="1">
            <a:spLocks/>
          </p:cNvSpPr>
          <p:nvPr/>
        </p:nvSpPr>
        <p:spPr>
          <a:xfrm>
            <a:off x="2819400" y="365679"/>
            <a:ext cx="5837969" cy="4170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Venda  – </a:t>
            </a:r>
            <a:r>
              <a:rPr lang="en-US" dirty="0" err="1"/>
              <a:t>Registro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Página Inicial | SENAI">
            <a:extLst>
              <a:ext uri="{FF2B5EF4-FFF2-40B4-BE49-F238E27FC236}">
                <a16:creationId xmlns:a16="http://schemas.microsoft.com/office/drawing/2014/main" id="{D3BA0D5E-5A79-4DE6-A3AA-4AC6D5F1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05350"/>
            <a:ext cx="1419225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egotiation - Cooperative Icon Transparent PNG - 750x750 - Free Download on  NicePNG">
            <a:extLst>
              <a:ext uri="{FF2B5EF4-FFF2-40B4-BE49-F238E27FC236}">
                <a16:creationId xmlns:a16="http://schemas.microsoft.com/office/drawing/2014/main" id="{F974769F-73D2-40FD-900B-E5C76C501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226"/>
            <a:ext cx="1600200" cy="154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ECB209-26A6-4D74-A6B8-B72813D19B9F}"/>
              </a:ext>
            </a:extLst>
          </p:cNvPr>
          <p:cNvSpPr txBox="1">
            <a:spLocks/>
          </p:cNvSpPr>
          <p:nvPr/>
        </p:nvSpPr>
        <p:spPr>
          <a:xfrm>
            <a:off x="3429000" y="1674499"/>
            <a:ext cx="7048500" cy="1084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A9B2B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O </a:t>
            </a:r>
            <a:r>
              <a:rPr lang="en-US" dirty="0" err="1">
                <a:solidFill>
                  <a:schemeClr val="tx1"/>
                </a:solidFill>
              </a:rPr>
              <a:t>sistema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permitir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criação</a:t>
            </a:r>
            <a:r>
              <a:rPr lang="en-US" dirty="0">
                <a:solidFill>
                  <a:schemeClr val="tx1"/>
                </a:solidFill>
              </a:rPr>
              <a:t> de 30 </a:t>
            </a:r>
            <a:r>
              <a:rPr lang="en-US" dirty="0" err="1">
                <a:solidFill>
                  <a:schemeClr val="tx1"/>
                </a:solidFill>
              </a:rPr>
              <a:t>pedidos</a:t>
            </a:r>
            <a:r>
              <a:rPr lang="en-US" dirty="0">
                <a:solidFill>
                  <a:schemeClr val="tx1"/>
                </a:solidFill>
              </a:rPr>
              <a:t> por </a:t>
            </a:r>
            <a:r>
              <a:rPr lang="en-US" dirty="0" err="1">
                <a:solidFill>
                  <a:schemeClr val="tx1"/>
                </a:solidFill>
              </a:rPr>
              <a:t>dia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Código : </a:t>
            </a:r>
            <a:r>
              <a:rPr lang="en-US" dirty="0" err="1">
                <a:solidFill>
                  <a:schemeClr val="tx1"/>
                </a:solidFill>
              </a:rPr>
              <a:t>Deve</a:t>
            </a:r>
            <a:r>
              <a:rPr lang="en-US" dirty="0">
                <a:solidFill>
                  <a:schemeClr val="tx1"/>
                </a:solidFill>
              </a:rPr>
              <a:t> um </a:t>
            </a:r>
            <a:r>
              <a:rPr lang="en-US" dirty="0" err="1">
                <a:solidFill>
                  <a:schemeClr val="tx1"/>
                </a:solidFill>
              </a:rPr>
              <a:t>inteiro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gerado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automaticamente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Descrição</a:t>
            </a:r>
            <a:r>
              <a:rPr lang="en-US" dirty="0">
                <a:solidFill>
                  <a:schemeClr val="tx1"/>
                </a:solidFill>
              </a:rPr>
              <a:t> : Campo </a:t>
            </a:r>
            <a:r>
              <a:rPr lang="en-US" dirty="0" err="1">
                <a:solidFill>
                  <a:schemeClr val="tx1"/>
                </a:solidFill>
              </a:rPr>
              <a:t>obrigatório</a:t>
            </a:r>
            <a:r>
              <a:rPr lang="en-US" dirty="0">
                <a:solidFill>
                  <a:schemeClr val="tx1"/>
                </a:solidFill>
              </a:rPr>
              <a:t> , no </a:t>
            </a:r>
            <a:r>
              <a:rPr lang="en-US" dirty="0" err="1">
                <a:solidFill>
                  <a:schemeClr val="tx1"/>
                </a:solidFill>
              </a:rPr>
              <a:t>mínimo</a:t>
            </a:r>
            <a:r>
              <a:rPr lang="en-US" dirty="0">
                <a:solidFill>
                  <a:schemeClr val="tx1"/>
                </a:solidFill>
              </a:rPr>
              <a:t> 5 </a:t>
            </a:r>
            <a:r>
              <a:rPr lang="en-US" dirty="0" err="1">
                <a:solidFill>
                  <a:schemeClr val="tx1"/>
                </a:solidFill>
              </a:rPr>
              <a:t>caracteres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Produtos</a:t>
            </a:r>
            <a:r>
              <a:rPr lang="en-US" dirty="0">
                <a:solidFill>
                  <a:schemeClr val="tx1"/>
                </a:solidFill>
              </a:rPr>
              <a:t> : no </a:t>
            </a:r>
            <a:r>
              <a:rPr lang="en-US" dirty="0" err="1">
                <a:solidFill>
                  <a:schemeClr val="tx1"/>
                </a:solidFill>
              </a:rPr>
              <a:t>máximo</a:t>
            </a:r>
            <a:r>
              <a:rPr lang="en-US" dirty="0">
                <a:solidFill>
                  <a:schemeClr val="tx1"/>
                </a:solidFill>
              </a:rPr>
              <a:t> 5 </a:t>
            </a:r>
            <a:r>
              <a:rPr lang="en-US" dirty="0" err="1">
                <a:solidFill>
                  <a:schemeClr val="tx1"/>
                </a:solidFill>
              </a:rPr>
              <a:t>produtos</a:t>
            </a:r>
            <a:r>
              <a:rPr lang="en-US" dirty="0">
                <a:solidFill>
                  <a:schemeClr val="tx1"/>
                </a:solidFill>
              </a:rPr>
              <a:t> por </a:t>
            </a:r>
            <a:r>
              <a:rPr lang="en-US" dirty="0" err="1">
                <a:solidFill>
                  <a:schemeClr val="tx1"/>
                </a:solidFill>
              </a:rPr>
              <a:t>venda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: Venda </a:t>
            </a:r>
            <a:r>
              <a:rPr lang="en-US" dirty="0" err="1">
                <a:solidFill>
                  <a:schemeClr val="tx1"/>
                </a:solidFill>
              </a:rPr>
              <a:t>somente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clientes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cadastrados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801BC6-1424-4A99-BBD6-AB5096B3A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251" y="4095750"/>
            <a:ext cx="3677653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4962E6-D316-4488-9C20-9917F17E90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221"/>
          <a:stretch/>
        </p:blipFill>
        <p:spPr>
          <a:xfrm>
            <a:off x="3442251" y="2759272"/>
            <a:ext cx="3336673" cy="118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6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2623A6D-FB65-4787-8A79-69CE5BE2D4AF}"/>
              </a:ext>
            </a:extLst>
          </p:cNvPr>
          <p:cNvSpPr txBox="1">
            <a:spLocks/>
          </p:cNvSpPr>
          <p:nvPr/>
        </p:nvSpPr>
        <p:spPr>
          <a:xfrm>
            <a:off x="2819400" y="365679"/>
            <a:ext cx="5837969" cy="4170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Venda– </a:t>
            </a:r>
            <a:r>
              <a:rPr lang="en-US" dirty="0" err="1"/>
              <a:t>métodos</a:t>
            </a:r>
            <a:r>
              <a:rPr lang="en-US" dirty="0"/>
              <a:t> e </a:t>
            </a:r>
            <a:r>
              <a:rPr lang="en-US" dirty="0" err="1"/>
              <a:t>funções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Página Inicial | SENAI">
            <a:extLst>
              <a:ext uri="{FF2B5EF4-FFF2-40B4-BE49-F238E27FC236}">
                <a16:creationId xmlns:a16="http://schemas.microsoft.com/office/drawing/2014/main" id="{D3BA0D5E-5A79-4DE6-A3AA-4AC6D5F1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05350"/>
            <a:ext cx="1419225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egotiation - Cooperative Icon Transparent PNG - 750x750 - Free Download on  NicePNG">
            <a:extLst>
              <a:ext uri="{FF2B5EF4-FFF2-40B4-BE49-F238E27FC236}">
                <a16:creationId xmlns:a16="http://schemas.microsoft.com/office/drawing/2014/main" id="{F974769F-73D2-40FD-900B-E5C76C501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226"/>
            <a:ext cx="1600200" cy="154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903993-3910-4C7D-A814-DB26748BD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1245852"/>
            <a:ext cx="6337555" cy="33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1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3F0-D9B7-45B3-8CCE-FC38C8A8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Relatórios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FDC2-331B-4EC8-8BDC-D4816A14D16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 err="1"/>
              <a:t>Produtos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B9FBC-F2B3-4AD2-A6CD-9D9D33149A0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err="1"/>
              <a:t>Clientes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4E2141-CD40-4CB3-A583-A8D31B831E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 err="1"/>
              <a:t>Vendas</a:t>
            </a:r>
            <a:endParaRPr lang="en-US" dirty="0"/>
          </a:p>
        </p:txBody>
      </p:sp>
      <p:pic>
        <p:nvPicPr>
          <p:cNvPr id="9" name="Picture 2" descr="Página Inicial | SENAI">
            <a:extLst>
              <a:ext uri="{FF2B5EF4-FFF2-40B4-BE49-F238E27FC236}">
                <a16:creationId xmlns:a16="http://schemas.microsoft.com/office/drawing/2014/main" id="{7BC7FE65-486C-4E4B-89C6-F10A50C8A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05350"/>
            <a:ext cx="1419225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Negotiation - Cooperative Icon Transparent PNG - 750x750 - Free Download on  NicePNG">
            <a:extLst>
              <a:ext uri="{FF2B5EF4-FFF2-40B4-BE49-F238E27FC236}">
                <a16:creationId xmlns:a16="http://schemas.microsoft.com/office/drawing/2014/main" id="{3BA61D79-0F7B-4056-BEF2-8CA652B8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49" y="1322955"/>
            <a:ext cx="1600200" cy="154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anufacturing Products - Product Icon Png White - Free Transparent PNG  Download - PNGkey">
            <a:extLst>
              <a:ext uri="{FF2B5EF4-FFF2-40B4-BE49-F238E27FC236}">
                <a16:creationId xmlns:a16="http://schemas.microsoft.com/office/drawing/2014/main" id="{786FD151-4E27-4285-86B1-5C48D5A6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598" y="1308506"/>
            <a:ext cx="1660804" cy="160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4124DD0-8D12-4F51-AFA3-24AB0A2D2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902" y="1337976"/>
            <a:ext cx="1541149" cy="154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76BD004-9B87-4B0B-B8F3-0445CBAD21D2}"/>
              </a:ext>
            </a:extLst>
          </p:cNvPr>
          <p:cNvSpPr txBox="1">
            <a:spLocks/>
          </p:cNvSpPr>
          <p:nvPr/>
        </p:nvSpPr>
        <p:spPr>
          <a:xfrm>
            <a:off x="252531" y="3303785"/>
            <a:ext cx="3171825" cy="2003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Mostrar todas as vendas ordenadas pelo código e seus totais.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Mostrar todas as vendas ordenadas pelo seus totais e mostrar os totais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5F14981-9632-4AB7-9190-4483779A7CC2}"/>
              </a:ext>
            </a:extLst>
          </p:cNvPr>
          <p:cNvSpPr txBox="1">
            <a:spLocks/>
          </p:cNvSpPr>
          <p:nvPr/>
        </p:nvSpPr>
        <p:spPr>
          <a:xfrm>
            <a:off x="3256731" y="3303785"/>
            <a:ext cx="2881373" cy="2003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Mostrar todos os produtos pela ordem de código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Mostrar todos os produtos pela ordem de preço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B1687B9-6AC8-4BAB-9775-6644D2C2BC65}"/>
              </a:ext>
            </a:extLst>
          </p:cNvPr>
          <p:cNvSpPr txBox="1">
            <a:spLocks/>
          </p:cNvSpPr>
          <p:nvPr/>
        </p:nvSpPr>
        <p:spPr>
          <a:xfrm>
            <a:off x="6010096" y="3303785"/>
            <a:ext cx="2881373" cy="2003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Mostrar </a:t>
            </a: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clientes</a:t>
            </a:r>
            <a:r>
              <a:rPr lang="en-US" sz="1600" dirty="0"/>
              <a:t> pela </a:t>
            </a:r>
            <a:r>
              <a:rPr lang="en-US" sz="1600" dirty="0" err="1"/>
              <a:t>ordem</a:t>
            </a:r>
            <a:r>
              <a:rPr lang="en-US" sz="1600" dirty="0"/>
              <a:t> dos </a:t>
            </a:r>
            <a:r>
              <a:rPr lang="en-US" sz="1600" dirty="0" err="1"/>
              <a:t>códigos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Relatórios</a:t>
            </a:r>
            <a:r>
              <a:rPr lang="en-US" dirty="0"/>
              <a:t> - </a:t>
            </a:r>
            <a:r>
              <a:rPr lang="en-US" dirty="0" err="1"/>
              <a:t>Clientes</a:t>
            </a:r>
            <a:endParaRPr lang="en-US" dirty="0"/>
          </a:p>
        </p:txBody>
      </p:sp>
      <p:pic>
        <p:nvPicPr>
          <p:cNvPr id="5" name="Picture 2" descr="Página Inicial | SENAI">
            <a:extLst>
              <a:ext uri="{FF2B5EF4-FFF2-40B4-BE49-F238E27FC236}">
                <a16:creationId xmlns:a16="http://schemas.microsoft.com/office/drawing/2014/main" id="{44C84DAE-7B47-4ABF-BC15-DB10A070C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05350"/>
            <a:ext cx="1419225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68AB7872-3FFF-4434-8FA8-86B8FA0C4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85950"/>
            <a:ext cx="612175" cy="61217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FFD7E8-0455-429D-BAA1-CD0544958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530" y="1338509"/>
            <a:ext cx="5381625" cy="31462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A66D0A-FFFF-4D65-808D-1E271BA16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375" y="1919909"/>
            <a:ext cx="1066800" cy="62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75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Relatórios</a:t>
            </a:r>
            <a:r>
              <a:rPr lang="en-US" dirty="0"/>
              <a:t> - </a:t>
            </a:r>
            <a:r>
              <a:rPr lang="en-US" dirty="0" err="1"/>
              <a:t>Produtos</a:t>
            </a:r>
            <a:endParaRPr lang="en-US" dirty="0"/>
          </a:p>
        </p:txBody>
      </p:sp>
      <p:pic>
        <p:nvPicPr>
          <p:cNvPr id="5" name="Picture 2" descr="Página Inicial | SENAI">
            <a:extLst>
              <a:ext uri="{FF2B5EF4-FFF2-40B4-BE49-F238E27FC236}">
                <a16:creationId xmlns:a16="http://schemas.microsoft.com/office/drawing/2014/main" id="{44C84DAE-7B47-4ABF-BC15-DB10A070C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05350"/>
            <a:ext cx="1419225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A66D0A-FFFF-4D65-808D-1E271BA16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75" y="1919909"/>
            <a:ext cx="1066800" cy="62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4" descr="Manufacturing Products - Product Icon Png White - Free Transparent PNG  Download - PNGkey">
            <a:extLst>
              <a:ext uri="{FF2B5EF4-FFF2-40B4-BE49-F238E27FC236}">
                <a16:creationId xmlns:a16="http://schemas.microsoft.com/office/drawing/2014/main" id="{9DA4F6D1-9F71-4854-991E-C7275B24D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87846"/>
            <a:ext cx="678002" cy="6557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55224C-56BB-4323-BC3A-CFFC46178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733550"/>
            <a:ext cx="544576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Nossos</a:t>
            </a:r>
            <a:r>
              <a:rPr lang="en-US" dirty="0"/>
              <a:t> </a:t>
            </a:r>
            <a:r>
              <a:rPr lang="en-US" dirty="0" err="1"/>
              <a:t>maiores</a:t>
            </a:r>
            <a:r>
              <a:rPr lang="en-US" dirty="0"/>
              <a:t> </a:t>
            </a:r>
            <a:r>
              <a:rPr lang="en-US" dirty="0" err="1"/>
              <a:t>desafios</a:t>
            </a:r>
            <a:r>
              <a:rPr lang="en-US" dirty="0"/>
              <a:t> </a:t>
            </a:r>
            <a:r>
              <a:rPr lang="en-US" dirty="0" err="1"/>
              <a:t>encontrados</a:t>
            </a:r>
            <a:endParaRPr lang="en-US" dirty="0"/>
          </a:p>
        </p:txBody>
      </p:sp>
      <p:pic>
        <p:nvPicPr>
          <p:cNvPr id="4" name="Picture 2" descr="Página Inicial | SENAI">
            <a:extLst>
              <a:ext uri="{FF2B5EF4-FFF2-40B4-BE49-F238E27FC236}">
                <a16:creationId xmlns:a16="http://schemas.microsoft.com/office/drawing/2014/main" id="{31145C6F-295F-4ED2-8306-2A2E12A35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05350"/>
            <a:ext cx="1419225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0CFEAE-44D0-4329-9268-98CE615FB8C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7544" y="1419622"/>
            <a:ext cx="7152456" cy="29825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Unir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dúvida</a:t>
            </a:r>
            <a:r>
              <a:rPr lang="en-US" dirty="0"/>
              <a:t> um dos </a:t>
            </a:r>
            <a:r>
              <a:rPr lang="en-US" dirty="0" err="1"/>
              <a:t>maiores</a:t>
            </a:r>
            <a:r>
              <a:rPr lang="en-US" dirty="0"/>
              <a:t> </a:t>
            </a:r>
            <a:r>
              <a:rPr lang="en-US" dirty="0" err="1"/>
              <a:t>desafios</a:t>
            </a:r>
            <a:r>
              <a:rPr lang="en-US" dirty="0"/>
              <a:t> , </a:t>
            </a:r>
            <a:r>
              <a:rPr lang="en-US" dirty="0" err="1"/>
              <a:t>já</a:t>
            </a:r>
            <a:r>
              <a:rPr lang="en-US" dirty="0"/>
              <a:t> que ambos </a:t>
            </a:r>
            <a:r>
              <a:rPr lang="en-US" dirty="0" err="1"/>
              <a:t>pensamos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soluçõe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e com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Outro </a:t>
            </a:r>
            <a:r>
              <a:rPr lang="en-US" dirty="0" err="1"/>
              <a:t>desafio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items do array tanto de </a:t>
            </a:r>
            <a:r>
              <a:rPr lang="en-US" dirty="0" err="1"/>
              <a:t>venda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de </a:t>
            </a:r>
            <a:r>
              <a:rPr lang="en-US" dirty="0" err="1"/>
              <a:t>produto</a:t>
            </a:r>
            <a:r>
              <a:rPr lang="en-US" dirty="0"/>
              <a:t> por </a:t>
            </a:r>
            <a:r>
              <a:rPr lang="en-US" dirty="0" err="1"/>
              <a:t>ordem</a:t>
            </a:r>
            <a:r>
              <a:rPr lang="en-US" dirty="0"/>
              <a:t> de </a:t>
            </a:r>
            <a:r>
              <a:rPr lang="en-US" dirty="0" err="1"/>
              <a:t>preço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49093-1BFC-4782-A964-02ACDA26D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885" y="1427076"/>
            <a:ext cx="857250" cy="857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263730-AC27-4DBF-A253-7336A91C5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860" y="2891234"/>
            <a:ext cx="763588" cy="7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915566"/>
            <a:ext cx="7010400" cy="857250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tx1"/>
                </a:solidFill>
              </a:rPr>
              <a:t>Tópicos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Atividade</a:t>
            </a:r>
            <a:r>
              <a:rPr lang="en-US" dirty="0"/>
              <a:t> </a:t>
            </a:r>
            <a:r>
              <a:rPr lang="en-US" dirty="0" err="1"/>
              <a:t>proposta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Como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feita</a:t>
            </a:r>
            <a:r>
              <a:rPr lang="en-US" dirty="0"/>
              <a:t> a </a:t>
            </a:r>
            <a:r>
              <a:rPr lang="en-US" dirty="0" err="1"/>
              <a:t>divisão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Módulos</a:t>
            </a:r>
            <a:r>
              <a:rPr lang="en-US" dirty="0"/>
              <a:t> – </a:t>
            </a:r>
            <a:r>
              <a:rPr lang="en-US" dirty="0" err="1"/>
              <a:t>registros</a:t>
            </a:r>
            <a:r>
              <a:rPr lang="en-US" dirty="0"/>
              <a:t> , </a:t>
            </a:r>
            <a:r>
              <a:rPr lang="en-US" dirty="0" err="1"/>
              <a:t>funções</a:t>
            </a:r>
            <a:r>
              <a:rPr lang="en-US" dirty="0"/>
              <a:t> e </a:t>
            </a:r>
            <a:r>
              <a:rPr lang="en-US" dirty="0" err="1"/>
              <a:t>métodos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Relatórios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desafio</a:t>
            </a:r>
            <a:r>
              <a:rPr lang="en-US" dirty="0"/>
              <a:t> </a:t>
            </a:r>
            <a:r>
              <a:rPr lang="en-US" dirty="0" err="1"/>
              <a:t>encontrado</a:t>
            </a:r>
            <a:endParaRPr lang="en-US" dirty="0"/>
          </a:p>
        </p:txBody>
      </p:sp>
      <p:pic>
        <p:nvPicPr>
          <p:cNvPr id="4" name="Picture 2" descr="Página Inicial | SENAI">
            <a:extLst>
              <a:ext uri="{FF2B5EF4-FFF2-40B4-BE49-F238E27FC236}">
                <a16:creationId xmlns:a16="http://schemas.microsoft.com/office/drawing/2014/main" id="{D3BA0D5E-5A79-4DE6-A3AA-4AC6D5F1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05350"/>
            <a:ext cx="1419225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72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915566"/>
            <a:ext cx="7010400" cy="857250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tx1"/>
                </a:solidFill>
              </a:rPr>
              <a:t>Atividade Proposta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Uma </a:t>
            </a:r>
            <a:r>
              <a:rPr lang="en-US" dirty="0" err="1"/>
              <a:t>empresa</a:t>
            </a:r>
            <a:r>
              <a:rPr lang="en-US" dirty="0"/>
              <a:t> de delivery </a:t>
            </a:r>
            <a:r>
              <a:rPr lang="en-US" dirty="0" err="1"/>
              <a:t>contratou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estudantes</a:t>
            </a:r>
            <a:r>
              <a:rPr lang="en-US" dirty="0"/>
              <a:t> para desenvolver um </a:t>
            </a:r>
            <a:r>
              <a:rPr lang="en-US" dirty="0" err="1"/>
              <a:t>aplicativo</a:t>
            </a:r>
            <a:r>
              <a:rPr lang="en-US" dirty="0"/>
              <a:t> para </a:t>
            </a:r>
            <a:r>
              <a:rPr lang="en-US" dirty="0" err="1"/>
              <a:t>ajudar</a:t>
            </a:r>
            <a:r>
              <a:rPr lang="en-US" dirty="0"/>
              <a:t> a </a:t>
            </a:r>
            <a:r>
              <a:rPr lang="en-US" dirty="0" err="1"/>
              <a:t>organizar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entregas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Página Inicial | SENAI">
            <a:extLst>
              <a:ext uri="{FF2B5EF4-FFF2-40B4-BE49-F238E27FC236}">
                <a16:creationId xmlns:a16="http://schemas.microsoft.com/office/drawing/2014/main" id="{D3BA0D5E-5A79-4DE6-A3AA-4AC6D5F1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05350"/>
            <a:ext cx="1419225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in em Примеры дизайна">
            <a:extLst>
              <a:ext uri="{FF2B5EF4-FFF2-40B4-BE49-F238E27FC236}">
                <a16:creationId xmlns:a16="http://schemas.microsoft.com/office/drawing/2014/main" id="{4CC364BB-A15C-4550-895B-AAB2E3D7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24150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Divisão</a:t>
            </a:r>
            <a:r>
              <a:rPr lang="en-US" dirty="0"/>
              <a:t> das </a:t>
            </a:r>
            <a:r>
              <a:rPr lang="en-US" dirty="0" err="1"/>
              <a:t>tarefas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9"/>
          </p:nvPr>
        </p:nvSpPr>
        <p:spPr>
          <a:xfrm>
            <a:off x="3865917" y="2612084"/>
            <a:ext cx="4608512" cy="505509"/>
          </a:xfrm>
        </p:spPr>
        <p:txBody>
          <a:bodyPr/>
          <a:lstStyle/>
          <a:p>
            <a:r>
              <a:rPr lang="en-US" dirty="0" err="1"/>
              <a:t>Produtos</a:t>
            </a:r>
            <a:r>
              <a:rPr lang="en-US" dirty="0"/>
              <a:t> e </a:t>
            </a:r>
            <a:r>
              <a:rPr lang="en-US" dirty="0" err="1"/>
              <a:t>clientes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3886200" y="3117593"/>
            <a:ext cx="4608512" cy="2003544"/>
          </a:xfrm>
        </p:spPr>
        <p:txBody>
          <a:bodyPr/>
          <a:lstStyle/>
          <a:p>
            <a:r>
              <a:rPr lang="en-US" dirty="0"/>
              <a:t>Hugo</a:t>
            </a:r>
          </a:p>
        </p:txBody>
      </p:sp>
      <p:pic>
        <p:nvPicPr>
          <p:cNvPr id="5" name="Picture 2" descr="Página Inicial | SENAI">
            <a:extLst>
              <a:ext uri="{FF2B5EF4-FFF2-40B4-BE49-F238E27FC236}">
                <a16:creationId xmlns:a16="http://schemas.microsoft.com/office/drawing/2014/main" id="{44C84DAE-7B47-4ABF-BC15-DB10A070C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05350"/>
            <a:ext cx="1419225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38DB01-4E97-4BDC-B201-EF86E6388B99}"/>
              </a:ext>
            </a:extLst>
          </p:cNvPr>
          <p:cNvSpPr txBox="1">
            <a:spLocks/>
          </p:cNvSpPr>
          <p:nvPr/>
        </p:nvSpPr>
        <p:spPr>
          <a:xfrm>
            <a:off x="3865917" y="1620051"/>
            <a:ext cx="4608512" cy="505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Vendas</a:t>
            </a:r>
            <a:r>
              <a:rPr lang="en-US" dirty="0"/>
              <a:t> e menus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1FBF69A-5EEA-44ED-AFA5-0FAFA1439584}"/>
              </a:ext>
            </a:extLst>
          </p:cNvPr>
          <p:cNvSpPr txBox="1">
            <a:spLocks/>
          </p:cNvSpPr>
          <p:nvPr/>
        </p:nvSpPr>
        <p:spPr>
          <a:xfrm>
            <a:off x="3886200" y="2125560"/>
            <a:ext cx="4608512" cy="2003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Gustavo</a:t>
            </a:r>
          </a:p>
        </p:txBody>
      </p:sp>
    </p:spTree>
    <p:extLst>
      <p:ext uri="{BB962C8B-B14F-4D97-AF65-F5344CB8AC3E}">
        <p14:creationId xmlns:p14="http://schemas.microsoft.com/office/powerpoint/2010/main" val="242509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3F0-D9B7-45B3-8CCE-FC38C8A8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Módulos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FDC2-331B-4EC8-8BDC-D4816A14D16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 err="1"/>
              <a:t>Produtos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B9FBC-F2B3-4AD2-A6CD-9D9D33149A0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err="1"/>
              <a:t>Clientes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4E2141-CD40-4CB3-A583-A8D31B831E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 err="1"/>
              <a:t>Vendas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50266B-C5F1-49AC-BE38-DDC2C2846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83949" y="3447612"/>
            <a:ext cx="2256946" cy="1084773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Código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Descrição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tx1"/>
                </a:solidFill>
              </a:rPr>
              <a:t>Produto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Produto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Cliente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2" descr="Página Inicial | SENAI">
            <a:extLst>
              <a:ext uri="{FF2B5EF4-FFF2-40B4-BE49-F238E27FC236}">
                <a16:creationId xmlns:a16="http://schemas.microsoft.com/office/drawing/2014/main" id="{7BC7FE65-486C-4E4B-89C6-F10A50C8A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05350"/>
            <a:ext cx="1419225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Negotiation - Cooperative Icon Transparent PNG - 750x750 - Free Download on  NicePNG">
            <a:extLst>
              <a:ext uri="{FF2B5EF4-FFF2-40B4-BE49-F238E27FC236}">
                <a16:creationId xmlns:a16="http://schemas.microsoft.com/office/drawing/2014/main" id="{3BA61D79-0F7B-4056-BEF2-8CA652B8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49" y="1322955"/>
            <a:ext cx="1600200" cy="154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anufacturing Products - Product Icon Png White - Free Transparent PNG  Download - PNGkey">
            <a:extLst>
              <a:ext uri="{FF2B5EF4-FFF2-40B4-BE49-F238E27FC236}">
                <a16:creationId xmlns:a16="http://schemas.microsoft.com/office/drawing/2014/main" id="{786FD151-4E27-4285-86B1-5C48D5A6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598" y="1308506"/>
            <a:ext cx="1660804" cy="160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4124DD0-8D12-4F51-AFA3-24AB0A2D2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902" y="1337976"/>
            <a:ext cx="1541149" cy="154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308121D-29C7-4B2A-B932-74B4D62ABED5}"/>
              </a:ext>
            </a:extLst>
          </p:cNvPr>
          <p:cNvSpPr txBox="1">
            <a:spLocks/>
          </p:cNvSpPr>
          <p:nvPr/>
        </p:nvSpPr>
        <p:spPr>
          <a:xfrm>
            <a:off x="6518902" y="3447613"/>
            <a:ext cx="2256946" cy="1084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A9B2B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Código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Nome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CPF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688F1B6-4FF4-4ABB-8E47-3310C123CEB7}"/>
              </a:ext>
            </a:extLst>
          </p:cNvPr>
          <p:cNvSpPr txBox="1">
            <a:spLocks/>
          </p:cNvSpPr>
          <p:nvPr/>
        </p:nvSpPr>
        <p:spPr>
          <a:xfrm>
            <a:off x="3843156" y="3160054"/>
            <a:ext cx="2256946" cy="1084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A9B2B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Descrição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Preço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8C4082D-5DF4-4078-8A5B-CEF16ED7BB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20052" y="3160054"/>
            <a:ext cx="918549" cy="904482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355DF25-ED48-43A0-9ABD-59DD06B5C4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20054" y="3153872"/>
            <a:ext cx="3661747" cy="1378511"/>
          </a:xfrm>
          <a:prstGeom prst="curvedConnector3">
            <a:avLst>
              <a:gd name="adj1" fmla="val 38057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50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ágina Inicial | SENAI">
            <a:extLst>
              <a:ext uri="{FF2B5EF4-FFF2-40B4-BE49-F238E27FC236}">
                <a16:creationId xmlns:a16="http://schemas.microsoft.com/office/drawing/2014/main" id="{D3BA0D5E-5A79-4DE6-A3AA-4AC6D5F1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05350"/>
            <a:ext cx="1419225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2623A6D-FB65-4787-8A79-69CE5BE2D4AF}"/>
              </a:ext>
            </a:extLst>
          </p:cNvPr>
          <p:cNvSpPr txBox="1">
            <a:spLocks/>
          </p:cNvSpPr>
          <p:nvPr/>
        </p:nvSpPr>
        <p:spPr>
          <a:xfrm>
            <a:off x="3009900" y="543814"/>
            <a:ext cx="3695700" cy="4170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Clientes</a:t>
            </a:r>
            <a:r>
              <a:rPr lang="en-US" dirty="0"/>
              <a:t> - </a:t>
            </a:r>
            <a:r>
              <a:rPr lang="en-US" dirty="0" err="1"/>
              <a:t>registro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BECF9-CEB9-47BA-94CB-30A1EF795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3350"/>
            <a:ext cx="1541149" cy="154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11E8BF-64C5-4D2B-937F-BA9F9452C20F}"/>
              </a:ext>
            </a:extLst>
          </p:cNvPr>
          <p:cNvSpPr txBox="1">
            <a:spLocks/>
          </p:cNvSpPr>
          <p:nvPr/>
        </p:nvSpPr>
        <p:spPr>
          <a:xfrm>
            <a:off x="3429000" y="1674499"/>
            <a:ext cx="7048500" cy="1084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A9B2B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O </a:t>
            </a:r>
            <a:r>
              <a:rPr lang="en-US" dirty="0" err="1">
                <a:solidFill>
                  <a:schemeClr val="tx1"/>
                </a:solidFill>
              </a:rPr>
              <a:t>sistema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permitir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criação</a:t>
            </a:r>
            <a:r>
              <a:rPr lang="en-US" dirty="0">
                <a:solidFill>
                  <a:schemeClr val="tx1"/>
                </a:solidFill>
              </a:rPr>
              <a:t> de 100 </a:t>
            </a:r>
            <a:r>
              <a:rPr lang="en-US" dirty="0" err="1">
                <a:solidFill>
                  <a:schemeClr val="tx1"/>
                </a:solidFill>
              </a:rPr>
              <a:t>clientes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Código : </a:t>
            </a:r>
            <a:r>
              <a:rPr lang="en-US" dirty="0" err="1">
                <a:solidFill>
                  <a:schemeClr val="tx1"/>
                </a:solidFill>
              </a:rPr>
              <a:t>Deve</a:t>
            </a:r>
            <a:r>
              <a:rPr lang="en-US" dirty="0">
                <a:solidFill>
                  <a:schemeClr val="tx1"/>
                </a:solidFill>
              </a:rPr>
              <a:t> um </a:t>
            </a:r>
            <a:r>
              <a:rPr lang="en-US" dirty="0" err="1">
                <a:solidFill>
                  <a:schemeClr val="tx1"/>
                </a:solidFill>
              </a:rPr>
              <a:t>inteiro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gerado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automaticamente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Nome : Campo </a:t>
            </a:r>
            <a:r>
              <a:rPr lang="en-US" dirty="0" err="1">
                <a:solidFill>
                  <a:schemeClr val="tx1"/>
                </a:solidFill>
              </a:rPr>
              <a:t>obrigatório</a:t>
            </a:r>
            <a:r>
              <a:rPr lang="en-US" dirty="0">
                <a:solidFill>
                  <a:schemeClr val="tx1"/>
                </a:solidFill>
              </a:rPr>
              <a:t> , no </a:t>
            </a:r>
            <a:r>
              <a:rPr lang="en-US" dirty="0" err="1">
                <a:solidFill>
                  <a:schemeClr val="tx1"/>
                </a:solidFill>
              </a:rPr>
              <a:t>mínimo</a:t>
            </a:r>
            <a:r>
              <a:rPr lang="en-US" dirty="0">
                <a:solidFill>
                  <a:schemeClr val="tx1"/>
                </a:solidFill>
              </a:rPr>
              <a:t> 5 </a:t>
            </a:r>
            <a:r>
              <a:rPr lang="en-US" dirty="0" err="1">
                <a:solidFill>
                  <a:schemeClr val="tx1"/>
                </a:solidFill>
              </a:rPr>
              <a:t>caracteres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CPF : 8 </a:t>
            </a:r>
            <a:r>
              <a:rPr lang="en-US" dirty="0" err="1">
                <a:solidFill>
                  <a:schemeClr val="tx1"/>
                </a:solidFill>
              </a:rPr>
              <a:t>numeros</a:t>
            </a:r>
            <a:r>
              <a:rPr lang="en-US" dirty="0">
                <a:solidFill>
                  <a:schemeClr val="tx1"/>
                </a:solidFill>
              </a:rPr>
              <a:t> , </a:t>
            </a:r>
            <a:r>
              <a:rPr lang="en-US" dirty="0" err="1">
                <a:solidFill>
                  <a:schemeClr val="tx1"/>
                </a:solidFill>
              </a:rPr>
              <a:t>somente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numeros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Telefone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somente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numeros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F1932-BF11-4334-AAB8-9E6988A32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44" y="3714750"/>
            <a:ext cx="3465638" cy="1084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A6B47B-5CB4-479D-A18D-0E11D608F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279" y="3122078"/>
            <a:ext cx="4018442" cy="33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ágina Inicial | SENAI">
            <a:extLst>
              <a:ext uri="{FF2B5EF4-FFF2-40B4-BE49-F238E27FC236}">
                <a16:creationId xmlns:a16="http://schemas.microsoft.com/office/drawing/2014/main" id="{D3BA0D5E-5A79-4DE6-A3AA-4AC6D5F1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05350"/>
            <a:ext cx="1419225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2623A6D-FB65-4787-8A79-69CE5BE2D4AF}"/>
              </a:ext>
            </a:extLst>
          </p:cNvPr>
          <p:cNvSpPr txBox="1">
            <a:spLocks/>
          </p:cNvSpPr>
          <p:nvPr/>
        </p:nvSpPr>
        <p:spPr>
          <a:xfrm>
            <a:off x="3009900" y="543814"/>
            <a:ext cx="5448300" cy="4170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Clientes</a:t>
            </a:r>
            <a:r>
              <a:rPr lang="en-US" dirty="0"/>
              <a:t> – </a:t>
            </a:r>
            <a:r>
              <a:rPr lang="en-US" dirty="0" err="1"/>
              <a:t>métodos</a:t>
            </a:r>
            <a:r>
              <a:rPr lang="en-US" dirty="0"/>
              <a:t> e </a:t>
            </a:r>
            <a:r>
              <a:rPr lang="en-US" dirty="0" err="1"/>
              <a:t>funções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BECF9-CEB9-47BA-94CB-30A1EF795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3350"/>
            <a:ext cx="1541149" cy="154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0E7513-162F-419A-915E-9B3B6CC79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799" y="1842496"/>
            <a:ext cx="6988359" cy="232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3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ágina Inicial | SENAI">
            <a:extLst>
              <a:ext uri="{FF2B5EF4-FFF2-40B4-BE49-F238E27FC236}">
                <a16:creationId xmlns:a16="http://schemas.microsoft.com/office/drawing/2014/main" id="{D3BA0D5E-5A79-4DE6-A3AA-4AC6D5F1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05350"/>
            <a:ext cx="1419225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2623A6D-FB65-4787-8A79-69CE5BE2D4AF}"/>
              </a:ext>
            </a:extLst>
          </p:cNvPr>
          <p:cNvSpPr txBox="1">
            <a:spLocks/>
          </p:cNvSpPr>
          <p:nvPr/>
        </p:nvSpPr>
        <p:spPr>
          <a:xfrm>
            <a:off x="3001230" y="281291"/>
            <a:ext cx="4009169" cy="4170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Produtos</a:t>
            </a:r>
            <a:r>
              <a:rPr lang="en-US" dirty="0"/>
              <a:t> - </a:t>
            </a:r>
            <a:r>
              <a:rPr lang="en-US" dirty="0" err="1"/>
              <a:t>registro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11E8BF-64C5-4D2B-937F-BA9F9452C20F}"/>
              </a:ext>
            </a:extLst>
          </p:cNvPr>
          <p:cNvSpPr txBox="1">
            <a:spLocks/>
          </p:cNvSpPr>
          <p:nvPr/>
        </p:nvSpPr>
        <p:spPr>
          <a:xfrm>
            <a:off x="3352800" y="1863806"/>
            <a:ext cx="5715000" cy="1084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A9B2B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dirty="0" err="1">
                <a:solidFill>
                  <a:schemeClr val="tx1"/>
                </a:solidFill>
              </a:rPr>
              <a:t>empresa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contém</a:t>
            </a:r>
            <a:r>
              <a:rPr lang="en-US" sz="1600" dirty="0">
                <a:solidFill>
                  <a:schemeClr val="tx1"/>
                </a:solidFill>
              </a:rPr>
              <a:t> de 100 </a:t>
            </a:r>
            <a:r>
              <a:rPr lang="en-US" sz="1600" dirty="0" err="1">
                <a:solidFill>
                  <a:schemeClr val="tx1"/>
                </a:solidFill>
              </a:rPr>
              <a:t>produtos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produtos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devem</a:t>
            </a:r>
            <a:r>
              <a:rPr lang="en-US" sz="1600" dirty="0">
                <a:solidFill>
                  <a:schemeClr val="tx1"/>
                </a:solidFill>
              </a:rPr>
              <a:t> ser </a:t>
            </a:r>
            <a:r>
              <a:rPr lang="en-US" sz="1600" dirty="0" err="1">
                <a:solidFill>
                  <a:schemeClr val="tx1"/>
                </a:solidFill>
              </a:rPr>
              <a:t>importados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através</a:t>
            </a:r>
            <a:r>
              <a:rPr lang="en-US" sz="1600" dirty="0">
                <a:solidFill>
                  <a:schemeClr val="tx1"/>
                </a:solidFill>
              </a:rPr>
              <a:t> de um </a:t>
            </a:r>
            <a:r>
              <a:rPr lang="en-US" sz="1600" dirty="0" err="1">
                <a:solidFill>
                  <a:schemeClr val="tx1"/>
                </a:solidFill>
              </a:rPr>
              <a:t>texto</a:t>
            </a:r>
            <a:r>
              <a:rPr lang="en-US" sz="1600" dirty="0">
                <a:solidFill>
                  <a:schemeClr val="tx1"/>
                </a:solidFill>
              </a:rPr>
              <a:t> no </a:t>
            </a:r>
            <a:r>
              <a:rPr lang="en-US" sz="1600" dirty="0" err="1">
                <a:solidFill>
                  <a:schemeClr val="tx1"/>
                </a:solidFill>
              </a:rPr>
              <a:t>formato</a:t>
            </a:r>
            <a:r>
              <a:rPr lang="en-US" sz="1600" dirty="0">
                <a:solidFill>
                  <a:schemeClr val="tx1"/>
                </a:solidFill>
              </a:rPr>
              <a:t> : </a:t>
            </a:r>
            <a:r>
              <a:rPr lang="pt-BR" sz="1600" b="1" dirty="0">
                <a:solidFill>
                  <a:schemeClr val="tx2"/>
                </a:solidFill>
              </a:rPr>
              <a:t>Teclado </a:t>
            </a:r>
            <a:r>
              <a:rPr lang="pt-BR" sz="1600" b="1" dirty="0" err="1">
                <a:solidFill>
                  <a:schemeClr val="tx2"/>
                </a:solidFill>
              </a:rPr>
              <a:t>pc</a:t>
            </a:r>
            <a:r>
              <a:rPr lang="pt-BR" sz="1600" b="1" dirty="0">
                <a:solidFill>
                  <a:schemeClr val="tx2"/>
                </a:solidFill>
              </a:rPr>
              <a:t> - 89,90; Monitor 22 - 899,90</a:t>
            </a:r>
          </a:p>
          <a:p>
            <a:pPr algn="l"/>
            <a:endParaRPr lang="en-US" sz="1600" b="1" dirty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Código : </a:t>
            </a:r>
            <a:r>
              <a:rPr lang="en-US" sz="1600" dirty="0" err="1">
                <a:solidFill>
                  <a:schemeClr val="tx1"/>
                </a:solidFill>
              </a:rPr>
              <a:t>Deve</a:t>
            </a:r>
            <a:r>
              <a:rPr lang="en-US" sz="1600" dirty="0">
                <a:solidFill>
                  <a:schemeClr val="tx1"/>
                </a:solidFill>
              </a:rPr>
              <a:t> um </a:t>
            </a:r>
            <a:r>
              <a:rPr lang="en-US" sz="1600" dirty="0" err="1">
                <a:solidFill>
                  <a:schemeClr val="tx1"/>
                </a:solidFill>
              </a:rPr>
              <a:t>inteiro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gerado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automaticamente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Descricao</a:t>
            </a:r>
            <a:r>
              <a:rPr lang="en-US" sz="1600" dirty="0">
                <a:solidFill>
                  <a:schemeClr val="tx1"/>
                </a:solidFill>
              </a:rPr>
              <a:t> : String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Preco</a:t>
            </a:r>
            <a:r>
              <a:rPr lang="en-US" sz="1600" dirty="0">
                <a:solidFill>
                  <a:schemeClr val="tx1"/>
                </a:solidFill>
              </a:rPr>
              <a:t> : Double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4" descr="Manufacturing Products - Product Icon Png White - Free Transparent PNG  Download - PNGkey">
            <a:extLst>
              <a:ext uri="{FF2B5EF4-FFF2-40B4-BE49-F238E27FC236}">
                <a16:creationId xmlns:a16="http://schemas.microsoft.com/office/drawing/2014/main" id="{3E65FF8D-A447-4710-A6CE-F5000118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7710"/>
            <a:ext cx="1660804" cy="160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95F29-7E89-4D31-BDC0-2D7AF680C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860790"/>
            <a:ext cx="3581400" cy="1128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ABBDC-F5F1-4BE1-A0BE-3CA6A0264F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46" r="4034"/>
          <a:stretch/>
        </p:blipFill>
        <p:spPr>
          <a:xfrm>
            <a:off x="3273287" y="3257550"/>
            <a:ext cx="358471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5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2623A6D-FB65-4787-8A79-69CE5BE2D4AF}"/>
              </a:ext>
            </a:extLst>
          </p:cNvPr>
          <p:cNvSpPr txBox="1">
            <a:spLocks/>
          </p:cNvSpPr>
          <p:nvPr/>
        </p:nvSpPr>
        <p:spPr>
          <a:xfrm>
            <a:off x="2895600" y="0"/>
            <a:ext cx="5837969" cy="4170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Produtos</a:t>
            </a:r>
            <a:r>
              <a:rPr lang="en-US" dirty="0"/>
              <a:t>  – </a:t>
            </a:r>
            <a:r>
              <a:rPr lang="en-US" dirty="0" err="1"/>
              <a:t>métodos</a:t>
            </a:r>
            <a:r>
              <a:rPr lang="en-US" dirty="0"/>
              <a:t> e </a:t>
            </a:r>
            <a:r>
              <a:rPr lang="en-US" dirty="0" err="1"/>
              <a:t>funções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0" name="Picture 4" descr="Manufacturing Products - Product Icon Png White - Free Transparent PNG  Download - PNGkey">
            <a:extLst>
              <a:ext uri="{FF2B5EF4-FFF2-40B4-BE49-F238E27FC236}">
                <a16:creationId xmlns:a16="http://schemas.microsoft.com/office/drawing/2014/main" id="{3E65FF8D-A447-4710-A6CE-F5000118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4397"/>
            <a:ext cx="1660804" cy="160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F14AF1-20BF-468C-94AA-AE76542F9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565362"/>
            <a:ext cx="5829300" cy="4457700"/>
          </a:xfrm>
          <a:prstGeom prst="rect">
            <a:avLst/>
          </a:prstGeom>
        </p:spPr>
      </p:pic>
      <p:pic>
        <p:nvPicPr>
          <p:cNvPr id="4" name="Picture 2" descr="Página Inicial | SENAI">
            <a:extLst>
              <a:ext uri="{FF2B5EF4-FFF2-40B4-BE49-F238E27FC236}">
                <a16:creationId xmlns:a16="http://schemas.microsoft.com/office/drawing/2014/main" id="{D3BA0D5E-5A79-4DE6-A3AA-4AC6D5F1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705350"/>
            <a:ext cx="1419225" cy="28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4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413.potx" id="{008C8AC0-BC07-493A-AA60-5FA17B3BE0C0}" vid="{B3004EAD-C8DC-46E9-99D0-B575610829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3413</Template>
  <TotalTime>219</TotalTime>
  <Words>333</Words>
  <Application>Microsoft Office PowerPoint</Application>
  <PresentationFormat>On-screen Show (16:9)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1985</vt:lpstr>
      <vt:lpstr>Situação de Aprendizagem</vt:lpstr>
      <vt:lpstr>Tópicos</vt:lpstr>
      <vt:lpstr>Atividade Proposta</vt:lpstr>
      <vt:lpstr>Divisão das tarefas</vt:lpstr>
      <vt:lpstr>Módulos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Relatórios</vt:lpstr>
      <vt:lpstr>Relatórios - Clientes</vt:lpstr>
      <vt:lpstr>Relatórios - Produtos</vt:lpstr>
      <vt:lpstr>Nossos maiores desafios encontrados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Situação de Aprendizagem</dc:title>
  <dc:creator>Hugo</dc:creator>
  <cp:lastModifiedBy>Hugo</cp:lastModifiedBy>
  <cp:revision>15</cp:revision>
  <dcterms:created xsi:type="dcterms:W3CDTF">2021-07-25T01:48:06Z</dcterms:created>
  <dcterms:modified xsi:type="dcterms:W3CDTF">2021-07-27T01:40:40Z</dcterms:modified>
</cp:coreProperties>
</file>