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73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76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020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011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034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21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927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23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828EC7-65F9-46FC-A565-5AFA9A9062E2}" type="datetimeFigureOut">
              <a:rPr lang="fr-CA" smtClean="0"/>
              <a:t>2024-03-01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3920F7-AE71-4243-A50D-9BC0CB9B2DB6}" type="slidenum">
              <a:rPr lang="fr-CA" smtClean="0"/>
              <a:t>‹#›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6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8BF0C-1159-9811-B12C-F69DB7A1E078}"/>
              </a:ext>
            </a:extLst>
          </p:cNvPr>
          <p:cNvSpPr txBox="1"/>
          <p:nvPr/>
        </p:nvSpPr>
        <p:spPr>
          <a:xfrm>
            <a:off x="1933127" y="278508"/>
            <a:ext cx="14912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WBP_Slot</a:t>
            </a:r>
            <a:endParaRPr lang="fr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F6389-7B9E-2794-3ED9-CBD2E703A76A}"/>
              </a:ext>
            </a:extLst>
          </p:cNvPr>
          <p:cNvSpPr txBox="1"/>
          <p:nvPr/>
        </p:nvSpPr>
        <p:spPr>
          <a:xfrm>
            <a:off x="5147847" y="284783"/>
            <a:ext cx="18963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WBP_Slot_Group</a:t>
            </a:r>
            <a:endParaRPr lang="fr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D293-E393-2A8D-2821-C590E6C43B7E}"/>
              </a:ext>
            </a:extLst>
          </p:cNvPr>
          <p:cNvSpPr txBox="1"/>
          <p:nvPr/>
        </p:nvSpPr>
        <p:spPr>
          <a:xfrm>
            <a:off x="8767603" y="290899"/>
            <a:ext cx="21908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WBP_Inventory</a:t>
            </a:r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434E4-9A44-0CC8-3780-A86B80059906}"/>
              </a:ext>
            </a:extLst>
          </p:cNvPr>
          <p:cNvSpPr txBox="1"/>
          <p:nvPr/>
        </p:nvSpPr>
        <p:spPr>
          <a:xfrm>
            <a:off x="141149" y="152400"/>
            <a:ext cx="109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Classes de 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23CD0-5CC6-96ED-A4E6-99F80567B8CE}"/>
              </a:ext>
            </a:extLst>
          </p:cNvPr>
          <p:cNvCxnSpPr>
            <a:cxnSpLocks/>
          </p:cNvCxnSpPr>
          <p:nvPr/>
        </p:nvCxnSpPr>
        <p:spPr>
          <a:xfrm>
            <a:off x="204564" y="975769"/>
            <a:ext cx="1178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707955-424A-8AD3-0CCC-7EE04BBF75EE}"/>
              </a:ext>
            </a:extLst>
          </p:cNvPr>
          <p:cNvSpPr txBox="1"/>
          <p:nvPr/>
        </p:nvSpPr>
        <p:spPr>
          <a:xfrm>
            <a:off x="141149" y="1346541"/>
            <a:ext cx="109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Classes Enfants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08AB38-87AF-924D-C3C4-EB04384E88A6}"/>
              </a:ext>
            </a:extLst>
          </p:cNvPr>
          <p:cNvCxnSpPr>
            <a:cxnSpLocks/>
          </p:cNvCxnSpPr>
          <p:nvPr/>
        </p:nvCxnSpPr>
        <p:spPr>
          <a:xfrm>
            <a:off x="204564" y="2540683"/>
            <a:ext cx="1178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69BB37-9A6E-CF0C-0B51-C78862C3D16B}"/>
              </a:ext>
            </a:extLst>
          </p:cNvPr>
          <p:cNvSpPr txBox="1"/>
          <p:nvPr/>
        </p:nvSpPr>
        <p:spPr>
          <a:xfrm>
            <a:off x="1258066" y="1262297"/>
            <a:ext cx="284139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WBP_Slot_Item</a:t>
            </a:r>
            <a:endParaRPr lang="fr-CA" dirty="0"/>
          </a:p>
          <a:p>
            <a:pPr algn="ctr"/>
            <a:r>
              <a:rPr lang="fr-CA" dirty="0" err="1"/>
              <a:t>WBP_Slot_Accepted_Types</a:t>
            </a:r>
            <a:endParaRPr lang="fr-CA" dirty="0"/>
          </a:p>
          <a:p>
            <a:pPr algn="ctr"/>
            <a:r>
              <a:rPr lang="fr-CA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EFBA2-0BC4-5A38-4C21-1FC76D4CE3A3}"/>
              </a:ext>
            </a:extLst>
          </p:cNvPr>
          <p:cNvSpPr txBox="1"/>
          <p:nvPr/>
        </p:nvSpPr>
        <p:spPr>
          <a:xfrm>
            <a:off x="4590410" y="1262297"/>
            <a:ext cx="30111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WBP_SG_Player_Item</a:t>
            </a:r>
            <a:endParaRPr lang="fr-CA" dirty="0"/>
          </a:p>
          <a:p>
            <a:pPr algn="ctr"/>
            <a:r>
              <a:rPr lang="fr-CA" dirty="0" err="1"/>
              <a:t>WBP_SG_Chest</a:t>
            </a:r>
            <a:endParaRPr lang="fr-CA" dirty="0"/>
          </a:p>
          <a:p>
            <a:pPr algn="ctr"/>
            <a:r>
              <a:rPr lang="fr-CA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F1FD7-1A1B-4D1D-C1DF-AAFDCA860C97}"/>
              </a:ext>
            </a:extLst>
          </p:cNvPr>
          <p:cNvSpPr txBox="1"/>
          <p:nvPr/>
        </p:nvSpPr>
        <p:spPr>
          <a:xfrm>
            <a:off x="8767603" y="1262296"/>
            <a:ext cx="21908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WBP_Inv_Player</a:t>
            </a:r>
            <a:endParaRPr lang="fr-CA" dirty="0"/>
          </a:p>
          <a:p>
            <a:pPr algn="ctr"/>
            <a:r>
              <a:rPr lang="fr-CA" dirty="0" err="1"/>
              <a:t>WBP_Inv_Chest</a:t>
            </a:r>
            <a:endParaRPr lang="fr-CA" dirty="0"/>
          </a:p>
          <a:p>
            <a:pPr algn="ctr"/>
            <a:r>
              <a:rPr lang="fr-CA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116606-25B8-8403-5940-B83DBAEB2BA0}"/>
              </a:ext>
            </a:extLst>
          </p:cNvPr>
          <p:cNvCxnSpPr/>
          <p:nvPr/>
        </p:nvCxnSpPr>
        <p:spPr>
          <a:xfrm>
            <a:off x="3620779" y="495810"/>
            <a:ext cx="127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0D8DC-0DA7-EC4C-7D38-307164E830B4}"/>
              </a:ext>
            </a:extLst>
          </p:cNvPr>
          <p:cNvCxnSpPr>
            <a:cxnSpLocks/>
          </p:cNvCxnSpPr>
          <p:nvPr/>
        </p:nvCxnSpPr>
        <p:spPr>
          <a:xfrm>
            <a:off x="7235421" y="495810"/>
            <a:ext cx="127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62C2F3-C263-0C35-70D6-B8B3599FE87A}"/>
              </a:ext>
            </a:extLst>
          </p:cNvPr>
          <p:cNvSpPr txBox="1"/>
          <p:nvPr/>
        </p:nvSpPr>
        <p:spPr>
          <a:xfrm>
            <a:off x="3765933" y="230227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dirty="0"/>
              <a:t>Ensemble 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9E11B9-E317-E4B5-FCD2-915FD3055941}"/>
              </a:ext>
            </a:extLst>
          </p:cNvPr>
          <p:cNvSpPr txBox="1"/>
          <p:nvPr/>
        </p:nvSpPr>
        <p:spPr>
          <a:xfrm>
            <a:off x="7384666" y="230227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dirty="0"/>
              <a:t>Ensemble de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A435F3-EEA2-6E86-76B7-C2C553BF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76" y="3031512"/>
            <a:ext cx="995724" cy="10014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3ED009-1E3F-C4E8-4FF0-3AD46BCB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95" y="2813349"/>
            <a:ext cx="1122010" cy="14254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6AC467-F439-3D0A-94B5-F0316917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59" y="2954670"/>
            <a:ext cx="2901166" cy="25365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1C46343-49E8-28BA-F096-B04651CF4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550" y="4598834"/>
            <a:ext cx="1001437" cy="10014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A9EEB0-4DF4-0665-C088-D4ED8E03D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995" y="4316874"/>
            <a:ext cx="1122010" cy="156535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7EAC43-426C-6AE3-C386-AD1DDB7A27A8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3176200" y="3526093"/>
            <a:ext cx="2358795" cy="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C0342A-BA39-77F4-6D49-EBEB62FF02D4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3175987" y="5099553"/>
            <a:ext cx="2359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8AB1144-EF50-D87B-87A1-7E71AE68F4C6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657005" y="3526093"/>
            <a:ext cx="1755454" cy="696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2E252-A63F-0E79-D94F-D4BAC9AFD64A}"/>
              </a:ext>
            </a:extLst>
          </p:cNvPr>
          <p:cNvCxnSpPr>
            <a:stCxn id="34" idx="3"/>
            <a:endCxn id="30" idx="1"/>
          </p:cNvCxnSpPr>
          <p:nvPr/>
        </p:nvCxnSpPr>
        <p:spPr>
          <a:xfrm flipV="1">
            <a:off x="6657005" y="4222950"/>
            <a:ext cx="1755454" cy="876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AF5595C-F062-CAA3-F28F-A40B7C429F08}"/>
              </a:ext>
            </a:extLst>
          </p:cNvPr>
          <p:cNvSpPr txBox="1"/>
          <p:nvPr/>
        </p:nvSpPr>
        <p:spPr>
          <a:xfrm>
            <a:off x="146748" y="3874521"/>
            <a:ext cx="17554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Exemple</a:t>
            </a:r>
          </a:p>
          <a:p>
            <a:pPr algn="ctr"/>
            <a:r>
              <a:rPr lang="en-US" dirty="0" err="1"/>
              <a:t>WBP_Inv</a:t>
            </a:r>
            <a:r>
              <a:rPr lang="en-US" dirty="0"/>
              <a:t>_</a:t>
            </a:r>
            <a:r>
              <a:rPr lang="en-US" noProof="1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4847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11" grpId="0"/>
      <p:bldP spid="13" grpId="0" animBg="1"/>
      <p:bldP spid="14" grpId="0" animBg="1"/>
      <p:bldP spid="15" grpId="0" animBg="1"/>
      <p:bldP spid="22" grpId="0"/>
      <p:bldP spid="23" grpId="0"/>
      <p:bldP spid="5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94</TotalTime>
  <Words>63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Morin-Laplante, Hugo</dc:creator>
  <cp:lastModifiedBy>Morin-Laplante, Hugo</cp:lastModifiedBy>
  <cp:revision>1</cp:revision>
  <dcterms:created xsi:type="dcterms:W3CDTF">2024-03-02T01:10:47Z</dcterms:created>
  <dcterms:modified xsi:type="dcterms:W3CDTF">2024-03-02T02:45:36Z</dcterms:modified>
</cp:coreProperties>
</file>