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F697F-EFB8-4064-B354-A0D8BE1B983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C4C4E-1F40-422F-B199-D446C90EB6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578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01CDD-1172-45C7-A291-4D40957E16E8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7613F-C4D4-4650-815E-E5F9130BB0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170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4E31-B92C-4EE7-8342-B7D64A831BA8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796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9521-BED9-45C5-B757-58D24FFA9CD5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8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35D2-F672-403F-9D69-45F590A3C281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71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F788-B83B-43C2-BFE7-D6601B7CEB44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92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F82-8656-401C-9B98-7645460AF46C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29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03A0-9F13-44D5-B662-2C07A6A63736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52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898F-2AE8-4132-9E71-1F76EB6B9C93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03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12E-AE50-4364-B266-10001A455143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A09-994D-4BC1-A069-BC520DD7C001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4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ACEC-BA18-4BC2-A098-1681194BE81B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281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0553-9302-4802-ABC5-1A5CEBE19D09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8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9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9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9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9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9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9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6C16-2C57-4FC3-ACAA-1EF87D0589F3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541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F3D1-B5F9-403C-8EC3-D21AEFE9E074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889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40F1-7088-4DD4-AF6D-AA310CAA095E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88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A2C2-DB1F-4FF1-B0D1-93B639D3746D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41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91EB-87CF-47B5-8FE2-E57D851BB72B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8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9BA-A621-4531-B242-267EA5E90380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BE2109-03F5-4E97-8604-58E429C50D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85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fp.p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Centro de Emprego</a:t>
            </a:r>
            <a:endParaRPr lang="pt-PT" dirty="0"/>
          </a:p>
        </p:txBody>
      </p:sp>
      <p:pic>
        <p:nvPicPr>
          <p:cNvPr id="6" name="Imagem 5" descr="Krónikas Feirenses: Centro de Emprego em Abril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77" y="4885954"/>
            <a:ext cx="2413363" cy="16454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213315" y="4006730"/>
            <a:ext cx="1582486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pt-PT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IEFP</a:t>
            </a:r>
            <a:endParaRPr lang="pt-PT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1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eta curvada para cima 5"/>
          <p:cNvSpPr/>
          <p:nvPr/>
        </p:nvSpPr>
        <p:spPr>
          <a:xfrm>
            <a:off x="4728754" y="3931920"/>
            <a:ext cx="2455817" cy="1227909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97673" y="2580737"/>
            <a:ext cx="4396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>
                  <a:solidFill>
                    <a:srgbClr val="00B05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Voltar ao Início</a:t>
            </a:r>
            <a:endParaRPr lang="pt-PT" sz="5400" b="0" cap="none" spc="0" dirty="0">
              <a:ln w="0">
                <a:solidFill>
                  <a:srgbClr val="00B05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61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127862" y="2364377"/>
            <a:ext cx="3762103" cy="1881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3 cursos (Técnicos de Informática, Operadores de Informática e Cabeleireiros)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C54D-9A48-45FA-9479-E80856A2AE7F}" type="datetime8">
              <a:rPr lang="pt-PT" smtClean="0"/>
              <a:t>26/02/2018 12:21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43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Operadores de Informática</a:t>
            </a:r>
            <a:endParaRPr lang="pt-PT" dirty="0" smtClean="0"/>
          </a:p>
          <a:p>
            <a:r>
              <a:rPr lang="pt-PT" dirty="0" smtClean="0">
                <a:hlinkClick r:id="rId4" action="ppaction://hlinksldjump"/>
              </a:rPr>
              <a:t>Cabeleireiros</a:t>
            </a:r>
            <a:endParaRPr lang="pt-PT" dirty="0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67BD-8328-451E-9F7A-60E9D71161B2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42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Um técnico em informática ou técnico de informática é o profissional que está apto a realizar configurações de sistemas </a:t>
            </a:r>
            <a:r>
              <a:rPr lang="pt-PT" dirty="0" smtClean="0"/>
              <a:t>Informáticos, </a:t>
            </a:r>
            <a:r>
              <a:rPr lang="pt-PT" dirty="0"/>
              <a:t>a instalar equipamentos e a verificar as causas de falhas na programação de computadores. </a:t>
            </a:r>
            <a:r>
              <a:rPr lang="pt-PT" dirty="0"/>
              <a:t>Esse profissional pode trabalhar em empresas do ramo ou prestar atendimento por conta própria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DC8-3850-4EF8-9AE8-57ED707D1B66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478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curso pode incluir mais de uma qualificação (generalista) ou ao contrário, optar por formar o especialista em uma área de atuação. Em Informática generalista, é um profissional que pode ter mais de uma atuação ou função, como Operador de Microcomputador, Auxiliar de Manutenção ou Programador em alguma Linguagem de Programação. Isto é possível porque dentro do Curso há módulos específicos para cada uma destas ocupações. Ao contrário, o técnico especialista tem a maior parte da carga horária do curso focada em uma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sub-área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Podemos reconhecer pelo título do curso que geralmente se empresta: Técnico em Desenvolvimento de Sistemas, Técnico em Redes de Computadores, Técnico em Montagem e Manutenção de Equipamentos de Informática,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7/7b/Computer_case.JPG/250px-Computer_cas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279346"/>
            <a:ext cx="3324148" cy="33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35-9894-4389-8812-2576A06087CF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4</a:t>
            </a:fld>
            <a:endParaRPr lang="pt-PT"/>
          </a:p>
        </p:txBody>
      </p:sp>
      <p:sp>
        <p:nvSpPr>
          <p:cNvPr id="10" name="Retângulo 9">
            <a:hlinkClick r:id="rId3" action="ppaction://hlinksldjump"/>
          </p:cNvPr>
          <p:cNvSpPr/>
          <p:nvPr/>
        </p:nvSpPr>
        <p:spPr>
          <a:xfrm>
            <a:off x="3315634" y="5934670"/>
            <a:ext cx="2300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Cursos</a:t>
            </a:r>
            <a:endParaRPr lang="pt-PT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5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Operador de Informática está apto a efetuar a instalação, a configuração e a operação de software de escritório, redes locais, Internet e outras aplicações informáticas, bem como, a manutenção de computadores, periféricos e redes locais, tendo em conta as especificações técnicas dos equipamentos informáticos e os instrumentos e ferramentas adequados e respeitando as normas de segurança, higiene e saúde no trabalho e de proteção do ambiente.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AC66-E3C9-4873-9DAF-D05C05CDCDBD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88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atividades principais desempenhadas por este profissional serão: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Efetuar a instalação e manutenção de computadores e sistemas operativos, aplicando as técnicas e procedimentos de gestão e organização da informação, tendo em conta a otimização do seu funcionamento.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Instalar, configurar e operar com software de escritório, nomeadamente, editar documentos e folhas de cálculo e elaborar apresentações gráficas.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Efetuar a instalação e a manutenção operacional de aplicações de gestão administrativa, incluindo a administração de software de gestão de base de dados.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Efetuar a instalação, configuração, operação e manutenção de computadores e impressoras em redes locais.</a:t>
            </a:r>
          </a:p>
        </p:txBody>
      </p:sp>
      <p:pic>
        <p:nvPicPr>
          <p:cNvPr id="13" name="Marcador de Posição de Conteúdo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2157" y="2319822"/>
            <a:ext cx="4656609" cy="2793965"/>
          </a:xfrm>
          <a:prstGeom prst="rect">
            <a:avLst/>
          </a:prstGeom>
        </p:spPr>
      </p:pic>
      <p:sp>
        <p:nvSpPr>
          <p:cNvPr id="1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D26E-82EC-43A3-A18D-C28A8C7600EE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15" name="Marcador de Posição do Rodapé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6</a:t>
            </a:fld>
            <a:endParaRPr lang="pt-PT"/>
          </a:p>
        </p:txBody>
      </p:sp>
      <p:sp>
        <p:nvSpPr>
          <p:cNvPr id="6" name="Retângulo 5">
            <a:hlinkClick r:id="rId3" action="ppaction://hlinksldjump"/>
          </p:cNvPr>
          <p:cNvSpPr/>
          <p:nvPr/>
        </p:nvSpPr>
        <p:spPr>
          <a:xfrm>
            <a:off x="3315634" y="5934670"/>
            <a:ext cx="2300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Cursos</a:t>
            </a:r>
            <a:endParaRPr lang="pt-PT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2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Cabeleireiro(a) ou barbeiro(a) é uma categoria profissional que trabalha com o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cabelo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 a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barba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humanos, realizando diversas alterações aos mesmos, como corte ou coloração. No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Brasil,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"cabeleireiro" costuma ser aplicado especialmente para profissionais que cuidam dos cabelos das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mulheres. Estes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utilizam vários utensílios e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 a manipulação capilar e da barba, onde se salientam: as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tesouras,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navalhas,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pentes,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capas e máquinas de corte e acabamento. O nome designa também o estabelecimento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comercial onde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trabalham as pessoas dedicadas a esta atividade.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46A0-AEA1-47FA-B01A-CCAE4AF5B01B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7</a:t>
            </a:fld>
            <a:endParaRPr lang="pt-PT"/>
          </a:p>
        </p:txBody>
      </p:sp>
      <p:sp>
        <p:nvSpPr>
          <p:cNvPr id="7" name="Retângulo 6">
            <a:hlinkClick r:id="rId2" action="ppaction://hlinksldjump"/>
          </p:cNvPr>
          <p:cNvSpPr/>
          <p:nvPr/>
        </p:nvSpPr>
        <p:spPr>
          <a:xfrm>
            <a:off x="3315634" y="5934670"/>
            <a:ext cx="2300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Cursos</a:t>
            </a:r>
            <a:endParaRPr lang="pt-PT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8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Atualmente, o barbeiro precisa ser dotado de habilidades empresarias para que seu negócio possa sobreviver ao ambiente competitivo existente nessa categoria. Vemos inclusive um aumento substancial nos cursos oferecidos a eles, com foco em administração financeira, gestão de pessoas e contabilidade. Outro ponto interessante com relação aos barbeiros de hoje é o fato de muitos deles serem jovens, justamente devido à propagação de cursos para barbeiros e ao acesso facilitado aos mesmos.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 realidade gerou no ambiente das barbearias uma mudança drástica. Antigamente, uma barbearia tinha um foco no público de meia-idade, que costumava ir ao barbeiro com seu filho para cortar o cabelo. Hoje, embora este modelo ainda exista, temos uma ascensão de barbearias focadas no público jovem, incluindo os barbeiros, com um ambiente mais descontraído, sem perder, contudo, a cultura da conversa exclusivamente masculina nas barbearias, que já existe há séculos</a:t>
            </a:r>
          </a:p>
          <a:p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6265" y="2767651"/>
            <a:ext cx="3914692" cy="1987229"/>
          </a:xfrm>
          <a:prstGeom prst="rect">
            <a:avLst/>
          </a:prstGeom>
        </p:spPr>
      </p:pic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62F5-6611-496B-9628-5E7930BCB95D}" type="datetime8">
              <a:rPr lang="pt-PT" smtClean="0"/>
              <a:t>26/02/2018 12:14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109-03F5-4E97-8604-58E429C50D7F}" type="slidenum">
              <a:rPr lang="pt-PT" smtClean="0"/>
              <a:t>8</a:t>
            </a:fld>
            <a:endParaRPr lang="pt-PT"/>
          </a:p>
        </p:txBody>
      </p:sp>
      <p:sp>
        <p:nvSpPr>
          <p:cNvPr id="10" name="Retângulo 9">
            <a:hlinkClick r:id="rId3" action="ppaction://hlinksldjump"/>
          </p:cNvPr>
          <p:cNvSpPr/>
          <p:nvPr/>
        </p:nvSpPr>
        <p:spPr>
          <a:xfrm>
            <a:off x="3315634" y="5934670"/>
            <a:ext cx="2300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Cursos</a:t>
            </a:r>
            <a:endParaRPr lang="pt-PT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5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Faceta">
  <a:themeElements>
    <a:clrScheme name="Personalizado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465</Words>
  <Application>Microsoft Office PowerPoint</Application>
  <PresentationFormat>Ecrã Panorâmico</PresentationFormat>
  <Paragraphs>49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Faceta</vt:lpstr>
      <vt:lpstr>Centro de Emprego</vt:lpstr>
      <vt:lpstr>Apresentação do PowerPoint</vt:lpstr>
      <vt:lpstr>Cursos</vt:lpstr>
      <vt:lpstr>Técnicos de Informática</vt:lpstr>
      <vt:lpstr>Técnicos de Informática</vt:lpstr>
      <vt:lpstr>Operadores de Informática</vt:lpstr>
      <vt:lpstr>Operadores de Informática</vt:lpstr>
      <vt:lpstr>Cabeleireiros</vt:lpstr>
      <vt:lpstr>Cabeleireiros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15</cp:revision>
  <dcterms:created xsi:type="dcterms:W3CDTF">2018-02-26T09:36:25Z</dcterms:created>
  <dcterms:modified xsi:type="dcterms:W3CDTF">2018-02-26T12:44:19Z</dcterms:modified>
</cp:coreProperties>
</file>