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E42D-477D-4B0C-B1F2-28F665844905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A14A-96FA-4ACD-AA97-400D7E6864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97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E42D-477D-4B0C-B1F2-28F665844905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A14A-96FA-4ACD-AA97-400D7E6864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839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E42D-477D-4B0C-B1F2-28F665844905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A14A-96FA-4ACD-AA97-400D7E6864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353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E42D-477D-4B0C-B1F2-28F665844905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A14A-96FA-4ACD-AA97-400D7E6864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120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E42D-477D-4B0C-B1F2-28F665844905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A14A-96FA-4ACD-AA97-400D7E6864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011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E42D-477D-4B0C-B1F2-28F665844905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A14A-96FA-4ACD-AA97-400D7E6864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481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E42D-477D-4B0C-B1F2-28F665844905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A14A-96FA-4ACD-AA97-400D7E6864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923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E42D-477D-4B0C-B1F2-28F665844905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A14A-96FA-4ACD-AA97-400D7E6864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966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E42D-477D-4B0C-B1F2-28F665844905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A14A-96FA-4ACD-AA97-400D7E6864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897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E42D-477D-4B0C-B1F2-28F665844905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A14A-96FA-4ACD-AA97-400D7E6864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01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E42D-477D-4B0C-B1F2-28F665844905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A14A-96FA-4ACD-AA97-400D7E6864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394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7E42D-477D-4B0C-B1F2-28F665844905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A14A-96FA-4ACD-AA97-400D7E6864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398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IEFP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Guarda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145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675884" y="2967335"/>
            <a:ext cx="48402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Fundo Diferente</a:t>
            </a:r>
            <a:endParaRPr lang="pt-PT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463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bg1"/>
            </a:gs>
            <a:gs pos="52000">
              <a:schemeClr val="accent3">
                <a:lumMod val="89000"/>
              </a:schemeClr>
            </a:gs>
            <a:gs pos="61000">
              <a:schemeClr val="accent3">
                <a:lumMod val="75000"/>
              </a:schemeClr>
            </a:gs>
            <a:gs pos="90000">
              <a:schemeClr val="accent3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3600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Por que viver em preto e branco num mundo colorido?</a:t>
            </a:r>
            <a:endParaRPr lang="pt-PT" sz="3600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495" y="2538484"/>
            <a:ext cx="4967009" cy="2781525"/>
          </a:xfrm>
        </p:spPr>
      </p:pic>
    </p:spTree>
    <p:extLst>
      <p:ext uri="{BB962C8B-B14F-4D97-AF65-F5344CB8AC3E}">
        <p14:creationId xmlns:p14="http://schemas.microsoft.com/office/powerpoint/2010/main" val="70947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mar é tão lindo</a:t>
            </a:r>
            <a:endParaRPr lang="pt-PT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verão é fantástico para desfrutar das praias de Portugal, principalmente no Algarve.</a:t>
            </a:r>
            <a:endParaRPr lang="pt-PT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49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PT" sz="5400" dirty="0" smtClean="0">
                <a:latin typeface="Informal Roman" panose="030604020304060B0204" pitchFamily="66" charset="0"/>
              </a:rPr>
              <a:t>Onde existe preservação da natureza, existe futuro</a:t>
            </a:r>
            <a:endParaRPr lang="pt-PT" sz="5400" dirty="0">
              <a:latin typeface="Informal Roman" panose="030604020304060B0204" pitchFamily="66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957851" y="3057098"/>
            <a:ext cx="4276298" cy="400110"/>
          </a:xfrm>
          <a:prstGeom prst="rect">
            <a:avLst/>
          </a:prstGeom>
          <a:noFill/>
          <a:ln w="50800" cap="sq">
            <a:solidFill>
              <a:schemeClr val="accent1">
                <a:lumMod val="75000"/>
              </a:schemeClr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latin typeface="Lucida Handwriting" panose="03010101010101010101" pitchFamily="66" charset="0"/>
              </a:rPr>
              <a:t>A natureza depende de nós!</a:t>
            </a:r>
            <a:endParaRPr lang="pt-PT" sz="2000" dirty="0"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18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49</Words>
  <Application>Microsoft Office PowerPoint</Application>
  <PresentationFormat>Ecrã Panorâmico</PresentationFormat>
  <Paragraphs>8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3" baseType="lpstr">
      <vt:lpstr>Adobe Fangsong Std R</vt:lpstr>
      <vt:lpstr>Arial</vt:lpstr>
      <vt:lpstr>Calibri</vt:lpstr>
      <vt:lpstr>Calibri Light</vt:lpstr>
      <vt:lpstr>Informal Roman</vt:lpstr>
      <vt:lpstr>Lucida Handwriting</vt:lpstr>
      <vt:lpstr>Times New Roman</vt:lpstr>
      <vt:lpstr>Tema do Office</vt:lpstr>
      <vt:lpstr>IEFP</vt:lpstr>
      <vt:lpstr>Apresentação do PowerPoint</vt:lpstr>
      <vt:lpstr>Por que viver em preto e branco num mundo colorido?</vt:lpstr>
      <vt:lpstr>O mar é tão lindo</vt:lpstr>
      <vt:lpstr>Onde existe preservação da natureza, existe futuro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IEFP</dc:title>
  <dc:creator>Formandos</dc:creator>
  <cp:lastModifiedBy>Formandos</cp:lastModifiedBy>
  <cp:revision>6</cp:revision>
  <dcterms:created xsi:type="dcterms:W3CDTF">2018-03-06T09:24:49Z</dcterms:created>
  <dcterms:modified xsi:type="dcterms:W3CDTF">2018-03-06T10:14:20Z</dcterms:modified>
</cp:coreProperties>
</file>