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36" d="100"/>
          <a:sy n="136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handoutMaster" Target="handoutMasters/handoutMaster1.xml"/><Relationship Id="rId5" Type="http://purl.oclc.org/ooxml/officeDocument/relationships/notesMaster" Target="notesMasters/notesMaster1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7398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Using a Messaging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Decouples publishers and consumers.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Provides a way for reliable, asynchronous task processing and communication.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Provides a way for implementing horizontally scalable architectures.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More efficient than data store polling.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Use Cases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E-commerce website needs to update its search index when the product catalog changes.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Product added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Product removed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Product updated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B91852-B065-4106-ADB2-360C1C06735E}"/>
              </a:ext>
            </a:extLst>
          </p:cNvPr>
          <p:cNvGrpSpPr/>
          <p:nvPr/>
        </p:nvGrpSpPr>
        <p:grpSpPr>
          <a:xfrm>
            <a:off x="1467683" y="3641643"/>
            <a:ext cx="7030959" cy="909972"/>
            <a:chOff x="1467683" y="3641643"/>
            <a:chExt cx="7030959" cy="909972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8EF8380-F6D3-4086-A17F-1D4BAFD7DA9A}"/>
                </a:ext>
              </a:extLst>
            </p:cNvPr>
            <p:cNvSpPr/>
            <p:nvPr/>
          </p:nvSpPr>
          <p:spPr>
            <a:xfrm>
              <a:off x="2581540" y="4184533"/>
              <a:ext cx="1827345" cy="112975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52889A7-5155-4B8F-B0CC-4613CBBD8D67}"/>
                </a:ext>
              </a:extLst>
            </p:cNvPr>
            <p:cNvSpPr/>
            <p:nvPr/>
          </p:nvSpPr>
          <p:spPr>
            <a:xfrm>
              <a:off x="4526500" y="4003114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9CDBC-3F5F-4602-B237-9D74C79B3348}"/>
                </a:ext>
              </a:extLst>
            </p:cNvPr>
            <p:cNvSpPr txBox="1"/>
            <p:nvPr/>
          </p:nvSpPr>
          <p:spPr>
            <a:xfrm>
              <a:off x="4479225" y="3641643"/>
              <a:ext cx="1358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Message Queue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561874-4737-436E-8A3E-A13ADC613B16}"/>
                </a:ext>
              </a:extLst>
            </p:cNvPr>
            <p:cNvSpPr/>
            <p:nvPr/>
          </p:nvSpPr>
          <p:spPr>
            <a:xfrm>
              <a:off x="4620755" y="404159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92E8D1-25FF-4311-9AF4-CA2DDE605C3B}"/>
                </a:ext>
              </a:extLst>
            </p:cNvPr>
            <p:cNvSpPr/>
            <p:nvPr/>
          </p:nvSpPr>
          <p:spPr>
            <a:xfrm>
              <a:off x="4894066" y="404159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574C49-8172-4859-ADEF-9EDE8C7ED254}"/>
                </a:ext>
              </a:extLst>
            </p:cNvPr>
            <p:cNvSpPr/>
            <p:nvPr/>
          </p:nvSpPr>
          <p:spPr>
            <a:xfrm>
              <a:off x="5160062" y="404159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A4B678-82D8-4A10-BA63-46335A76406C}"/>
                </a:ext>
              </a:extLst>
            </p:cNvPr>
            <p:cNvSpPr/>
            <p:nvPr/>
          </p:nvSpPr>
          <p:spPr>
            <a:xfrm>
              <a:off x="5432656" y="404159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B85687A-3AD2-4ED8-873D-629BBB592742}"/>
                </a:ext>
              </a:extLst>
            </p:cNvPr>
            <p:cNvSpPr/>
            <p:nvPr/>
          </p:nvSpPr>
          <p:spPr>
            <a:xfrm>
              <a:off x="5796461" y="4180399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B4B88C-7639-4EAB-AF1C-9A3882259756}"/>
                </a:ext>
              </a:extLst>
            </p:cNvPr>
            <p:cNvSpPr/>
            <p:nvPr/>
          </p:nvSpPr>
          <p:spPr>
            <a:xfrm>
              <a:off x="6221326" y="4142937"/>
              <a:ext cx="241401" cy="18974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9EFB02-4B85-4B36-AC5D-179B41415274}"/>
                </a:ext>
              </a:extLst>
            </p:cNvPr>
            <p:cNvSpPr/>
            <p:nvPr/>
          </p:nvSpPr>
          <p:spPr>
            <a:xfrm>
              <a:off x="1467683" y="4020496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Product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A0A84B-A9D5-43FB-AD52-80A9AF70602F}"/>
                </a:ext>
              </a:extLst>
            </p:cNvPr>
            <p:cNvSpPr/>
            <p:nvPr/>
          </p:nvSpPr>
          <p:spPr>
            <a:xfrm>
              <a:off x="7090837" y="4000159"/>
              <a:ext cx="1407805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Search Service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F1249-0002-433C-B2CF-FA15AA2AFBAE}"/>
                </a:ext>
              </a:extLst>
            </p:cNvPr>
            <p:cNvSpPr/>
            <p:nvPr/>
          </p:nvSpPr>
          <p:spPr>
            <a:xfrm>
              <a:off x="2933371" y="3956496"/>
              <a:ext cx="1040823" cy="59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b="1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Message</a:t>
              </a:r>
            </a:p>
            <a:p>
              <a:pPr hangingPunct="0"/>
              <a:endPara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endParaRPr>
            </a:p>
            <a:p>
              <a:pPr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- Product added</a:t>
              </a:r>
            </a:p>
            <a:p>
              <a:pPr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- Product removed</a:t>
              </a:r>
            </a:p>
            <a:p>
              <a:pPr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- Product updated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Use Cases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07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E-commerce website needs to send e-mails to its customers asynchronously for various reasons.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 validate customers e-mail address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 reset password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 inform that an order has been created successfully, 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 inform that the status of an order has been changed,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To inform about the current or upcoming promotions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4224E-310A-4F8A-B9E3-69329A18CD4A}"/>
              </a:ext>
            </a:extLst>
          </p:cNvPr>
          <p:cNvGrpSpPr/>
          <p:nvPr/>
        </p:nvGrpSpPr>
        <p:grpSpPr>
          <a:xfrm>
            <a:off x="1480384" y="3346902"/>
            <a:ext cx="7010028" cy="2018957"/>
            <a:chOff x="1480384" y="3346902"/>
            <a:chExt cx="7010028" cy="201895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6882E56-54CE-427B-B3AE-54194A58AB3C}"/>
                </a:ext>
              </a:extLst>
            </p:cNvPr>
            <p:cNvSpPr/>
            <p:nvPr/>
          </p:nvSpPr>
          <p:spPr>
            <a:xfrm rot="1350533">
              <a:off x="5870171" y="4712645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EAA3FD5-9E83-4A93-BB00-E17F87431EB8}"/>
                </a:ext>
              </a:extLst>
            </p:cNvPr>
            <p:cNvSpPr/>
            <p:nvPr/>
          </p:nvSpPr>
          <p:spPr>
            <a:xfrm rot="1251116">
              <a:off x="2563595" y="3809600"/>
              <a:ext cx="2002429" cy="142922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5254043-EA44-452E-B7B5-B81046F98F7E}"/>
                </a:ext>
              </a:extLst>
            </p:cNvPr>
            <p:cNvSpPr/>
            <p:nvPr/>
          </p:nvSpPr>
          <p:spPr>
            <a:xfrm rot="20515643">
              <a:off x="2549918" y="4779618"/>
              <a:ext cx="2002429" cy="142922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4DC3B0-9558-4CC7-86DE-5BCF92A5A09D}"/>
                </a:ext>
              </a:extLst>
            </p:cNvPr>
            <p:cNvSpPr/>
            <p:nvPr/>
          </p:nvSpPr>
          <p:spPr>
            <a:xfrm>
              <a:off x="4624974" y="4094554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FA3F21-63E8-44F6-9D13-B3265E52882B}"/>
                </a:ext>
              </a:extLst>
            </p:cNvPr>
            <p:cNvSpPr txBox="1"/>
            <p:nvPr/>
          </p:nvSpPr>
          <p:spPr>
            <a:xfrm>
              <a:off x="4540968" y="354212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E-mail Messages </a:t>
              </a:r>
            </a:p>
            <a:p>
              <a:pPr algn="ctr"/>
              <a:r>
                <a:rPr lang="en-US" sz="1400" dirty="0"/>
                <a:t>Queue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524A6B-A830-4E84-AF19-82F03A76DC48}"/>
                </a:ext>
              </a:extLst>
            </p:cNvPr>
            <p:cNvSpPr/>
            <p:nvPr/>
          </p:nvSpPr>
          <p:spPr>
            <a:xfrm>
              <a:off x="4719229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72E95-5724-4F1F-9FA8-BAF591B958B5}"/>
                </a:ext>
              </a:extLst>
            </p:cNvPr>
            <p:cNvSpPr/>
            <p:nvPr/>
          </p:nvSpPr>
          <p:spPr>
            <a:xfrm>
              <a:off x="4992540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EEAB6A-097F-4BC7-909F-41E1F5200DB0}"/>
                </a:ext>
              </a:extLst>
            </p:cNvPr>
            <p:cNvSpPr/>
            <p:nvPr/>
          </p:nvSpPr>
          <p:spPr>
            <a:xfrm>
              <a:off x="5258536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BA0F59-B2A7-4118-B4C2-F9D3EA23471A}"/>
                </a:ext>
              </a:extLst>
            </p:cNvPr>
            <p:cNvSpPr/>
            <p:nvPr/>
          </p:nvSpPr>
          <p:spPr>
            <a:xfrm>
              <a:off x="5531130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EB45D07-6F88-4010-AF4F-3E214EA7FA88}"/>
                </a:ext>
              </a:extLst>
            </p:cNvPr>
            <p:cNvSpPr/>
            <p:nvPr/>
          </p:nvSpPr>
          <p:spPr>
            <a:xfrm rot="20066572">
              <a:off x="5888664" y="3828415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9A2A62-220A-47A4-9F94-5229946997C1}"/>
                </a:ext>
              </a:extLst>
            </p:cNvPr>
            <p:cNvSpPr/>
            <p:nvPr/>
          </p:nvSpPr>
          <p:spPr>
            <a:xfrm>
              <a:off x="6293103" y="3857016"/>
              <a:ext cx="241401" cy="14200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11EB86-8CEC-4B9C-A783-CA77E08A4C70}"/>
                </a:ext>
              </a:extLst>
            </p:cNvPr>
            <p:cNvSpPr/>
            <p:nvPr/>
          </p:nvSpPr>
          <p:spPr>
            <a:xfrm>
              <a:off x="6281011" y="4663619"/>
              <a:ext cx="241401" cy="14200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26FE8C-4265-44DA-8EC2-764E1B741BB9}"/>
                </a:ext>
              </a:extLst>
            </p:cNvPr>
            <p:cNvSpPr/>
            <p:nvPr/>
          </p:nvSpPr>
          <p:spPr>
            <a:xfrm>
              <a:off x="1480386" y="3346902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Authentication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DA0FB5-E185-449B-868B-4C41751E1B0D}"/>
                </a:ext>
              </a:extLst>
            </p:cNvPr>
            <p:cNvSpPr/>
            <p:nvPr/>
          </p:nvSpPr>
          <p:spPr>
            <a:xfrm>
              <a:off x="1480385" y="4926874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Promotion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98181E-170E-43CC-8384-55D91FF9DD1C}"/>
                </a:ext>
              </a:extLst>
            </p:cNvPr>
            <p:cNvSpPr/>
            <p:nvPr/>
          </p:nvSpPr>
          <p:spPr>
            <a:xfrm>
              <a:off x="7082607" y="3360360"/>
              <a:ext cx="1407805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E-mail Sender 1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26E15C-0957-4866-8104-347E928610CF}"/>
                </a:ext>
              </a:extLst>
            </p:cNvPr>
            <p:cNvSpPr/>
            <p:nvPr/>
          </p:nvSpPr>
          <p:spPr>
            <a:xfrm>
              <a:off x="7082607" y="4838094"/>
              <a:ext cx="1407805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E-mail Sender 2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CCC29B-207C-496C-B85C-50FF07FF0E6C}"/>
                </a:ext>
              </a:extLst>
            </p:cNvPr>
            <p:cNvSpPr/>
            <p:nvPr/>
          </p:nvSpPr>
          <p:spPr>
            <a:xfrm>
              <a:off x="3073978" y="4724923"/>
              <a:ext cx="815010" cy="3114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Promotion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Messages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2746B8-C950-4C39-91F8-01CA4EE74E0A}"/>
                </a:ext>
              </a:extLst>
            </p:cNvPr>
            <p:cNvSpPr/>
            <p:nvPr/>
          </p:nvSpPr>
          <p:spPr>
            <a:xfrm>
              <a:off x="1480384" y="413381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Order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CB16255-6322-4991-B67F-89E619EFA775}"/>
                </a:ext>
              </a:extLst>
            </p:cNvPr>
            <p:cNvSpPr/>
            <p:nvPr/>
          </p:nvSpPr>
          <p:spPr>
            <a:xfrm>
              <a:off x="2571824" y="4304229"/>
              <a:ext cx="1935461" cy="157325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AFD17F-B369-49CA-B4F0-902C63CB2C6D}"/>
                </a:ext>
              </a:extLst>
            </p:cNvPr>
            <p:cNvSpPr/>
            <p:nvPr/>
          </p:nvSpPr>
          <p:spPr>
            <a:xfrm>
              <a:off x="3101700" y="3614365"/>
              <a:ext cx="815010" cy="3114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Authentication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Messages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8846CC-CB98-4E36-A767-D4AC80008548}"/>
                </a:ext>
              </a:extLst>
            </p:cNvPr>
            <p:cNvSpPr/>
            <p:nvPr/>
          </p:nvSpPr>
          <p:spPr>
            <a:xfrm>
              <a:off x="3079816" y="4214179"/>
              <a:ext cx="815010" cy="3114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Order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4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294</TotalTime>
  <Words>172</Words>
  <Application>Microsoft Office PowerPoint</Application>
  <PresentationFormat>Custom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Advantages of Using a Messaging System</vt:lpstr>
      <vt:lpstr>Sample Use Cases - 1</vt:lpstr>
      <vt:lpstr>Sample Use Cases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89</cp:revision>
  <dcterms:created xsi:type="dcterms:W3CDTF">2017-10-20T23:41:18Z</dcterms:created>
  <dcterms:modified xsi:type="dcterms:W3CDTF">2019-10-04T13:00:30Z</dcterms:modified>
</cp:coreProperties>
</file>