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75" d="100"/>
          <a:sy n="75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tableStyles" Target="tableStyles.xml"/><Relationship Id="rId3" Type="http://purl.oclc.org/ooxml/officeDocument/relationships/notesMaster" Target="notesMasters/notesMaster1.xml"/><Relationship Id="rId7" Type="http://purl.oclc.org/ooxml/officeDocument/relationships/theme" Target="theme/theme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viewProps" Target="viewProps.xml"/><Relationship Id="rId5" Type="http://purl.oclc.org/ooxml/officeDocument/relationships/presProps" Target="presProps.xml"/><Relationship Id="rId4" Type="http://purl.oclc.org/ooxml/officeDocument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39335-492A-45F6-A4FE-D30CF8117C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93AA1-58BF-48E6-898E-F0B99C20DF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E1AE3-66E5-4B0A-A34C-074E79C2B72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AA4ED-B2EC-42E8-A835-CB71C666C90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718D8B5-370D-4A02-A972-BD8D7FDC745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010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8667C0-37EE-4665-BA68-54E0591EAE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D1929-E0D7-4613-ABDE-E91FC35C43B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8898DD5-EED7-4F1D-ACF9-241F495313E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5A28-231D-4ACE-83DD-F2CC4C11575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C295C-6A3A-40EE-81CC-3148F19CB44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54CB4-0196-4D8C-A0CB-06F5155319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2275860-B921-4307-A71D-975C298293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%" g="0%" b="0%">
            <a:alpha val="0%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73C8-75EC-4245-B0B2-4F09E2E79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289AB-3BDE-4789-A4BD-D174AFA2C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D44D-9075-4B36-BD3B-0DA35D72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F469-1105-4402-B067-3CC1617D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9083-1060-46F3-A8FC-41AEED40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84CED5-6882-4026-BF94-E57D9B5C8C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97777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1505-E204-4879-88A5-35250B89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80431-70E8-47A3-908A-8749ABD4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6FD3-400F-4A45-8136-821B2BE4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1C9F-EFC5-4B29-8F25-061BF683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3734-72BB-4DC2-B949-374E9064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8CB4C7-BD77-4282-99CF-E8027DC4BD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67956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9A951-751A-4B3F-9466-F251BD61B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FCE08-2C5D-4CC9-9040-76DB51F0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27C4-4E12-4547-9E92-8FAED8CF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97F8-AA12-4267-AD8C-DC5A802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78DD9-5410-495A-92F4-B054DD3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A2779-C9F7-4EBC-96E3-1E1183C2E3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907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9A65-AF37-49CE-A6C3-0BD8704F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A5C6-006A-4730-A7F1-4FCC8C61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61D57-749B-4C3D-AFE0-27E4562F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D9DA6-F4E2-4212-AFD2-6111346F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3BD7-CE1F-4F6A-8A69-FFD10A97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8B921A-E2C0-423A-B657-5C2EA6675F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47346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069A-E4C3-482D-B308-01DEC736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F0C10-74A5-471E-A191-44AEB6A95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DDD-687E-44ED-AD3D-DBEFAD56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0C93A-863A-4CA1-A668-4BFD8B1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1ADD-09C7-4182-AF28-61A1A60A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57EA0A-E4AF-4C10-B162-B1B780501C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3179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9DAC-88BA-4162-9A4C-F6D5FA17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3EAF-8B1A-4995-A90F-CAEDF60F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9262F-583F-47A8-AD9C-817918FEB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96EA3-60FF-4140-A97E-F4C5D1B9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4FBAF-7BC8-43D2-983D-4754C880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A5E60-5159-45DC-B198-9A367587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CE8F85-B559-4B7E-9085-F786410262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36192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B2DE-01BD-4CFF-90A8-A14AE33A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324BB-9BE5-49FF-B886-7C847ABFE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0887C-775A-4216-9CD0-FEE192E5F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AA80A-268C-4924-ACCE-91DA24AD9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205EB-6E94-4621-9B75-4A786468D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17814-9AD6-40CC-A90D-E876605E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A57EC-6BE7-46D2-BE3C-DCF277B7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48493-31CF-41FC-89A6-71E04F40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2F2739-C050-4C7C-852F-BB9A41A5DF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0913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DB5C-F782-48C1-8C30-940466FF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C29A1-65B5-490A-BF1B-04D7FB0D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F1D30-E7DB-4177-A4F4-C5014778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0B4C-0FE7-4E8B-B3BD-2E0FDE42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B3A7AC-B21A-4D48-BE41-1D5436E9BA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78466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017C6-B79D-41F4-A176-B5FB214C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3568F-41E7-4B8B-97AF-5B7D40EC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BBBCC-EB32-4301-8F84-0BAD7FC9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9597CB-9E39-4647-858D-68F1F23B90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678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BB91-9FA8-4A60-A177-099B4132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5B4D-5759-4243-B32A-EAEFADE1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3126E-E269-4CB2-8A72-EE035961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F657E-7784-41D0-B850-586F6FA8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78D9A-B752-4443-935D-E34FFFA7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5FB1B-796C-4709-A83A-1D4F7562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DA8C34-43B3-4CF2-B839-6E3FA27445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268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8FCD-3505-4E98-8814-1895ADC4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B0F0C-D230-47A1-9B62-BB8124312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3314E-F0D4-4914-85EC-B8F59BA1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07AC9-82D1-4D49-A892-51E48F0C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DE757-8CB4-4624-9EA7-0337EBD7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8B0C7-C7AC-43AB-BE33-8783617D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76E52C-EE7F-4761-90A6-2C4E030C64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B8EEF-9712-43A9-A6F4-6A3B8FEFDD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06A3A-AC2F-4ADF-AC03-738A7CD148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89F0-D296-4392-B0EC-FB02F20728F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C07E-3F0B-49E0-8B8A-46441E4504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EC48-DE82-4159-861D-F0AD3151A9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7BE0F71-42F6-409C-96C9-89AB6F7A370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Installing RabbitMQ on Windows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365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Installing RabbitMQ on a Windows machine has the following steps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Download and install Erlang VM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Download and install RabbitMQ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Allow access to 2 ports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5672: For sending and receiving messages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15672: For management web interface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Enable management plugin in order to access its management web interface</a:t>
            </a:r>
          </a:p>
          <a:p>
            <a:pPr lvl="1">
              <a:spcAft>
                <a:spcPts val="500"/>
              </a:spcAft>
            </a:pPr>
            <a:r>
              <a:rPr lang="en-US" sz="1400" dirty="0">
                <a:solidFill>
                  <a:schemeClr val="bg2">
                    <a:lumMod val="25%"/>
                  </a:schemeClr>
                </a:solidFill>
                <a:latin typeface="Lucida Console" panose="020B0609040504020204" pitchFamily="49" charset="0"/>
              </a:rPr>
              <a:t>C:\Program Files\RabbitMQ Server\rabbitmq_server-3.7.16\</a:t>
            </a:r>
            <a:r>
              <a:rPr lang="en-US" sz="1400" dirty="0" err="1">
                <a:solidFill>
                  <a:schemeClr val="bg2">
                    <a:lumMod val="25%"/>
                  </a:schemeClr>
                </a:solidFill>
                <a:latin typeface="Lucida Console" panose="020B0609040504020204" pitchFamily="49" charset="0"/>
              </a:rPr>
              <a:t>sbin</a:t>
            </a:r>
            <a:r>
              <a:rPr lang="en-US" sz="1400" dirty="0">
                <a:solidFill>
                  <a:schemeClr val="bg2">
                    <a:lumMod val="25%"/>
                  </a:schemeClr>
                </a:solidFill>
                <a:latin typeface="Lucida Console" panose="020B0609040504020204" pitchFamily="49" charset="0"/>
              </a:rPr>
              <a:t>&gt;rabbitmq-plugins.bat enable </a:t>
            </a:r>
            <a:r>
              <a:rPr lang="en-US" sz="1400" dirty="0" err="1">
                <a:solidFill>
                  <a:schemeClr val="bg2">
                    <a:lumMod val="25%"/>
                  </a:schemeClr>
                </a:solidFill>
                <a:latin typeface="Lucida Console" panose="020B0609040504020204" pitchFamily="49" charset="0"/>
              </a:rPr>
              <a:t>rabbitmq_management</a:t>
            </a:r>
            <a:endParaRPr lang="en-US" sz="1400" dirty="0">
              <a:solidFill>
                <a:schemeClr val="bg2">
                  <a:lumMod val="25%"/>
                </a:schemeClr>
              </a:solidFill>
              <a:latin typeface="Lucida Console" panose="020B0609040504020204" pitchFamily="49" charset="0"/>
            </a:endParaRP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Restart the service and wait a few seconds after service restart (management plugins needs a few more seconds to run after service restart)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361</TotalTime>
  <Words>99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Liberation Sans</vt:lpstr>
      <vt:lpstr>Liberation Serif</vt:lpstr>
      <vt:lpstr>Lucida Console</vt:lpstr>
      <vt:lpstr>Wingdings</vt:lpstr>
      <vt:lpstr>Default</vt:lpstr>
      <vt:lpstr>Installing RabbitMQ on Windows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Kok</cp:lastModifiedBy>
  <cp:revision>63</cp:revision>
  <dcterms:created xsi:type="dcterms:W3CDTF">2017-10-20T23:41:18Z</dcterms:created>
  <dcterms:modified xsi:type="dcterms:W3CDTF">2019-07-30T12:37:47Z</dcterms:modified>
</cp:coreProperties>
</file>