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5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5.587%" autoAdjust="0"/>
  </p:normalViewPr>
  <p:slideViewPr>
    <p:cSldViewPr snapToGrid="0">
      <p:cViewPr varScale="1">
        <p:scale>
          <a:sx n="132" d="100"/>
          <a:sy n="132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handoutMaster" Target="handoutMasters/handoutMaster1.xml"/><Relationship Id="rId5" Type="http://purl.oclc.org/ooxml/officeDocument/relationships/notesMaster" Target="notesMasters/notesMaster1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916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5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Request-Reply / Response Pattern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7C66B-A1D5-4728-922E-604CA07BB502}"/>
              </a:ext>
            </a:extLst>
          </p:cNvPr>
          <p:cNvSpPr txBox="1"/>
          <p:nvPr/>
        </p:nvSpPr>
        <p:spPr>
          <a:xfrm>
            <a:off x="219919" y="856527"/>
            <a:ext cx="9787275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Request-reply or request-response pattern is used when the publisher of the message, which is called requestor, needs to get the response for its message.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 request message mostly contains a query or a command.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Using request-reply pattern, remote procedure call (RPC) scenarios can also be implemented.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In request-reply patterns, there are at least two queues;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1 for the requests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1 for the replies or responses. this queue is also named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as the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callback queue for RPC scenarios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D3735E-0F4F-406A-A5EC-52EDCFF73852}"/>
              </a:ext>
            </a:extLst>
          </p:cNvPr>
          <p:cNvSpPr/>
          <p:nvPr/>
        </p:nvSpPr>
        <p:spPr>
          <a:xfrm>
            <a:off x="1429379" y="4156172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Requestor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E2DDC01-3ADE-4EE1-8C94-683BE1CCF683}"/>
              </a:ext>
            </a:extLst>
          </p:cNvPr>
          <p:cNvSpPr/>
          <p:nvPr/>
        </p:nvSpPr>
        <p:spPr>
          <a:xfrm rot="11950092">
            <a:off x="2521790" y="4861683"/>
            <a:ext cx="1414909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A7B35B1-1136-496E-83E3-AE8304BE2DA4}"/>
              </a:ext>
            </a:extLst>
          </p:cNvPr>
          <p:cNvSpPr/>
          <p:nvPr/>
        </p:nvSpPr>
        <p:spPr>
          <a:xfrm rot="20093622">
            <a:off x="2543626" y="4058922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403A4-457F-42AD-B0F8-EA1F5E867FA8}"/>
              </a:ext>
            </a:extLst>
          </p:cNvPr>
          <p:cNvSpPr/>
          <p:nvPr/>
        </p:nvSpPr>
        <p:spPr>
          <a:xfrm rot="20102262">
            <a:off x="2517924" y="3800382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Request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375736-4084-40C7-93A8-B97CF04B0266}"/>
              </a:ext>
            </a:extLst>
          </p:cNvPr>
          <p:cNvSpPr/>
          <p:nvPr/>
        </p:nvSpPr>
        <p:spPr>
          <a:xfrm rot="1203000">
            <a:off x="2827812" y="5030486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Response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5EAF5B7-A5E2-4825-95F5-096FE7D6A5A5}"/>
              </a:ext>
            </a:extLst>
          </p:cNvPr>
          <p:cNvSpPr/>
          <p:nvPr/>
        </p:nvSpPr>
        <p:spPr>
          <a:xfrm>
            <a:off x="4053082" y="3526862"/>
            <a:ext cx="1214911" cy="46417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endParaRPr lang="en-US" sz="744" dirty="0"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795E5AE-73E8-41F8-A02D-C6905E8ED811}"/>
              </a:ext>
            </a:extLst>
          </p:cNvPr>
          <p:cNvSpPr/>
          <p:nvPr/>
        </p:nvSpPr>
        <p:spPr>
          <a:xfrm>
            <a:off x="4147337" y="3565346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0C4D0A-B9D8-4AB5-A7CC-D5465AB9640B}"/>
              </a:ext>
            </a:extLst>
          </p:cNvPr>
          <p:cNvSpPr/>
          <p:nvPr/>
        </p:nvSpPr>
        <p:spPr>
          <a:xfrm>
            <a:off x="4420648" y="3565346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BC54FE1-38D9-4352-965C-B9BBFF919709}"/>
              </a:ext>
            </a:extLst>
          </p:cNvPr>
          <p:cNvSpPr/>
          <p:nvPr/>
        </p:nvSpPr>
        <p:spPr>
          <a:xfrm>
            <a:off x="4686644" y="3565346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D32480-BA7D-4746-8D8C-4BB567E12F27}"/>
              </a:ext>
            </a:extLst>
          </p:cNvPr>
          <p:cNvSpPr/>
          <p:nvPr/>
        </p:nvSpPr>
        <p:spPr>
          <a:xfrm>
            <a:off x="4959238" y="3565346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467F33-35D2-4B61-9CEB-93085BB7E391}"/>
              </a:ext>
            </a:extLst>
          </p:cNvPr>
          <p:cNvSpPr txBox="1"/>
          <p:nvPr/>
        </p:nvSpPr>
        <p:spPr>
          <a:xfrm>
            <a:off x="4019245" y="3244738"/>
            <a:ext cx="130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Queue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5C5BE2-2BDE-4BA6-9771-14C1B1C1BFC8}"/>
              </a:ext>
            </a:extLst>
          </p:cNvPr>
          <p:cNvSpPr/>
          <p:nvPr/>
        </p:nvSpPr>
        <p:spPr>
          <a:xfrm>
            <a:off x="4006604" y="4887775"/>
            <a:ext cx="1214911" cy="46417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endParaRPr lang="en-US" sz="744" dirty="0"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6FCE5FC-407F-4B76-9DBE-5D81F80A73E9}"/>
              </a:ext>
            </a:extLst>
          </p:cNvPr>
          <p:cNvSpPr/>
          <p:nvPr/>
        </p:nvSpPr>
        <p:spPr>
          <a:xfrm>
            <a:off x="4100859" y="4926259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564DA70-814F-4C00-8A2D-3B5F2D7B2127}"/>
              </a:ext>
            </a:extLst>
          </p:cNvPr>
          <p:cNvSpPr/>
          <p:nvPr/>
        </p:nvSpPr>
        <p:spPr>
          <a:xfrm>
            <a:off x="4374170" y="4926259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C5DC7C4-12BA-4EE0-B216-D2F4415EE888}"/>
              </a:ext>
            </a:extLst>
          </p:cNvPr>
          <p:cNvSpPr/>
          <p:nvPr/>
        </p:nvSpPr>
        <p:spPr>
          <a:xfrm>
            <a:off x="4640166" y="4926259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B81CBA8-FFDE-448C-9FEB-420E8C7CC943}"/>
              </a:ext>
            </a:extLst>
          </p:cNvPr>
          <p:cNvSpPr/>
          <p:nvPr/>
        </p:nvSpPr>
        <p:spPr>
          <a:xfrm>
            <a:off x="4912760" y="4926259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6BBE69-4F2B-4F94-862A-33A0E78F5EF1}"/>
              </a:ext>
            </a:extLst>
          </p:cNvPr>
          <p:cNvSpPr txBox="1"/>
          <p:nvPr/>
        </p:nvSpPr>
        <p:spPr>
          <a:xfrm>
            <a:off x="3914252" y="4561756"/>
            <a:ext cx="141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 Queue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F793BA-D516-4D96-97F3-10588BA1CA5B}"/>
              </a:ext>
            </a:extLst>
          </p:cNvPr>
          <p:cNvSpPr/>
          <p:nvPr/>
        </p:nvSpPr>
        <p:spPr>
          <a:xfrm>
            <a:off x="6369155" y="4164974"/>
            <a:ext cx="1331575" cy="6232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Replier</a:t>
            </a:r>
          </a:p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(Processor)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440409D-0EFA-4253-A8A1-C35DF8DE48AD}"/>
              </a:ext>
            </a:extLst>
          </p:cNvPr>
          <p:cNvSpPr/>
          <p:nvPr/>
        </p:nvSpPr>
        <p:spPr>
          <a:xfrm rot="1413801">
            <a:off x="5357141" y="3971391"/>
            <a:ext cx="928415" cy="106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9086E8F-2372-4675-96E5-723F9FBC6EF3}"/>
              </a:ext>
            </a:extLst>
          </p:cNvPr>
          <p:cNvSpPr/>
          <p:nvPr/>
        </p:nvSpPr>
        <p:spPr>
          <a:xfrm rot="1506896">
            <a:off x="5483796" y="3600151"/>
            <a:ext cx="640180" cy="31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Request</a:t>
            </a:r>
          </a:p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(Id=x)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D44D4D2-16F5-486F-B331-005E092783BA}"/>
              </a:ext>
            </a:extLst>
          </p:cNvPr>
          <p:cNvSpPr/>
          <p:nvPr/>
        </p:nvSpPr>
        <p:spPr>
          <a:xfrm rot="9564921">
            <a:off x="5349884" y="4834635"/>
            <a:ext cx="928415" cy="106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5B98A8A-9A37-4267-8312-3C9A00AB21F0}"/>
              </a:ext>
            </a:extLst>
          </p:cNvPr>
          <p:cNvSpPr/>
          <p:nvPr/>
        </p:nvSpPr>
        <p:spPr>
          <a:xfrm rot="20340929">
            <a:off x="5708681" y="4906687"/>
            <a:ext cx="640180" cy="31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Response</a:t>
            </a:r>
          </a:p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(Id=x)</a:t>
            </a:r>
          </a:p>
        </p:txBody>
      </p:sp>
    </p:spTree>
    <p:extLst>
      <p:ext uri="{BB962C8B-B14F-4D97-AF65-F5344CB8AC3E}">
        <p14:creationId xmlns:p14="http://schemas.microsoft.com/office/powerpoint/2010/main" val="212364104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Request-Reply / Response Pattern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7FADB-1B27-47E2-BF57-F26C0AA8A59D}"/>
              </a:ext>
            </a:extLst>
          </p:cNvPr>
          <p:cNvSpPr txBox="1"/>
          <p:nvPr/>
        </p:nvSpPr>
        <p:spPr>
          <a:xfrm>
            <a:off x="3564580" y="1928957"/>
            <a:ext cx="518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channel.CreateBasicProperties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basicProperties.</a:t>
            </a:r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CorrelationId</a:t>
            </a:r>
            <a:r>
              <a:rPr lang="en-US" sz="12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Guid</a:t>
            </a:r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.NewGuid</a:t>
            </a:r>
            <a:r>
              <a:rPr lang="en-US" sz="12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086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Request-Reply / Response Pattern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7FADB-1B27-47E2-BF57-F26C0AA8A59D}"/>
              </a:ext>
            </a:extLst>
          </p:cNvPr>
          <p:cNvSpPr txBox="1"/>
          <p:nvPr/>
        </p:nvSpPr>
        <p:spPr>
          <a:xfrm>
            <a:off x="3564580" y="1928957"/>
            <a:ext cx="342404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E75B6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channel.CreateBasicProperties</a:t>
            </a:r>
            <a:r>
              <a:rPr lang="en-US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basicProperties.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CorrelationId</a:t>
            </a:r>
            <a:r>
              <a:rPr lang="en-US" sz="8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E75B6"/>
                </a:solidFill>
                <a:latin typeface="Consolas" panose="020B0609020204030204" pitchFamily="49" charset="0"/>
              </a:rPr>
              <a:t>Guid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.NewGuid</a:t>
            </a:r>
            <a:r>
              <a:rPr lang="en-US" sz="8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46F3-69F8-469F-B071-6E7A64CF7920}"/>
              </a:ext>
            </a:extLst>
          </p:cNvPr>
          <p:cNvSpPr txBox="1"/>
          <p:nvPr/>
        </p:nvSpPr>
        <p:spPr>
          <a:xfrm>
            <a:off x="3383151" y="3119128"/>
            <a:ext cx="342404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E75B6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channel.CreateBasicProperties</a:t>
            </a:r>
            <a:r>
              <a:rPr lang="en-US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basicProperties.</a:t>
            </a:r>
            <a:r>
              <a:rPr lang="en-US" sz="800" dirty="0" err="1">
                <a:solidFill>
                  <a:schemeClr val="bg2">
                    <a:lumMod val="25%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ReplyTo</a:t>
            </a:r>
            <a:r>
              <a:rPr lang="en-US" sz="8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800" dirty="0" err="1">
                <a:solidFill>
                  <a:srgbClr val="C00000"/>
                </a:solidFill>
                <a:latin typeface="Consolas" panose="020B0609020204030204" pitchFamily="49" charset="0"/>
              </a:rPr>
              <a:t>my_response_queue_name</a:t>
            </a:r>
            <a:r>
              <a:rPr lang="en-US" sz="8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chemeClr val="bg2">
                    <a:lumMod val="25%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49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</p:bld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379</TotalTime>
  <Words>190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Liberation Sans</vt:lpstr>
      <vt:lpstr>Liberation Serif</vt:lpstr>
      <vt:lpstr>Verdana</vt:lpstr>
      <vt:lpstr>Wingdings</vt:lpstr>
      <vt:lpstr>Default</vt:lpstr>
      <vt:lpstr>Request-Reply / Response Pattern</vt:lpstr>
      <vt:lpstr>Request-Reply / Response Pattern</vt:lpstr>
      <vt:lpstr>Request-Reply / Response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109</cp:revision>
  <dcterms:created xsi:type="dcterms:W3CDTF">2017-10-20T23:41:18Z</dcterms:created>
  <dcterms:modified xsi:type="dcterms:W3CDTF">2019-09-02T10:12:21Z</dcterms:modified>
</cp:coreProperties>
</file>