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75" d="100"/>
          <a:sy n="75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notesMaster" Target="notesMasters/notesMaster1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Installing RabbitMQ on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331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If you have docker installed on your machine, it is very easy to pull a RabbitMQ image and create a container.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Visit Docker hub web site for available RabbitMQ images, and decide which one to use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https://hub.docker.com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 recommend using an image that management plugin is enabled by default, otherwise you will need to connect to the container and enable the plugin manually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Open a command line or PowerShell window and type the following command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docker run --rm -d -p 5672:5672 -p 15672:15672 --name </a:t>
            </a:r>
            <a:r>
              <a:rPr lang="en-US" dirty="0" err="1">
                <a:solidFill>
                  <a:schemeClr val="bg2">
                    <a:lumMod val="25%"/>
                  </a:schemeClr>
                </a:solidFill>
              </a:rPr>
              <a:t>my_rabbit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%"/>
                  </a:schemeClr>
                </a:solidFill>
              </a:rPr>
              <a:t>rabbitmq:tag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 name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Connect to the web interface for testing</a:t>
            </a:r>
          </a:p>
          <a:p>
            <a:pPr lvl="1"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http://loacalhost:15672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201</TotalTime>
  <Words>123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Liberation Sans</vt:lpstr>
      <vt:lpstr>Liberation Serif</vt:lpstr>
      <vt:lpstr>Wingdings</vt:lpstr>
      <vt:lpstr>Default</vt:lpstr>
      <vt:lpstr>Installing RabbitMQ on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62</cp:revision>
  <dcterms:created xsi:type="dcterms:W3CDTF">2017-10-20T23:41:18Z</dcterms:created>
  <dcterms:modified xsi:type="dcterms:W3CDTF">2019-07-24T20:13:58Z</dcterms:modified>
</cp:coreProperties>
</file>