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jpeg" ContentType="image/jpeg"/>
  <Override PartName="/ppt/media/image3.jpeg" ContentType="image/jpe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749B47A-781F-4856-8833-4FB5AF384498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0" y="0"/>
            <a:ext cx="10080000" cy="216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pt-BR" sz="5000" spc="-1" strike="noStrike">
                <a:solidFill>
                  <a:srgbClr val="66ff66"/>
                </a:solidFill>
                <a:uFill>
                  <a:solidFill>
                    <a:srgbClr val="ffffff"/>
                  </a:solidFill>
                </a:uFill>
                <a:latin typeface="01 Digitall"/>
              </a:rPr>
              <a:t>Criptografia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0" y="1512000"/>
            <a:ext cx="10080000" cy="604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pt-BR" sz="3500" spc="-1" strike="noStrike">
                <a:solidFill>
                  <a:srgbClr val="66ff66"/>
                </a:solidFill>
                <a:uFill>
                  <a:solidFill>
                    <a:srgbClr val="ffffff"/>
                  </a:solidFill>
                </a:uFill>
                <a:latin typeface="01 Digitall"/>
              </a:rPr>
              <a:t>Conjunto de técnicas para cifrar a escrita torná-la inteligível para os que não tenham acesso às convenções combinadas.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518400" y="360000"/>
            <a:ext cx="9068400" cy="655200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-18720" y="0"/>
            <a:ext cx="10098000" cy="7560000"/>
          </a:xfrm>
          <a:prstGeom prst="rect">
            <a:avLst/>
          </a:prstGeom>
          <a:ln>
            <a:noFill/>
          </a:ln>
        </p:spPr>
      </p:pic>
      <p:sp>
        <p:nvSpPr>
          <p:cNvPr id="43" name="TextShape 1"/>
          <p:cNvSpPr txBox="1"/>
          <p:nvPr/>
        </p:nvSpPr>
        <p:spPr>
          <a:xfrm>
            <a:off x="0" y="4320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Texto original: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carro do meu chefe é bonito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79 99 97 114 114 111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Código ASCII da mensagem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Chave AbCd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65 98 67 100 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Line 2"/>
          <p:cNvSpPr/>
          <p:nvPr/>
        </p:nvSpPr>
        <p:spPr>
          <a:xfrm>
            <a:off x="720000" y="1656000"/>
            <a:ext cx="0" cy="792000"/>
          </a:xfrm>
          <a:prstGeom prst="line">
            <a:avLst/>
          </a:prstGeom>
          <a:ln w="10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Line 3"/>
          <p:cNvSpPr/>
          <p:nvPr/>
        </p:nvSpPr>
        <p:spPr>
          <a:xfrm>
            <a:off x="1008000" y="1584000"/>
            <a:ext cx="72000" cy="792000"/>
          </a:xfrm>
          <a:prstGeom prst="line">
            <a:avLst/>
          </a:prstGeom>
          <a:ln w="10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4"/>
          <p:cNvSpPr/>
          <p:nvPr/>
        </p:nvSpPr>
        <p:spPr>
          <a:xfrm>
            <a:off x="1224000" y="1512000"/>
            <a:ext cx="360000" cy="864000"/>
          </a:xfrm>
          <a:prstGeom prst="line">
            <a:avLst/>
          </a:prstGeom>
          <a:ln w="10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Line 5"/>
          <p:cNvSpPr/>
          <p:nvPr/>
        </p:nvSpPr>
        <p:spPr>
          <a:xfrm>
            <a:off x="1368000" y="1512000"/>
            <a:ext cx="720000" cy="864000"/>
          </a:xfrm>
          <a:prstGeom prst="line">
            <a:avLst/>
          </a:prstGeom>
          <a:ln w="10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Line 6"/>
          <p:cNvSpPr/>
          <p:nvPr/>
        </p:nvSpPr>
        <p:spPr>
          <a:xfrm>
            <a:off x="1512000" y="1512000"/>
            <a:ext cx="1224000" cy="936000"/>
          </a:xfrm>
          <a:prstGeom prst="line">
            <a:avLst/>
          </a:prstGeom>
          <a:ln w="10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Line 7"/>
          <p:cNvSpPr/>
          <p:nvPr/>
        </p:nvSpPr>
        <p:spPr>
          <a:xfrm>
            <a:off x="1728000" y="1440000"/>
            <a:ext cx="1656000" cy="936000"/>
          </a:xfrm>
          <a:prstGeom prst="line">
            <a:avLst/>
          </a:prstGeom>
          <a:ln w="10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Line 8"/>
          <p:cNvSpPr/>
          <p:nvPr/>
        </p:nvSpPr>
        <p:spPr>
          <a:xfrm>
            <a:off x="3960000" y="2592000"/>
            <a:ext cx="504000" cy="0"/>
          </a:xfrm>
          <a:prstGeom prst="line">
            <a:avLst/>
          </a:prstGeom>
          <a:ln w="1260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9"/>
          <p:cNvSpPr/>
          <p:nvPr/>
        </p:nvSpPr>
        <p:spPr>
          <a:xfrm flipH="1">
            <a:off x="1513800" y="3312000"/>
            <a:ext cx="142200" cy="913320"/>
          </a:xfrm>
          <a:prstGeom prst="line">
            <a:avLst/>
          </a:prstGeom>
          <a:ln w="10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10"/>
          <p:cNvSpPr/>
          <p:nvPr/>
        </p:nvSpPr>
        <p:spPr>
          <a:xfrm>
            <a:off x="1872000" y="3312000"/>
            <a:ext cx="144000" cy="936000"/>
          </a:xfrm>
          <a:prstGeom prst="line">
            <a:avLst/>
          </a:prstGeom>
          <a:ln w="10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Line 11"/>
          <p:cNvSpPr/>
          <p:nvPr/>
        </p:nvSpPr>
        <p:spPr>
          <a:xfrm>
            <a:off x="2160000" y="3384000"/>
            <a:ext cx="360000" cy="720000"/>
          </a:xfrm>
          <a:prstGeom prst="line">
            <a:avLst/>
          </a:prstGeom>
          <a:ln w="10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Line 12"/>
          <p:cNvSpPr/>
          <p:nvPr/>
        </p:nvSpPr>
        <p:spPr>
          <a:xfrm>
            <a:off x="2376000" y="3312000"/>
            <a:ext cx="576000" cy="864000"/>
          </a:xfrm>
          <a:prstGeom prst="line">
            <a:avLst/>
          </a:prstGeom>
          <a:ln w="1260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01 Digitall"/>
              </a:rPr>
              <a:t>Repetir o Cod. ASCII da  chave </a:t>
            </a:r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01 Digitall"/>
              </a:rPr>
              <a:t>65 98 67 100 65 98 67 100 …</a:t>
            </a:r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01 Digitall"/>
              </a:rPr>
              <a:t>Multiplica-se os códigos:</a:t>
            </a:r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01 Digitall"/>
              </a:rPr>
              <a:t>79 99 97 114 114 111…</a:t>
            </a:r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01 Digitall"/>
              </a:rPr>
              <a:t>65 98 67 100 65 98 67 100…</a:t>
            </a:r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01 Digitall"/>
              </a:rPr>
              <a:t>5135 9702 6499 11400 7410 10878…</a:t>
            </a:r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01 Digitall"/>
              </a:rPr>
              <a:t>Mensagem criptografada</a:t>
            </a:r>
            <a:endParaRPr b="0" lang="pt-B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Line 2"/>
          <p:cNvSpPr/>
          <p:nvPr/>
        </p:nvSpPr>
        <p:spPr>
          <a:xfrm>
            <a:off x="864000" y="2880000"/>
            <a:ext cx="24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Line 3"/>
          <p:cNvSpPr/>
          <p:nvPr/>
        </p:nvSpPr>
        <p:spPr>
          <a:xfrm>
            <a:off x="864000" y="2448000"/>
            <a:ext cx="24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Line 4"/>
          <p:cNvSpPr/>
          <p:nvPr/>
        </p:nvSpPr>
        <p:spPr>
          <a:xfrm>
            <a:off x="864000" y="2448000"/>
            <a:ext cx="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Line 5"/>
          <p:cNvSpPr/>
          <p:nvPr/>
        </p:nvSpPr>
        <p:spPr>
          <a:xfrm>
            <a:off x="3312000" y="2448000"/>
            <a:ext cx="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Line 6"/>
          <p:cNvSpPr/>
          <p:nvPr/>
        </p:nvSpPr>
        <p:spPr>
          <a:xfrm>
            <a:off x="864000" y="2880000"/>
            <a:ext cx="24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Line 7"/>
          <p:cNvSpPr/>
          <p:nvPr/>
        </p:nvSpPr>
        <p:spPr>
          <a:xfrm>
            <a:off x="864000" y="2448000"/>
            <a:ext cx="24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Line 8"/>
          <p:cNvSpPr/>
          <p:nvPr/>
        </p:nvSpPr>
        <p:spPr>
          <a:xfrm>
            <a:off x="864000" y="2448000"/>
            <a:ext cx="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9"/>
          <p:cNvSpPr/>
          <p:nvPr/>
        </p:nvSpPr>
        <p:spPr>
          <a:xfrm>
            <a:off x="3312000" y="2448000"/>
            <a:ext cx="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10"/>
          <p:cNvSpPr/>
          <p:nvPr/>
        </p:nvSpPr>
        <p:spPr>
          <a:xfrm>
            <a:off x="864000" y="2880000"/>
            <a:ext cx="24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Line 11"/>
          <p:cNvSpPr/>
          <p:nvPr/>
        </p:nvSpPr>
        <p:spPr>
          <a:xfrm>
            <a:off x="864000" y="2448000"/>
            <a:ext cx="24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Line 12"/>
          <p:cNvSpPr/>
          <p:nvPr/>
        </p:nvSpPr>
        <p:spPr>
          <a:xfrm>
            <a:off x="864000" y="2448000"/>
            <a:ext cx="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Line 13"/>
          <p:cNvSpPr/>
          <p:nvPr/>
        </p:nvSpPr>
        <p:spPr>
          <a:xfrm>
            <a:off x="3312000" y="2448000"/>
            <a:ext cx="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Line 14"/>
          <p:cNvSpPr/>
          <p:nvPr/>
        </p:nvSpPr>
        <p:spPr>
          <a:xfrm>
            <a:off x="864000" y="2880000"/>
            <a:ext cx="24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Line 15"/>
          <p:cNvSpPr/>
          <p:nvPr/>
        </p:nvSpPr>
        <p:spPr>
          <a:xfrm>
            <a:off x="864000" y="2448000"/>
            <a:ext cx="24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Line 16"/>
          <p:cNvSpPr/>
          <p:nvPr/>
        </p:nvSpPr>
        <p:spPr>
          <a:xfrm>
            <a:off x="864000" y="2448000"/>
            <a:ext cx="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Line 17"/>
          <p:cNvSpPr/>
          <p:nvPr/>
        </p:nvSpPr>
        <p:spPr>
          <a:xfrm>
            <a:off x="3312000" y="2448000"/>
            <a:ext cx="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Line 18"/>
          <p:cNvSpPr/>
          <p:nvPr/>
        </p:nvSpPr>
        <p:spPr>
          <a:xfrm>
            <a:off x="864000" y="2880000"/>
            <a:ext cx="24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Line 19"/>
          <p:cNvSpPr/>
          <p:nvPr/>
        </p:nvSpPr>
        <p:spPr>
          <a:xfrm>
            <a:off x="864000" y="2448000"/>
            <a:ext cx="24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Line 20"/>
          <p:cNvSpPr/>
          <p:nvPr/>
        </p:nvSpPr>
        <p:spPr>
          <a:xfrm>
            <a:off x="864000" y="2448000"/>
            <a:ext cx="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Line 21"/>
          <p:cNvSpPr/>
          <p:nvPr/>
        </p:nvSpPr>
        <p:spPr>
          <a:xfrm>
            <a:off x="3312000" y="2448000"/>
            <a:ext cx="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Line 22"/>
          <p:cNvSpPr/>
          <p:nvPr/>
        </p:nvSpPr>
        <p:spPr>
          <a:xfrm>
            <a:off x="864000" y="2880000"/>
            <a:ext cx="24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Line 23"/>
          <p:cNvSpPr/>
          <p:nvPr/>
        </p:nvSpPr>
        <p:spPr>
          <a:xfrm>
            <a:off x="864000" y="2448000"/>
            <a:ext cx="24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Line 24"/>
          <p:cNvSpPr/>
          <p:nvPr/>
        </p:nvSpPr>
        <p:spPr>
          <a:xfrm>
            <a:off x="864000" y="2448000"/>
            <a:ext cx="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Line 25"/>
          <p:cNvSpPr/>
          <p:nvPr/>
        </p:nvSpPr>
        <p:spPr>
          <a:xfrm>
            <a:off x="3312000" y="2448000"/>
            <a:ext cx="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Line 26"/>
          <p:cNvSpPr/>
          <p:nvPr/>
        </p:nvSpPr>
        <p:spPr>
          <a:xfrm>
            <a:off x="3384000" y="2808000"/>
            <a:ext cx="24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Line 27"/>
          <p:cNvSpPr/>
          <p:nvPr/>
        </p:nvSpPr>
        <p:spPr>
          <a:xfrm>
            <a:off x="3384000" y="2448000"/>
            <a:ext cx="0" cy="3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Line 28"/>
          <p:cNvSpPr/>
          <p:nvPr/>
        </p:nvSpPr>
        <p:spPr>
          <a:xfrm flipV="1">
            <a:off x="5832000" y="2448000"/>
            <a:ext cx="0" cy="3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Line 29"/>
          <p:cNvSpPr/>
          <p:nvPr/>
        </p:nvSpPr>
        <p:spPr>
          <a:xfrm>
            <a:off x="3384000" y="2448000"/>
            <a:ext cx="24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Line 30"/>
          <p:cNvSpPr/>
          <p:nvPr/>
        </p:nvSpPr>
        <p:spPr>
          <a:xfrm>
            <a:off x="3384000" y="2808000"/>
            <a:ext cx="24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Line 31"/>
          <p:cNvSpPr/>
          <p:nvPr/>
        </p:nvSpPr>
        <p:spPr>
          <a:xfrm>
            <a:off x="3384000" y="2448000"/>
            <a:ext cx="0" cy="3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Line 32"/>
          <p:cNvSpPr/>
          <p:nvPr/>
        </p:nvSpPr>
        <p:spPr>
          <a:xfrm flipV="1">
            <a:off x="5832000" y="2448000"/>
            <a:ext cx="0" cy="3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Line 33"/>
          <p:cNvSpPr/>
          <p:nvPr/>
        </p:nvSpPr>
        <p:spPr>
          <a:xfrm>
            <a:off x="3384000" y="2448000"/>
            <a:ext cx="24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Line 34"/>
          <p:cNvSpPr/>
          <p:nvPr/>
        </p:nvSpPr>
        <p:spPr>
          <a:xfrm>
            <a:off x="3384000" y="2808000"/>
            <a:ext cx="24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35"/>
          <p:cNvSpPr/>
          <p:nvPr/>
        </p:nvSpPr>
        <p:spPr>
          <a:xfrm>
            <a:off x="3384000" y="2448000"/>
            <a:ext cx="0" cy="3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Line 36"/>
          <p:cNvSpPr/>
          <p:nvPr/>
        </p:nvSpPr>
        <p:spPr>
          <a:xfrm flipV="1">
            <a:off x="5832000" y="2448000"/>
            <a:ext cx="0" cy="3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Line 37"/>
          <p:cNvSpPr/>
          <p:nvPr/>
        </p:nvSpPr>
        <p:spPr>
          <a:xfrm>
            <a:off x="3384000" y="2448000"/>
            <a:ext cx="24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Line 38"/>
          <p:cNvSpPr/>
          <p:nvPr/>
        </p:nvSpPr>
        <p:spPr>
          <a:xfrm>
            <a:off x="3384000" y="2808000"/>
            <a:ext cx="24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39"/>
          <p:cNvSpPr/>
          <p:nvPr/>
        </p:nvSpPr>
        <p:spPr>
          <a:xfrm>
            <a:off x="3384000" y="2448000"/>
            <a:ext cx="0" cy="3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Line 40"/>
          <p:cNvSpPr/>
          <p:nvPr/>
        </p:nvSpPr>
        <p:spPr>
          <a:xfrm flipV="1">
            <a:off x="5832000" y="2448000"/>
            <a:ext cx="0" cy="3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Line 41"/>
          <p:cNvSpPr/>
          <p:nvPr/>
        </p:nvSpPr>
        <p:spPr>
          <a:xfrm>
            <a:off x="3384000" y="2448000"/>
            <a:ext cx="24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42"/>
          <p:cNvSpPr/>
          <p:nvPr/>
        </p:nvSpPr>
        <p:spPr>
          <a:xfrm>
            <a:off x="3384000" y="2808000"/>
            <a:ext cx="24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Line 43"/>
          <p:cNvSpPr/>
          <p:nvPr/>
        </p:nvSpPr>
        <p:spPr>
          <a:xfrm>
            <a:off x="3384000" y="2448000"/>
            <a:ext cx="0" cy="3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44"/>
          <p:cNvSpPr/>
          <p:nvPr/>
        </p:nvSpPr>
        <p:spPr>
          <a:xfrm flipV="1">
            <a:off x="5832000" y="2448000"/>
            <a:ext cx="0" cy="3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45"/>
          <p:cNvSpPr/>
          <p:nvPr/>
        </p:nvSpPr>
        <p:spPr>
          <a:xfrm>
            <a:off x="3384000" y="2448000"/>
            <a:ext cx="24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46"/>
          <p:cNvSpPr/>
          <p:nvPr/>
        </p:nvSpPr>
        <p:spPr>
          <a:xfrm>
            <a:off x="3384000" y="2808000"/>
            <a:ext cx="24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47"/>
          <p:cNvSpPr/>
          <p:nvPr/>
        </p:nvSpPr>
        <p:spPr>
          <a:xfrm>
            <a:off x="3384000" y="2448000"/>
            <a:ext cx="0" cy="3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48"/>
          <p:cNvSpPr/>
          <p:nvPr/>
        </p:nvSpPr>
        <p:spPr>
          <a:xfrm flipV="1">
            <a:off x="5832000" y="2448000"/>
            <a:ext cx="0" cy="3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49"/>
          <p:cNvSpPr/>
          <p:nvPr/>
        </p:nvSpPr>
        <p:spPr>
          <a:xfrm>
            <a:off x="3384000" y="2448000"/>
            <a:ext cx="24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50"/>
          <p:cNvSpPr/>
          <p:nvPr/>
        </p:nvSpPr>
        <p:spPr>
          <a:xfrm>
            <a:off x="3384000" y="2808000"/>
            <a:ext cx="24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51"/>
          <p:cNvSpPr/>
          <p:nvPr/>
        </p:nvSpPr>
        <p:spPr>
          <a:xfrm>
            <a:off x="3384000" y="2448000"/>
            <a:ext cx="0" cy="3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52"/>
          <p:cNvSpPr/>
          <p:nvPr/>
        </p:nvSpPr>
        <p:spPr>
          <a:xfrm flipV="1">
            <a:off x="5832000" y="2448000"/>
            <a:ext cx="0" cy="3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53"/>
          <p:cNvSpPr/>
          <p:nvPr/>
        </p:nvSpPr>
        <p:spPr>
          <a:xfrm>
            <a:off x="3384000" y="2448000"/>
            <a:ext cx="24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54"/>
          <p:cNvSpPr/>
          <p:nvPr/>
        </p:nvSpPr>
        <p:spPr>
          <a:xfrm>
            <a:off x="3384000" y="2808000"/>
            <a:ext cx="24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55"/>
          <p:cNvSpPr/>
          <p:nvPr/>
        </p:nvSpPr>
        <p:spPr>
          <a:xfrm>
            <a:off x="3384000" y="2448000"/>
            <a:ext cx="0" cy="3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Line 56"/>
          <p:cNvSpPr/>
          <p:nvPr/>
        </p:nvSpPr>
        <p:spPr>
          <a:xfrm flipV="1">
            <a:off x="5832000" y="2448000"/>
            <a:ext cx="0" cy="3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Line 57"/>
          <p:cNvSpPr/>
          <p:nvPr/>
        </p:nvSpPr>
        <p:spPr>
          <a:xfrm>
            <a:off x="3384000" y="2448000"/>
            <a:ext cx="24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58"/>
          <p:cNvSpPr/>
          <p:nvPr/>
        </p:nvSpPr>
        <p:spPr>
          <a:xfrm>
            <a:off x="3384000" y="2808000"/>
            <a:ext cx="24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Line 59"/>
          <p:cNvSpPr/>
          <p:nvPr/>
        </p:nvSpPr>
        <p:spPr>
          <a:xfrm>
            <a:off x="3384000" y="2448000"/>
            <a:ext cx="0" cy="3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Line 60"/>
          <p:cNvSpPr/>
          <p:nvPr/>
        </p:nvSpPr>
        <p:spPr>
          <a:xfrm flipV="1">
            <a:off x="5832000" y="2448000"/>
            <a:ext cx="0" cy="3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Line 61"/>
          <p:cNvSpPr/>
          <p:nvPr/>
        </p:nvSpPr>
        <p:spPr>
          <a:xfrm>
            <a:off x="3384000" y="2448000"/>
            <a:ext cx="24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Line 62"/>
          <p:cNvSpPr/>
          <p:nvPr/>
        </p:nvSpPr>
        <p:spPr>
          <a:xfrm>
            <a:off x="3384000" y="2808000"/>
            <a:ext cx="24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Line 63"/>
          <p:cNvSpPr/>
          <p:nvPr/>
        </p:nvSpPr>
        <p:spPr>
          <a:xfrm>
            <a:off x="3384000" y="2448000"/>
            <a:ext cx="0" cy="3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Line 64"/>
          <p:cNvSpPr/>
          <p:nvPr/>
        </p:nvSpPr>
        <p:spPr>
          <a:xfrm flipV="1">
            <a:off x="5832000" y="2448000"/>
            <a:ext cx="0" cy="3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65"/>
          <p:cNvSpPr/>
          <p:nvPr/>
        </p:nvSpPr>
        <p:spPr>
          <a:xfrm>
            <a:off x="3384000" y="2448000"/>
            <a:ext cx="24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66"/>
          <p:cNvSpPr/>
          <p:nvPr/>
        </p:nvSpPr>
        <p:spPr>
          <a:xfrm>
            <a:off x="3384000" y="2808000"/>
            <a:ext cx="24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Line 67"/>
          <p:cNvSpPr/>
          <p:nvPr/>
        </p:nvSpPr>
        <p:spPr>
          <a:xfrm>
            <a:off x="3384000" y="2448000"/>
            <a:ext cx="0" cy="3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Line 68"/>
          <p:cNvSpPr/>
          <p:nvPr/>
        </p:nvSpPr>
        <p:spPr>
          <a:xfrm flipV="1">
            <a:off x="5832000" y="2448000"/>
            <a:ext cx="0" cy="3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Line 69"/>
          <p:cNvSpPr/>
          <p:nvPr/>
        </p:nvSpPr>
        <p:spPr>
          <a:xfrm>
            <a:off x="3384000" y="2448000"/>
            <a:ext cx="24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Line 70"/>
          <p:cNvSpPr/>
          <p:nvPr/>
        </p:nvSpPr>
        <p:spPr>
          <a:xfrm>
            <a:off x="3384000" y="2808000"/>
            <a:ext cx="24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Line 71"/>
          <p:cNvSpPr/>
          <p:nvPr/>
        </p:nvSpPr>
        <p:spPr>
          <a:xfrm>
            <a:off x="3384000" y="2448000"/>
            <a:ext cx="0" cy="3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Line 72"/>
          <p:cNvSpPr/>
          <p:nvPr/>
        </p:nvSpPr>
        <p:spPr>
          <a:xfrm flipV="1">
            <a:off x="5832000" y="2448000"/>
            <a:ext cx="0" cy="3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73"/>
          <p:cNvSpPr/>
          <p:nvPr/>
        </p:nvSpPr>
        <p:spPr>
          <a:xfrm>
            <a:off x="3384000" y="2448000"/>
            <a:ext cx="24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74"/>
          <p:cNvSpPr/>
          <p:nvPr/>
        </p:nvSpPr>
        <p:spPr>
          <a:xfrm>
            <a:off x="3384000" y="2808000"/>
            <a:ext cx="24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Line 75"/>
          <p:cNvSpPr/>
          <p:nvPr/>
        </p:nvSpPr>
        <p:spPr>
          <a:xfrm>
            <a:off x="3384000" y="2448000"/>
            <a:ext cx="0" cy="3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Line 76"/>
          <p:cNvSpPr/>
          <p:nvPr/>
        </p:nvSpPr>
        <p:spPr>
          <a:xfrm flipV="1">
            <a:off x="5832000" y="2448000"/>
            <a:ext cx="0" cy="3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Line 77"/>
          <p:cNvSpPr/>
          <p:nvPr/>
        </p:nvSpPr>
        <p:spPr>
          <a:xfrm>
            <a:off x="3384000" y="2448000"/>
            <a:ext cx="24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Line 78"/>
          <p:cNvSpPr/>
          <p:nvPr/>
        </p:nvSpPr>
        <p:spPr>
          <a:xfrm>
            <a:off x="3384000" y="2808000"/>
            <a:ext cx="24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79"/>
          <p:cNvSpPr/>
          <p:nvPr/>
        </p:nvSpPr>
        <p:spPr>
          <a:xfrm>
            <a:off x="3384000" y="2448000"/>
            <a:ext cx="0" cy="3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Line 80"/>
          <p:cNvSpPr/>
          <p:nvPr/>
        </p:nvSpPr>
        <p:spPr>
          <a:xfrm flipV="1">
            <a:off x="5832000" y="2448000"/>
            <a:ext cx="0" cy="3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Line 81"/>
          <p:cNvSpPr/>
          <p:nvPr/>
        </p:nvSpPr>
        <p:spPr>
          <a:xfrm>
            <a:off x="3384000" y="2448000"/>
            <a:ext cx="24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Line 82"/>
          <p:cNvSpPr/>
          <p:nvPr/>
        </p:nvSpPr>
        <p:spPr>
          <a:xfrm>
            <a:off x="3384000" y="2808000"/>
            <a:ext cx="24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83"/>
          <p:cNvSpPr/>
          <p:nvPr/>
        </p:nvSpPr>
        <p:spPr>
          <a:xfrm>
            <a:off x="3384000" y="2448000"/>
            <a:ext cx="0" cy="3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84"/>
          <p:cNvSpPr/>
          <p:nvPr/>
        </p:nvSpPr>
        <p:spPr>
          <a:xfrm flipV="1">
            <a:off x="5832000" y="2448000"/>
            <a:ext cx="0" cy="3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85"/>
          <p:cNvSpPr/>
          <p:nvPr/>
        </p:nvSpPr>
        <p:spPr>
          <a:xfrm>
            <a:off x="3384000" y="2448000"/>
            <a:ext cx="24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Line 86"/>
          <p:cNvSpPr/>
          <p:nvPr/>
        </p:nvSpPr>
        <p:spPr>
          <a:xfrm>
            <a:off x="3384000" y="2808000"/>
            <a:ext cx="24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87"/>
          <p:cNvSpPr/>
          <p:nvPr/>
        </p:nvSpPr>
        <p:spPr>
          <a:xfrm>
            <a:off x="3384000" y="2448000"/>
            <a:ext cx="0" cy="3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88"/>
          <p:cNvSpPr/>
          <p:nvPr/>
        </p:nvSpPr>
        <p:spPr>
          <a:xfrm flipV="1">
            <a:off x="5832000" y="2448000"/>
            <a:ext cx="0" cy="3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89"/>
          <p:cNvSpPr/>
          <p:nvPr/>
        </p:nvSpPr>
        <p:spPr>
          <a:xfrm>
            <a:off x="3384000" y="2448000"/>
            <a:ext cx="24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90"/>
          <p:cNvSpPr/>
          <p:nvPr/>
        </p:nvSpPr>
        <p:spPr>
          <a:xfrm>
            <a:off x="3384000" y="2808000"/>
            <a:ext cx="24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91"/>
          <p:cNvSpPr/>
          <p:nvPr/>
        </p:nvSpPr>
        <p:spPr>
          <a:xfrm>
            <a:off x="3384000" y="2448000"/>
            <a:ext cx="0" cy="3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92"/>
          <p:cNvSpPr/>
          <p:nvPr/>
        </p:nvSpPr>
        <p:spPr>
          <a:xfrm flipV="1">
            <a:off x="5832000" y="2448000"/>
            <a:ext cx="0" cy="36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93"/>
          <p:cNvSpPr/>
          <p:nvPr/>
        </p:nvSpPr>
        <p:spPr>
          <a:xfrm>
            <a:off x="3384000" y="2448000"/>
            <a:ext cx="244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Line 94"/>
          <p:cNvSpPr/>
          <p:nvPr/>
        </p:nvSpPr>
        <p:spPr>
          <a:xfrm>
            <a:off x="1152000" y="3672000"/>
            <a:ext cx="0" cy="360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95"/>
          <p:cNvSpPr/>
          <p:nvPr/>
        </p:nvSpPr>
        <p:spPr>
          <a:xfrm>
            <a:off x="1872000" y="3672000"/>
            <a:ext cx="0" cy="360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96"/>
          <p:cNvSpPr/>
          <p:nvPr/>
        </p:nvSpPr>
        <p:spPr>
          <a:xfrm>
            <a:off x="2592000" y="3672000"/>
            <a:ext cx="0" cy="288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97"/>
          <p:cNvSpPr/>
          <p:nvPr/>
        </p:nvSpPr>
        <p:spPr>
          <a:xfrm>
            <a:off x="3384000" y="3672000"/>
            <a:ext cx="0" cy="288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Line 98"/>
          <p:cNvSpPr/>
          <p:nvPr/>
        </p:nvSpPr>
        <p:spPr>
          <a:xfrm>
            <a:off x="4104000" y="3672000"/>
            <a:ext cx="0" cy="288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Line 99"/>
          <p:cNvSpPr/>
          <p:nvPr/>
        </p:nvSpPr>
        <p:spPr>
          <a:xfrm>
            <a:off x="4752000" y="3672000"/>
            <a:ext cx="0" cy="360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2018-11-13T20:57:55Z</dcterms:created>
  <dc:creator/>
  <dc:description/>
  <dc:language>pt-BR</dc:language>
  <cp:lastModifiedBy/>
  <dcterms:modified xsi:type="dcterms:W3CDTF">2018-11-13T22:31:34Z</dcterms:modified>
  <cp:revision>1</cp:revision>
  <dc:subject/>
  <dc:title/>
</cp:coreProperties>
</file>