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9" r:id="rId8"/>
    <p:sldId id="261" r:id="rId9"/>
    <p:sldId id="264" r:id="rId10"/>
    <p:sldId id="262" r:id="rId11"/>
    <p:sldId id="263" r:id="rId12"/>
    <p:sldId id="265" r:id="rId13"/>
    <p:sldId id="270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FB9244FB-1D00-4D14-9988-1355842A7DEC}">
          <p14:sldIdLst>
            <p14:sldId id="256"/>
          </p14:sldIdLst>
        </p14:section>
        <p14:section name="contexte" id="{38D18F03-D57E-448D-A67A-9107FFC959EE}">
          <p14:sldIdLst>
            <p14:sldId id="257"/>
            <p14:sldId id="258"/>
            <p14:sldId id="259"/>
          </p14:sldIdLst>
        </p14:section>
        <p14:section name="code important" id="{16C31E89-4A0E-483A-A2B3-4841F7CEE65C}">
          <p14:sldIdLst>
            <p14:sldId id="271"/>
            <p14:sldId id="260"/>
            <p14:sldId id="269"/>
            <p14:sldId id="261"/>
          </p14:sldIdLst>
        </p14:section>
        <p14:section name="difficlte" id="{5FE9D061-D8F9-4A40-AF9A-E5C0B2B39DDA}">
          <p14:sldIdLst>
            <p14:sldId id="264"/>
            <p14:sldId id="262"/>
            <p14:sldId id="263"/>
          </p14:sldIdLst>
        </p14:section>
        <p14:section name="supplément" id="{0FD3F6B6-8727-4FB1-AB5D-94D45D20C201}">
          <p14:sldIdLst>
            <p14:sldId id="265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D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6236" autoAdjust="0"/>
  </p:normalViewPr>
  <p:slideViewPr>
    <p:cSldViewPr snapToGrid="0" showGuides="1">
      <p:cViewPr varScale="1">
        <p:scale>
          <a:sx n="85" d="100"/>
          <a:sy n="85" d="100"/>
        </p:scale>
        <p:origin x="64" y="5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C4B94-3083-EA54-6ACD-28C6820D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B7A4AD-99B8-FACA-4913-01D5D943C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BE8A3E-58DA-A45B-EBA6-08EE4FC4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F7FE-3BCC-4CA6-8F2F-4A4A300BE6A1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9BF0B0-6F25-BA8F-735B-F1FE18BD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FDB719-1E73-AA2E-06E6-0272AC62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8A1-C5D0-4B3B-9EBE-69925E192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66154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9E154-9C7D-196A-441B-74F49553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A46A9C-D7B9-C389-E3C6-B29785BAF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F8AAED-2620-C517-ED87-35BFA2C4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F7FE-3BCC-4CA6-8F2F-4A4A300BE6A1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B1D412-B928-E884-FCAE-FC9D6735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8938F8-BBBC-B423-7F89-01596A5C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8A1-C5D0-4B3B-9EBE-69925E192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47688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E7F7D5-F64B-1826-85CB-9C9B436BA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59A13A-C698-E89B-DBC7-C568FA1EC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E9FCAB-83A3-62FA-683C-A6D1EEBF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F7FE-3BCC-4CA6-8F2F-4A4A300BE6A1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0920F2-EF3B-3ACC-DF2B-AF0827BD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2801C9-1ABD-EED1-82A2-3675D3F7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8A1-C5D0-4B3B-9EBE-69925E192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91689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FF64B-0E7D-59E5-29C1-08580A16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BE8321-BEC5-4B9B-919F-B818FDDB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38F791-9E55-6DC2-7707-B56B4F6B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F7FE-3BCC-4CA6-8F2F-4A4A300BE6A1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82F7C5-BB04-1A04-0EC6-44E86349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2E904E-0A21-B55E-CD19-9074AE52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8A1-C5D0-4B3B-9EBE-69925E192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80213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2E24E-AFE3-17E6-7D29-516D6224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0952E3-DEFD-0C7F-3D23-5379D2AF6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4C1EC5-FE4B-1604-613F-3EA730B5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F7FE-3BCC-4CA6-8F2F-4A4A300BE6A1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183AEA-3930-4E59-1DFE-86328323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7A134-36B5-60F7-4E86-7BD164FE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8A1-C5D0-4B3B-9EBE-69925E192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46697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2273-21EF-7F1E-17E5-681A4BBB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3AF282-32B1-AC9C-BD2E-7A7343148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E270CA-8D7F-55FD-5DF1-B72A4B600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D0072C-F9AC-8318-0BD8-8F7AFE3C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F7FE-3BCC-4CA6-8F2F-4A4A300BE6A1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9A40AC-3103-05DD-7B6D-290CD5C9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2C498C-49A4-17A3-3DE3-30AFEFBC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8A1-C5D0-4B3B-9EBE-69925E192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90186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6295E-3795-B973-21E9-BFF73FC6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672A82-022C-1C31-D7CD-44FDD5521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08F845-F07A-D82A-45E1-C873DA290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7C9EA6-436F-8E9C-8B42-0E1917180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9A02DB-FC60-D433-537A-D05184D24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B2E32A-A3F0-564B-B7AB-7F9110CC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F7FE-3BCC-4CA6-8F2F-4A4A300BE6A1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C27C89-9C95-471E-0A61-9376717D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9DB514-F304-EE35-7DCA-CF3F61D7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8A1-C5D0-4B3B-9EBE-69925E192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59113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35800-0424-CA75-25BA-9B9EF419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91FECC-E8C0-DC34-263B-C4496DC7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F7FE-3BCC-4CA6-8F2F-4A4A300BE6A1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22F47-25A5-0187-3509-DC6FEEB6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F012DB-C1E1-E4E3-4361-2AA873E7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8A1-C5D0-4B3B-9EBE-69925E192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50698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6C5A99-F551-51E8-B8C6-45AE45FA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F7FE-3BCC-4CA6-8F2F-4A4A300BE6A1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54C4D2-FAF6-3D21-99DA-01F0B19B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BBDF03-DD8E-165A-6171-791BCB5D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8A1-C5D0-4B3B-9EBE-69925E192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17180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C819E-C696-9736-7759-2A7DB9F0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46D711-F3EF-0BCB-E3D8-2DF8B61F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E2DBA9-3E1F-6438-0A6C-3A71426A7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FCBB72-E82F-2973-E41E-5E1118D4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F7FE-3BCC-4CA6-8F2F-4A4A300BE6A1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EDB6CB-86A5-5384-EB35-2BC7B00E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7351F4-B843-7F93-2B5D-FCB64870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8A1-C5D0-4B3B-9EBE-69925E192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9583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53105-786C-7E8C-2CFC-171F6C3B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9563F9-C916-C7AF-A201-DD5684D76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6F88AD-31C4-E2DB-3B83-AAB299B6C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C28EC7-ABDE-E73D-9E75-71070BDE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F7FE-3BCC-4CA6-8F2F-4A4A300BE6A1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8CBBF0-9308-3CCF-AF4B-619295D7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D8EE6F-4AE8-81AD-9A80-6AECE790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8A1-C5D0-4B3B-9EBE-69925E192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78782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DDFC68-3E0E-214C-59C8-B0276942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925B05-35E1-11BC-5ADB-74DAF6005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F05F02-DCA6-2C68-7315-577E1FA58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9F7FE-3BCC-4CA6-8F2F-4A4A300BE6A1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3991E9-B9FF-EEB7-786F-813C0A976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3EC963-0E07-AFBF-90BA-215B2D8DA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008A1-C5D0-4B3B-9EBE-69925E192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0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4548CC-EB09-E257-7B9D-A6A60175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b="1" u="sng" dirty="0"/>
              <a:t>Création d’un site de e-commerce</a:t>
            </a:r>
          </a:p>
        </p:txBody>
      </p:sp>
    </p:spTree>
    <p:extLst>
      <p:ext uri="{BB962C8B-B14F-4D97-AF65-F5344CB8AC3E}">
        <p14:creationId xmlns:p14="http://schemas.microsoft.com/office/powerpoint/2010/main" val="377820516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5C6AE-C2A9-1EB1-5839-28288308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err="1"/>
              <a:t>Caroussel</a:t>
            </a:r>
            <a:endParaRPr lang="fr-FR" b="1" u="sng" dirty="0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2B451A6-8925-8319-6F21-C90C8C4D2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99" y="1857375"/>
            <a:ext cx="11416001" cy="43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52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90BD7-73C6-78CA-7EEF-61A4A913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/>
              <a:t>Centrage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201ECE-FC9A-DAF0-C1A9-2A3EC848F938}"/>
              </a:ext>
            </a:extLst>
          </p:cNvPr>
          <p:cNvSpPr txBox="1"/>
          <p:nvPr/>
        </p:nvSpPr>
        <p:spPr>
          <a:xfrm>
            <a:off x="838200" y="2690336"/>
            <a:ext cx="5214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Balise de : - position</a:t>
            </a:r>
          </a:p>
          <a:p>
            <a:r>
              <a:rPr lang="fr-FR" sz="3000" dirty="0"/>
              <a:t>	        - left </a:t>
            </a:r>
          </a:p>
          <a:p>
            <a:r>
              <a:rPr lang="fr-FR" sz="3000" dirty="0"/>
              <a:t>	        - align-item center</a:t>
            </a:r>
          </a:p>
        </p:txBody>
      </p:sp>
    </p:spTree>
    <p:extLst>
      <p:ext uri="{BB962C8B-B14F-4D97-AF65-F5344CB8AC3E}">
        <p14:creationId xmlns:p14="http://schemas.microsoft.com/office/powerpoint/2010/main" val="3100032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C8D14-31F4-48FE-8B30-B3B7F16E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401"/>
            <a:ext cx="10515600" cy="1325563"/>
          </a:xfrm>
        </p:spPr>
        <p:txBody>
          <a:bodyPr/>
          <a:lstStyle/>
          <a:p>
            <a:pPr algn="ctr"/>
            <a:r>
              <a:rPr lang="fr-FR" sz="8000" b="1" u="sng" dirty="0"/>
              <a:t>Extension</a:t>
            </a:r>
            <a:r>
              <a:rPr lang="fr-FR" b="1" u="sng" dirty="0"/>
              <a:t> </a:t>
            </a:r>
            <a:r>
              <a:rPr lang="fr-FR" sz="8000" b="1" u="sng" dirty="0"/>
              <a:t>possible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93CA074-5905-A6E5-37A4-CC0332C7F7FC}"/>
              </a:ext>
            </a:extLst>
          </p:cNvPr>
          <p:cNvSpPr txBox="1"/>
          <p:nvPr/>
        </p:nvSpPr>
        <p:spPr>
          <a:xfrm>
            <a:off x="838200" y="2690336"/>
            <a:ext cx="6836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000" dirty="0"/>
              <a:t>Décoration sur les côtés et dans le fond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000" dirty="0"/>
              <a:t>Ajout d’un panier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000" dirty="0"/>
              <a:t>Ajout d’une barre de recherche</a:t>
            </a:r>
          </a:p>
        </p:txBody>
      </p:sp>
    </p:spTree>
    <p:extLst>
      <p:ext uri="{BB962C8B-B14F-4D97-AF65-F5344CB8AC3E}">
        <p14:creationId xmlns:p14="http://schemas.microsoft.com/office/powerpoint/2010/main" val="2108035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A8C90-1F1E-BFDD-C35A-C40DF1B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8000" b="1" u="sng" dirty="0"/>
              <a:t>Découverte du site</a:t>
            </a:r>
          </a:p>
        </p:txBody>
      </p:sp>
    </p:spTree>
    <p:extLst>
      <p:ext uri="{BB962C8B-B14F-4D97-AF65-F5344CB8AC3E}">
        <p14:creationId xmlns:p14="http://schemas.microsoft.com/office/powerpoint/2010/main" val="335734810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8208F-AC9D-F370-D75B-D4E64EBF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057" y="2766218"/>
            <a:ext cx="7413885" cy="1325563"/>
          </a:xfrm>
        </p:spPr>
        <p:txBody>
          <a:bodyPr>
            <a:normAutofit/>
          </a:bodyPr>
          <a:lstStyle/>
          <a:p>
            <a:pPr algn="ctr"/>
            <a:r>
              <a:rPr lang="fr-FR" sz="8000" b="1" u="sng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6524277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1D345-03F4-291C-A1EB-81D903F0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904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8000" b="1" u="sng" dirty="0"/>
              <a:t>Contextualisation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1E9992-B5AE-628E-1EDB-25BDDC1FD260}"/>
              </a:ext>
            </a:extLst>
          </p:cNvPr>
          <p:cNvSpPr txBox="1"/>
          <p:nvPr/>
        </p:nvSpPr>
        <p:spPr>
          <a:xfrm>
            <a:off x="838199" y="3429000"/>
            <a:ext cx="10995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/>
              <a:t>Choix des catégories et des produits.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/>
              <a:t>Choix du nom du site.</a:t>
            </a:r>
          </a:p>
        </p:txBody>
      </p:sp>
    </p:spTree>
    <p:extLst>
      <p:ext uri="{BB962C8B-B14F-4D97-AF65-F5344CB8AC3E}">
        <p14:creationId xmlns:p14="http://schemas.microsoft.com/office/powerpoint/2010/main" val="819105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531DD-08AA-00C1-AF01-1DA179E4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308"/>
            <a:ext cx="10515600" cy="1325563"/>
          </a:xfrm>
        </p:spPr>
        <p:txBody>
          <a:bodyPr/>
          <a:lstStyle/>
          <a:p>
            <a:pPr algn="ctr"/>
            <a:r>
              <a:rPr lang="fr-FR" b="1" u="sng" dirty="0"/>
              <a:t>Choix des catégories et des produits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717B91-006A-6D93-96AD-01198A4CF83B}"/>
              </a:ext>
            </a:extLst>
          </p:cNvPr>
          <p:cNvSpPr txBox="1"/>
          <p:nvPr/>
        </p:nvSpPr>
        <p:spPr>
          <a:xfrm>
            <a:off x="838200" y="2259750"/>
            <a:ext cx="76751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Électronique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Ordinateur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Oscilloscope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Décoration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Nain de jardin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Vase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Electroménager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Four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Machine à café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Meuble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Tabouret</a:t>
            </a:r>
          </a:p>
        </p:txBody>
      </p:sp>
    </p:spTree>
    <p:extLst>
      <p:ext uri="{BB962C8B-B14F-4D97-AF65-F5344CB8AC3E}">
        <p14:creationId xmlns:p14="http://schemas.microsoft.com/office/powerpoint/2010/main" val="653983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15742C-9A56-7F51-41CD-3F7E25D1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946"/>
            <a:ext cx="10515600" cy="1325563"/>
          </a:xfrm>
        </p:spPr>
        <p:txBody>
          <a:bodyPr/>
          <a:lstStyle/>
          <a:p>
            <a:pPr algn="ctr"/>
            <a:r>
              <a:rPr lang="fr-FR" b="1" u="sng" dirty="0"/>
              <a:t>Choix du titre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038FFC-33E0-9E14-36EC-F85C4285DE3A}"/>
              </a:ext>
            </a:extLst>
          </p:cNvPr>
          <p:cNvSpPr txBox="1"/>
          <p:nvPr/>
        </p:nvSpPr>
        <p:spPr>
          <a:xfrm>
            <a:off x="4576864" y="3044279"/>
            <a:ext cx="303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Le Four Tout</a:t>
            </a:r>
          </a:p>
        </p:txBody>
      </p:sp>
    </p:spTree>
    <p:extLst>
      <p:ext uri="{BB962C8B-B14F-4D97-AF65-F5344CB8AC3E}">
        <p14:creationId xmlns:p14="http://schemas.microsoft.com/office/powerpoint/2010/main" val="1541923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2B86E-3AB7-EB17-E63A-55B66F12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8000" b="1" u="sng" dirty="0"/>
              <a:t>Code Important</a:t>
            </a:r>
          </a:p>
        </p:txBody>
      </p:sp>
    </p:spTree>
    <p:extLst>
      <p:ext uri="{BB962C8B-B14F-4D97-AF65-F5344CB8AC3E}">
        <p14:creationId xmlns:p14="http://schemas.microsoft.com/office/powerpoint/2010/main" val="3747114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844EF-7A97-6326-2655-806F4524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u="sng" dirty="0"/>
              <a:t>Nav bar</a:t>
            </a:r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6183D7F5-B59C-8CF0-48E2-B8A3068C6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10" y="2487080"/>
            <a:ext cx="7860161" cy="1883840"/>
          </a:xfrm>
          <a:prstGeom prst="rect">
            <a:avLst/>
          </a:prstGeom>
        </p:spPr>
      </p:pic>
      <p:pic>
        <p:nvPicPr>
          <p:cNvPr id="10" name="Image 9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EB9069E2-998C-DEEE-177D-9E29BBCA0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495" y="509180"/>
            <a:ext cx="2734057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96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844EF-7A97-6326-2655-806F4524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u="sng" dirty="0" err="1"/>
              <a:t>Footer</a:t>
            </a:r>
            <a:endParaRPr lang="fr-FR" b="1" u="sng" dirty="0"/>
          </a:p>
        </p:txBody>
      </p:sp>
      <p:pic>
        <p:nvPicPr>
          <p:cNvPr id="7" name="Image 6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BEC2F818-EBA5-1EEF-9438-7F9C1DE2E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6" y="2421731"/>
            <a:ext cx="7601140" cy="2014538"/>
          </a:xfrm>
          <a:prstGeom prst="rect">
            <a:avLst/>
          </a:prstGeom>
        </p:spPr>
      </p:pic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D269671-E1D8-0B61-6003-F55BCD7A0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087" y="365125"/>
            <a:ext cx="2705478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7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AC50A-CC49-B6FC-6A05-0D5C5A8B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err="1"/>
              <a:t>Caroussel</a:t>
            </a:r>
            <a:endParaRPr lang="fr-FR" b="1" u="sng" dirty="0"/>
          </a:p>
        </p:txBody>
      </p:sp>
      <p:pic>
        <p:nvPicPr>
          <p:cNvPr id="4" name="Image 3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ADB602F5-AB88-61EA-6B41-8F07D19C8D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 t="-1" r="-355" b="43448"/>
          <a:stretch/>
        </p:blipFill>
        <p:spPr>
          <a:xfrm>
            <a:off x="9030843" y="407193"/>
            <a:ext cx="2686639" cy="6272213"/>
          </a:xfrm>
          <a:prstGeom prst="rect">
            <a:avLst/>
          </a:prstGeom>
        </p:spPr>
      </p:pic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B5B981F4-874F-85B5-ABDF-9E778FAFE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4" y="1690688"/>
            <a:ext cx="8192643" cy="1852612"/>
          </a:xfrm>
          <a:prstGeom prst="rect">
            <a:avLst/>
          </a:prstGeom>
        </p:spPr>
      </p:pic>
      <p:pic>
        <p:nvPicPr>
          <p:cNvPr id="8" name="Image 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AB051F3-D24D-94D2-0A0C-E9F9BB84E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81" t="55344" r="-156881" b="698"/>
          <a:stretch/>
        </p:blipFill>
        <p:spPr>
          <a:xfrm>
            <a:off x="4752680" y="3843338"/>
            <a:ext cx="2686639" cy="3014662"/>
          </a:xfrm>
          <a:prstGeom prst="rect">
            <a:avLst/>
          </a:prstGeom>
        </p:spPr>
      </p:pic>
      <p:pic>
        <p:nvPicPr>
          <p:cNvPr id="10" name="Image 9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BD2BE97-B9A3-A102-66ED-D825FB0BC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2"/>
          <a:stretch/>
        </p:blipFill>
        <p:spPr>
          <a:xfrm>
            <a:off x="4719612" y="3664743"/>
            <a:ext cx="2686639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84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26DE7-DDC4-163E-6662-8124B46C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8000" b="1" u="sng" dirty="0"/>
              <a:t>Difficulté</a:t>
            </a:r>
          </a:p>
        </p:txBody>
      </p:sp>
    </p:spTree>
    <p:extLst>
      <p:ext uri="{BB962C8B-B14F-4D97-AF65-F5344CB8AC3E}">
        <p14:creationId xmlns:p14="http://schemas.microsoft.com/office/powerpoint/2010/main" val="25864602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94</Words>
  <Application>Microsoft Office PowerPoint</Application>
  <PresentationFormat>Grand écran</PresentationFormat>
  <Paragraphs>35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Création d’un site de e-commerce</vt:lpstr>
      <vt:lpstr>Contextualisation</vt:lpstr>
      <vt:lpstr>Choix des catégories et des produits</vt:lpstr>
      <vt:lpstr>Choix du titre</vt:lpstr>
      <vt:lpstr>Code Important</vt:lpstr>
      <vt:lpstr>Nav bar</vt:lpstr>
      <vt:lpstr>Footer</vt:lpstr>
      <vt:lpstr>Caroussel</vt:lpstr>
      <vt:lpstr>Difficulté</vt:lpstr>
      <vt:lpstr>Caroussel</vt:lpstr>
      <vt:lpstr>Centrage</vt:lpstr>
      <vt:lpstr>Extension possible</vt:lpstr>
      <vt:lpstr>Découverte du site</vt:lpstr>
      <vt:lpstr>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d’un site de e-commerce</dc:title>
  <dc:creator>Hugo Owczarczak</dc:creator>
  <cp:lastModifiedBy>Hugo Owczarczak</cp:lastModifiedBy>
  <cp:revision>5</cp:revision>
  <dcterms:created xsi:type="dcterms:W3CDTF">2023-10-23T11:25:19Z</dcterms:created>
  <dcterms:modified xsi:type="dcterms:W3CDTF">2023-10-26T12:20:49Z</dcterms:modified>
</cp:coreProperties>
</file>