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59" r:id="rId6"/>
    <p:sldId id="263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27509-6CB5-4798-A44A-BC29E44B89C8}" v="69" dt="2022-04-30T15:17:4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D48F3-19E1-4A86-8D14-355465976145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F7475-03AD-4412-96E8-8846E0B2C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5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B044A0-BAD7-40B6-B72D-EDA10FC3C499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88DB-C3C0-442D-8824-82E99ACD6213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4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56EF80-2A5D-4D03-A1C9-800A513A9B13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7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9ECE6-3ACB-4020-B121-165B572735B0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A47CD-C13E-4C7C-866E-4BD221F8129A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5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888E-F754-40E3-AA3F-4A0B2D28E5B7}" type="datetime1">
              <a:rPr lang="fr-FR" smtClean="0"/>
              <a:t>04/05/2022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83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B363-FD79-4409-BDC3-A489EA429D8B}" type="datetime1">
              <a:rPr lang="fr-FR" smtClean="0"/>
              <a:t>04/05/2022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1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6B71-12F3-4861-8F81-4BF5D60A1AA0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63C73-559E-488C-8860-39FFF62DF708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95CA-912A-4AFE-8568-5114F8DE7474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D13BD-6866-44BE-BDA2-5F2423CD7183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82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B342-DCD0-4789-8C44-DD3D59FE24F1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7526-72EC-4F64-B012-619EDEB237F9}" type="datetime1">
              <a:rPr lang="fr-FR" smtClean="0"/>
              <a:t>04/05/2022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0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03B0-4506-4788-95DD-AA3816E8BCC5}" type="datetime1">
              <a:rPr lang="fr-FR" smtClean="0"/>
              <a:t>04/05/2022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FC9E-B200-4D9D-AA29-0B563CC3D0F4}" type="datetime1">
              <a:rPr lang="fr-FR" smtClean="0"/>
              <a:t>04/05/2022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8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71A5-21EB-4381-8313-99DD62E1A7C9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6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7E87-1FDE-4FCC-97E2-1884FCA74104}" type="datetime1">
              <a:rPr lang="fr-FR" smtClean="0"/>
              <a:t>04/05/2022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AC07-034B-4A5B-B415-30F6F6F068F0}" type="datetime1">
              <a:rPr lang="fr-FR" smtClean="0"/>
              <a:t>04/05/2022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A3D7-BCE7-45AB-809F-55581D567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074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C38D2-566E-4FA2-8115-1294F24C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Tetris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6AC9CC-DCBE-416E-A760-A1FEF76E0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AQUILANO Arthur – PEREIRA Hugo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828BE-72F7-406F-9DA8-D0BB72B05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20" y="875815"/>
            <a:ext cx="4950324" cy="34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95D6-55CC-4160-A76E-8007370C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02" y="657841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V - </a:t>
            </a:r>
            <a:r>
              <a:rPr lang="fr-FR" sz="4400" b="0" i="0" u="none" strike="noStrike" baseline="0" dirty="0"/>
              <a:t>Conclusion </a:t>
            </a:r>
            <a:br>
              <a:rPr lang="fr-FR" sz="4400" b="0" i="0" u="none" strike="noStrike" baseline="0" dirty="0"/>
            </a:br>
            <a:br>
              <a:rPr lang="fr-FR" b="0" i="0" u="none" strike="noStrike" baseline="0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AB7181-60ED-483D-80CF-1B3C8F4E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094" y="1559298"/>
            <a:ext cx="4695417" cy="5046775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4667FC-E039-404D-B950-F46B14AA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5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F7C8C-D517-4C0B-9EA6-721C4839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Summary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0EB5F-98F1-458D-9ABE-A55EBC14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- </a:t>
            </a:r>
            <a:r>
              <a:rPr lang="fr-FR" b="0" i="0" u="none" strike="noStrike" baseline="0" dirty="0"/>
              <a:t>Our </a:t>
            </a:r>
            <a:r>
              <a:rPr lang="fr-FR" b="0" i="0" u="none" strike="noStrike" baseline="0" dirty="0" err="1"/>
              <a:t>working</a:t>
            </a:r>
            <a:r>
              <a:rPr lang="fr-FR" b="0" i="0" u="none" strike="noStrike" baseline="0" dirty="0"/>
              <a:t> </a:t>
            </a:r>
            <a:r>
              <a:rPr lang="fr-FR" b="0" i="0" u="none" strike="noStrike" baseline="0" dirty="0" err="1"/>
              <a:t>method</a:t>
            </a:r>
            <a:endParaRPr lang="fr-FR" b="0" i="0" u="none" strike="noStrike" baseline="0" dirty="0"/>
          </a:p>
          <a:p>
            <a:r>
              <a:rPr lang="fr-FR" dirty="0"/>
              <a:t>II - </a:t>
            </a:r>
            <a:r>
              <a:rPr lang="fr-FR" b="0" i="0" u="none" strike="noStrike" baseline="0" dirty="0"/>
              <a:t>Coding classes</a:t>
            </a:r>
          </a:p>
          <a:p>
            <a:r>
              <a:rPr lang="fr-FR" sz="2400" dirty="0"/>
              <a:t>III - </a:t>
            </a:r>
            <a:r>
              <a:rPr lang="fr-FR" sz="2400" b="0" i="0" u="none" strike="noStrike" baseline="0" dirty="0" err="1"/>
              <a:t>Program’s</a:t>
            </a:r>
            <a:r>
              <a:rPr lang="fr-FR" sz="2400" b="0" i="0" u="none" strike="noStrike" baseline="0" dirty="0"/>
              <a:t> </a:t>
            </a:r>
            <a:r>
              <a:rPr lang="fr-FR" sz="2400" b="0" i="0" u="none" strike="noStrike" baseline="0" dirty="0" err="1"/>
              <a:t>explanations</a:t>
            </a:r>
            <a:endParaRPr lang="fr-FR" sz="2400" b="0" i="0" u="none" strike="noStrike" baseline="0" dirty="0"/>
          </a:p>
          <a:p>
            <a:r>
              <a:rPr lang="fr-FR" dirty="0"/>
              <a:t>IV - </a:t>
            </a:r>
            <a:r>
              <a:rPr lang="fr-FR" b="0" i="0" u="none" strike="noStrike" baseline="0" dirty="0"/>
              <a:t>Issues </a:t>
            </a:r>
            <a:r>
              <a:rPr lang="fr-FR" b="0" i="0" u="none" strike="noStrike" baseline="0" dirty="0" err="1"/>
              <a:t>encountered</a:t>
            </a:r>
            <a:endParaRPr lang="fr-FR" b="0" i="0" u="none" strike="noStrike" baseline="0" dirty="0"/>
          </a:p>
          <a:p>
            <a:r>
              <a:rPr lang="fr-FR" dirty="0"/>
              <a:t>V - </a:t>
            </a:r>
            <a:r>
              <a:rPr lang="fr-FR" sz="2400" b="0" i="0" u="none" strike="noStrike" baseline="0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202E7-0A98-4D7C-AEBE-B3D64AE9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0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436FB-C6E8-4984-9BEC-47E8A30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/>
              <a:t>I - </a:t>
            </a:r>
            <a:r>
              <a:rPr lang="fr-FR" b="0" i="0" u="none" strike="noStrike" baseline="0" dirty="0"/>
              <a:t>Our </a:t>
            </a:r>
            <a:r>
              <a:rPr lang="fr-FR" b="0" i="0" u="none" strike="noStrike" baseline="0" dirty="0" err="1"/>
              <a:t>working</a:t>
            </a:r>
            <a:r>
              <a:rPr lang="fr-FR" b="0" i="0" u="none" strike="noStrike" baseline="0" dirty="0"/>
              <a:t> </a:t>
            </a:r>
            <a:r>
              <a:rPr lang="fr-FR" b="0" i="0" u="none" strike="noStrike" baseline="0" dirty="0" err="1"/>
              <a:t>method</a:t>
            </a:r>
            <a:endParaRPr lang="fr-FR" b="0" i="0" u="none" strike="noStrike" baseline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C594B-AC58-41A0-AE88-148D0E17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6" y="2452875"/>
            <a:ext cx="10820400" cy="4024125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We read together the project proposal, thus, we could orient our search and work more precisely. </a:t>
            </a:r>
          </a:p>
          <a:p>
            <a:endParaRPr lang="en-US" sz="1800" b="0" i="0" u="none" strike="noStrike" baseline="0" dirty="0"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Hugo looked on the internet some documents to find hint to create a good Tetris game.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Arthur was trying to design a UML diagram. </a:t>
            </a:r>
          </a:p>
          <a:p>
            <a:endParaRPr lang="en-US" sz="1800" dirty="0">
              <a:latin typeface="Avenir Next LT Pro" panose="020B05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5B1F26-C4DF-4EDB-ABE7-E47710A4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4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47DC9-DEBD-4188-B21C-0ECCF65B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 II - Coding classes</a:t>
            </a:r>
            <a:br>
              <a:rPr lang="fr-FR" sz="1800" b="0" i="0" u="none" strike="noStrike" baseline="0" dirty="0"/>
            </a:b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5C7B53-CB48-4C49-8AA7-71BC8504F83A}"/>
              </a:ext>
            </a:extLst>
          </p:cNvPr>
          <p:cNvSpPr txBox="1"/>
          <p:nvPr/>
        </p:nvSpPr>
        <p:spPr>
          <a:xfrm>
            <a:off x="328474" y="1811045"/>
            <a:ext cx="1091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we have separated the game into two parts:</a:t>
            </a:r>
          </a:p>
          <a:p>
            <a:r>
              <a:rPr lang="en-US" dirty="0"/>
              <a:t>- The Game’s methods</a:t>
            </a:r>
          </a:p>
          <a:p>
            <a:r>
              <a:rPr lang="en-US" dirty="0"/>
              <a:t>- The Game’s GUI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4DB1C9-03C7-4761-8188-B03EE5EE54C1}"/>
              </a:ext>
            </a:extLst>
          </p:cNvPr>
          <p:cNvSpPr txBox="1"/>
          <p:nvPr/>
        </p:nvSpPr>
        <p:spPr>
          <a:xfrm>
            <a:off x="6027938" y="4950778"/>
            <a:ext cx="56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Hugo </a:t>
            </a:r>
            <a:r>
              <a:rPr lang="fr-FR" dirty="0" err="1"/>
              <a:t>works</a:t>
            </a:r>
            <a:r>
              <a:rPr lang="fr-FR" dirty="0"/>
              <a:t> on the </a:t>
            </a:r>
            <a:r>
              <a:rPr lang="fr-FR" dirty="0" err="1"/>
              <a:t>Game’s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and Arthur </a:t>
            </a:r>
            <a:r>
              <a:rPr lang="fr-FR" dirty="0" err="1"/>
              <a:t>works</a:t>
            </a:r>
            <a:r>
              <a:rPr lang="fr-FR" dirty="0"/>
              <a:t> on the interface part.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73DD4AB-DAEB-4110-A1DE-0FA7C86A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327" y="1445557"/>
            <a:ext cx="3051803" cy="315268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BBCC763-FC88-4649-AA11-7FC762A5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042" y="2991774"/>
            <a:ext cx="2367115" cy="362998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271F955-F69D-4D1D-AD0A-83B4AA62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379088"/>
            <a:ext cx="8610600" cy="5936782"/>
          </a:xfrm>
          <a:prstGeom prst="rect">
            <a:avLst/>
          </a:prstGeo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F8FD45C0-DA92-44B0-8EC6-E3AD2BFE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BDD53-377C-434D-BE17-C2213484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24" y="541070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1800" b="0" i="0" u="none" strike="noStrike" baseline="0" dirty="0">
                <a:solidFill>
                  <a:srgbClr val="000000"/>
                </a:solidFill>
              </a:rPr>
            </a:br>
            <a:r>
              <a:rPr lang="fr-FR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fr-FR" sz="1800" b="0" i="0" u="none" strike="noStrike" baseline="0" dirty="0">
                <a:solidFill>
                  <a:srgbClr val="000000"/>
                </a:solidFill>
              </a:rPr>
            </a:br>
            <a:r>
              <a:rPr lang="fr-FR" sz="4400" dirty="0"/>
              <a:t>III - </a:t>
            </a:r>
            <a:r>
              <a:rPr lang="fr-FR" sz="4400" b="0" i="0" u="none" strike="noStrike" baseline="0" dirty="0" err="1"/>
              <a:t>Program’s</a:t>
            </a:r>
            <a:r>
              <a:rPr lang="fr-FR" sz="4400" b="0" i="0" u="none" strike="noStrike" baseline="0" dirty="0"/>
              <a:t> </a:t>
            </a:r>
            <a:r>
              <a:rPr lang="fr-FR" sz="4400" b="0" i="0" u="none" strike="noStrike" baseline="0" dirty="0" err="1"/>
              <a:t>explanations</a:t>
            </a:r>
            <a:r>
              <a:rPr lang="fr-FR" sz="4400" b="0" i="0" u="none" strike="noStrike" baseline="0" dirty="0"/>
              <a:t> </a:t>
            </a:r>
            <a:br>
              <a:rPr lang="fr-FR" sz="4400" b="0" i="0" u="none" strike="noStrike" baseline="0" dirty="0"/>
            </a:br>
            <a:br>
              <a:rPr lang="fr-FR" sz="1800" b="0" i="0" u="none" strike="noStrike" baseline="0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457E6-3CF4-468E-B3A3-BDD1CD2D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18236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1-1 ) The </a:t>
            </a:r>
            <a:r>
              <a:rPr lang="fr-FR" dirty="0" err="1"/>
              <a:t>Tetris’s</a:t>
            </a:r>
            <a:r>
              <a:rPr lang="fr-FR" dirty="0"/>
              <a:t> Menu </a:t>
            </a:r>
            <a:r>
              <a:rPr lang="fr-FR" dirty="0" err="1"/>
              <a:t>intefarce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D6B76A-D38A-457B-BBF2-184118DA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5" y="2611841"/>
            <a:ext cx="2624135" cy="4024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48A83D-3F0C-4905-AC9B-5E45113E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69" y="1693304"/>
            <a:ext cx="4886131" cy="48614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06FDD7-9A33-432A-98EE-908F6F18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8" y="2611841"/>
            <a:ext cx="2632986" cy="40241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7859EAA-1FCC-4EA8-BCF1-CE60924D622B}"/>
              </a:ext>
            </a:extLst>
          </p:cNvPr>
          <p:cNvSpPr txBox="1"/>
          <p:nvPr/>
        </p:nvSpPr>
        <p:spPr>
          <a:xfrm>
            <a:off x="802433" y="1604865"/>
            <a:ext cx="4208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1 ) </a:t>
            </a:r>
            <a:r>
              <a:rPr lang="fr-FR" sz="2200" dirty="0" err="1"/>
              <a:t>Interface’s</a:t>
            </a:r>
            <a:r>
              <a:rPr lang="fr-FR" sz="2200" dirty="0"/>
              <a:t> </a:t>
            </a:r>
            <a:r>
              <a:rPr lang="fr-FR" sz="2200" dirty="0" err="1"/>
              <a:t>Explanations</a:t>
            </a:r>
            <a:endParaRPr lang="fr-FR" sz="22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9C1B6F3-18CC-41F0-AA8A-84E2FDF7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B73B-B2E8-4272-AC4D-AA33938F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1450"/>
            <a:ext cx="10820400" cy="4727236"/>
          </a:xfrm>
        </p:spPr>
        <p:txBody>
          <a:bodyPr/>
          <a:lstStyle/>
          <a:p>
            <a:r>
              <a:rPr lang="fr-FR" dirty="0"/>
              <a:t>1 - 2 ) The </a:t>
            </a:r>
            <a:r>
              <a:rPr lang="fr-FR" dirty="0" err="1"/>
              <a:t>Tetris’s</a:t>
            </a:r>
            <a:r>
              <a:rPr lang="fr-FR" dirty="0"/>
              <a:t> Game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84FD2-D2A2-4B08-BE8D-4085063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39" y="338974"/>
            <a:ext cx="5291091" cy="61800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8625A0-5DFB-4913-A990-8332266F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0" y="2026065"/>
            <a:ext cx="4265394" cy="458457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987E33-A9AB-4FDB-AC47-B8497D67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C959F-7E20-4DEC-A151-456FE628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6"/>
            <a:ext cx="10820400" cy="4024125"/>
          </a:xfrm>
        </p:spPr>
        <p:txBody>
          <a:bodyPr/>
          <a:lstStyle/>
          <a:p>
            <a:r>
              <a:rPr lang="fr-FR" dirty="0"/>
              <a:t>2 ) </a:t>
            </a:r>
            <a:r>
              <a:rPr lang="fr-FR" dirty="0" err="1"/>
              <a:t>Game’s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explanation</a:t>
            </a:r>
            <a:endParaRPr lang="fr-FR" dirty="0"/>
          </a:p>
          <a:p>
            <a:r>
              <a:rPr lang="fr-FR" dirty="0"/>
              <a:t>2 – 1 ) The key Binding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B5B058-8351-4E1A-A2F9-62FAECAC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87" y="970935"/>
            <a:ext cx="4758813" cy="49161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F67384-7C6C-4E55-BB6C-EC0158C3CDBA}"/>
              </a:ext>
            </a:extLst>
          </p:cNvPr>
          <p:cNvSpPr txBox="1"/>
          <p:nvPr/>
        </p:nvSpPr>
        <p:spPr>
          <a:xfrm>
            <a:off x="685800" y="3203467"/>
            <a:ext cx="569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the </a:t>
            </a:r>
            <a:r>
              <a:rPr lang="en-US" sz="1800" b="0" i="0" u="none" strike="noStrike" baseline="0" dirty="0" err="1">
                <a:latin typeface="Avenir Next LT Pro" panose="020B0504020202020204" pitchFamily="34" charset="0"/>
              </a:rPr>
              <a:t>Keylistener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 permit us to call methods after some specific actions with the keyboard. 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CEA59A8-5EBF-4025-A3B2-AE11242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F3B5A-325E-45A6-97BC-50423865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fr-FR" dirty="0"/>
              <a:t>2 – 2 ) The </a:t>
            </a:r>
            <a:r>
              <a:rPr lang="fr-FR" dirty="0" err="1"/>
              <a:t>fonctionnal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793A84-8F70-498B-B272-784C365F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CC5AA6-0AD7-4E51-8702-DEC858D2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96" y="1987557"/>
            <a:ext cx="4143393" cy="43172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F22088-2683-41D9-A412-A453A850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14" y="142601"/>
            <a:ext cx="4300223" cy="62395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079FD1-48F3-4C28-839C-CCF112B69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7" y="2783593"/>
            <a:ext cx="6811948" cy="14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B3FD8-BFBC-4C70-8B02-402062D8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8" y="7461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IV - </a:t>
            </a:r>
            <a:r>
              <a:rPr lang="fr-FR" b="0" i="0" u="none" strike="noStrike" baseline="0" dirty="0"/>
              <a:t>Issues </a:t>
            </a:r>
            <a:r>
              <a:rPr lang="fr-FR" b="0" i="0" u="none" strike="noStrike" baseline="0" dirty="0" err="1"/>
              <a:t>encountered</a:t>
            </a:r>
            <a:r>
              <a:rPr lang="fr-FR" b="0" i="0" u="none" strike="noStrike" baseline="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0C9B8-5FFF-41AA-B6B1-E75CF6B8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venir Next LT Pro" panose="020B0504020202020204" pitchFamily="34" charset="0"/>
              </a:rPr>
              <a:t>T</a:t>
            </a:r>
            <a:r>
              <a:rPr lang="en-US" b="0" i="0" u="none" strike="noStrike" baseline="0" dirty="0">
                <a:latin typeface="Avenir Next LT Pro" panose="020B0504020202020204" pitchFamily="34" charset="0"/>
              </a:rPr>
              <a:t>hree mains’ parts took us time to solve :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3B4CF-096A-4222-ACC3-E109A7CA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A3D7-BCE7-45AB-809F-55581D5673CE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EF34E1-041A-4316-9378-BCA10B1DF472}"/>
              </a:ext>
            </a:extLst>
          </p:cNvPr>
          <p:cNvSpPr txBox="1"/>
          <p:nvPr/>
        </p:nvSpPr>
        <p:spPr>
          <a:xfrm>
            <a:off x="4614538" y="3178233"/>
            <a:ext cx="296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" panose="020B0504020202020204" pitchFamily="34" charset="0"/>
              </a:rPr>
              <a:t> - </a:t>
            </a:r>
            <a:r>
              <a:rPr lang="fr-FR" dirty="0" err="1">
                <a:latin typeface="Avenir Next LT Pro" panose="020B0504020202020204" pitchFamily="34" charset="0"/>
              </a:rPr>
              <a:t>lack</a:t>
            </a:r>
            <a:r>
              <a:rPr lang="fr-FR" dirty="0">
                <a:latin typeface="Avenir Next LT Pro" panose="020B0504020202020204" pitchFamily="34" charset="0"/>
              </a:rPr>
              <a:t> of </a:t>
            </a:r>
            <a:r>
              <a:rPr lang="fr-FR" dirty="0" err="1">
                <a:latin typeface="Avenir Next LT Pro" panose="020B0504020202020204" pitchFamily="34" charset="0"/>
              </a:rPr>
              <a:t>knowledge</a:t>
            </a:r>
            <a:r>
              <a:rPr lang="fr-FR" dirty="0">
                <a:latin typeface="Avenir Next LT Pro" panose="020B0504020202020204" pitchFamily="34" charset="0"/>
              </a:rPr>
              <a:t> of</a:t>
            </a:r>
          </a:p>
          <a:p>
            <a:r>
              <a:rPr lang="fr-FR" dirty="0">
                <a:latin typeface="Avenir Next LT Pro" panose="020B0504020202020204" pitchFamily="34" charset="0"/>
              </a:rPr>
              <a:t>   GUI </a:t>
            </a:r>
            <a:r>
              <a:rPr lang="fr-FR" dirty="0" err="1">
                <a:latin typeface="Avenir Next LT Pro" panose="020B0504020202020204" pitchFamily="34" charset="0"/>
              </a:rPr>
              <a:t>coding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11C96C-3A23-4FF3-AB26-CC016765C777}"/>
              </a:ext>
            </a:extLst>
          </p:cNvPr>
          <p:cNvSpPr txBox="1"/>
          <p:nvPr/>
        </p:nvSpPr>
        <p:spPr>
          <a:xfrm>
            <a:off x="4438648" y="4021956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en-US" dirty="0">
                <a:latin typeface="Avenir Next LT Pro" panose="020B0504020202020204" pitchFamily="34" charset="0"/>
              </a:rPr>
              <a:t>T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he rotation of the pieces.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D5293D-9FA8-4A67-99BB-1CFEA2F1F623}"/>
              </a:ext>
            </a:extLst>
          </p:cNvPr>
          <p:cNvSpPr txBox="1"/>
          <p:nvPr/>
        </p:nvSpPr>
        <p:spPr>
          <a:xfrm>
            <a:off x="4539076" y="4967271"/>
            <a:ext cx="31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latin typeface="Avenir Next LT Pro" panose="020B0504020202020204" pitchFamily="34" charset="0"/>
              </a:rPr>
              <a:t>- </a:t>
            </a:r>
            <a:r>
              <a:rPr lang="fr-FR" dirty="0" err="1">
                <a:latin typeface="Avenir Next LT Pro" panose="020B0504020202020204" pitchFamily="34" charset="0"/>
              </a:rPr>
              <a:t>S</a:t>
            </a:r>
            <a:r>
              <a:rPr lang="fr-FR" sz="1800" b="0" i="0" u="none" strike="noStrike" baseline="0" dirty="0" err="1">
                <a:latin typeface="Avenir Next LT Pro" panose="020B0504020202020204" pitchFamily="34" charset="0"/>
              </a:rPr>
              <a:t>pawning</a:t>
            </a:r>
            <a:r>
              <a:rPr lang="fr-FR" sz="1800" b="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800" b="0" i="0" u="none" strike="noStrike" baseline="0" dirty="0" err="1">
                <a:latin typeface="Avenir Next LT Pro" panose="020B0504020202020204" pitchFamily="34" charset="0"/>
              </a:rPr>
              <a:t>array</a:t>
            </a:r>
            <a:r>
              <a:rPr lang="fr-FR" sz="1800" b="0" i="0" u="none" strike="noStrike" baseline="0" dirty="0">
                <a:latin typeface="Avenir Next LT Pro" panose="020B0504020202020204" pitchFamily="34" charset="0"/>
              </a:rPr>
              <a:t> of </a:t>
            </a:r>
            <a:r>
              <a:rPr lang="fr-FR" sz="1800" b="0" i="0" u="none" strike="noStrike" baseline="0" dirty="0" err="1">
                <a:latin typeface="Avenir Next LT Pro" panose="020B0504020202020204" pitchFamily="34" charset="0"/>
              </a:rPr>
              <a:t>pieces</a:t>
            </a:r>
            <a:r>
              <a:rPr lang="fr-FR" sz="1800" b="0" i="0" u="none" strike="noStrike" baseline="0" dirty="0">
                <a:latin typeface="Avenir Next LT Pro" panose="020B050402020202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44523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82</TotalTime>
  <Words>230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Century Gothic</vt:lpstr>
      <vt:lpstr>Traînée de condensation</vt:lpstr>
      <vt:lpstr>Tetris</vt:lpstr>
      <vt:lpstr>Summary :</vt:lpstr>
      <vt:lpstr>I - Our working method</vt:lpstr>
      <vt:lpstr> II - Coding classes </vt:lpstr>
      <vt:lpstr>   III - Program’s explanations   </vt:lpstr>
      <vt:lpstr>Présentation PowerPoint</vt:lpstr>
      <vt:lpstr>Présentation PowerPoint</vt:lpstr>
      <vt:lpstr>Présentation PowerPoint</vt:lpstr>
      <vt:lpstr>IV - Issues encountered </vt:lpstr>
      <vt:lpstr> V - Conclusion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Hugo PEREIRA</dc:creator>
  <cp:lastModifiedBy>Hugo PEREIRA</cp:lastModifiedBy>
  <cp:revision>3</cp:revision>
  <dcterms:created xsi:type="dcterms:W3CDTF">2022-04-30T14:24:01Z</dcterms:created>
  <dcterms:modified xsi:type="dcterms:W3CDTF">2022-05-04T18:57:50Z</dcterms:modified>
</cp:coreProperties>
</file>