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0.png" ContentType="image/png"/>
  <Override PartName="/ppt/media/image9.wmf" ContentType="image/x-wmf"/>
  <Override PartName="/ppt/media/image7.jpeg" ContentType="image/jpeg"/>
  <Override PartName="/ppt/media/image6.jpeg" ContentType="image/jpeg"/>
  <Override PartName="/ppt/media/image5.wmf" ContentType="image/x-wmf"/>
  <Override PartName="/ppt/media/image4.png" ContentType="image/png"/>
  <Override PartName="/ppt/media/image3.wmf" ContentType="image/x-wmf"/>
  <Override PartName="/ppt/media/image11.wmf" ContentType="image/x-wmf"/>
  <Override PartName="/ppt/media/image8.jpeg" ContentType="image/jpeg"/>
  <Override PartName="/ppt/media/image2.wmf" ContentType="image/x-wmf"/>
  <Override PartName="/ppt/media/image1.wmf" ContentType="image/x-wmf"/>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37.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35.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2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5.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65.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1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18.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1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slideLayout18.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30" name="PlaceHolder 2"/>
          <p:cNvSpPr>
            <a:spLocks noGrp="1"/>
          </p:cNvSpPr>
          <p:nvPr>
            <p:ph type="body"/>
          </p:nvPr>
        </p:nvSpPr>
        <p:spPr>
          <a:xfrm>
            <a:off x="457200" y="1600200"/>
            <a:ext cx="8229240" cy="2325600"/>
          </a:xfrm>
          <a:prstGeom prst="rect">
            <a:avLst/>
          </a:prstGeom>
        </p:spPr>
        <p:txBody>
          <a:bodyPr bIns="0" lIns="0" rIns="0" tIns="0" wrap="none"/>
          <a:p>
            <a:endParaRPr/>
          </a:p>
        </p:txBody>
      </p:sp>
      <p:sp>
        <p:nvSpPr>
          <p:cNvPr id="31" name="PlaceHolder 3"/>
          <p:cNvSpPr>
            <a:spLocks noGrp="1"/>
          </p:cNvSpPr>
          <p:nvPr>
            <p:ph type="body"/>
          </p:nvPr>
        </p:nvSpPr>
        <p:spPr>
          <a:xfrm>
            <a:off x="457200" y="4146840"/>
            <a:ext cx="8229240" cy="23256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33"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34"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35" name="PlaceHolder 4"/>
          <p:cNvSpPr>
            <a:spLocks noGrp="1"/>
          </p:cNvSpPr>
          <p:nvPr>
            <p:ph type="body"/>
          </p:nvPr>
        </p:nvSpPr>
        <p:spPr>
          <a:xfrm>
            <a:off x="4673520" y="4146840"/>
            <a:ext cx="4015440" cy="2325600"/>
          </a:xfrm>
          <a:prstGeom prst="rect">
            <a:avLst/>
          </a:prstGeom>
        </p:spPr>
        <p:txBody>
          <a:bodyPr bIns="0" lIns="0" rIns="0" tIns="0" wrap="none"/>
          <a:p>
            <a:endParaRPr/>
          </a:p>
        </p:txBody>
      </p:sp>
      <p:sp>
        <p:nvSpPr>
          <p:cNvPr id="36" name="PlaceHolder 5"/>
          <p:cNvSpPr>
            <a:spLocks noGrp="1"/>
          </p:cNvSpPr>
          <p:nvPr>
            <p:ph type="body"/>
          </p:nvPr>
        </p:nvSpPr>
        <p:spPr>
          <a:xfrm>
            <a:off x="457200" y="4146840"/>
            <a:ext cx="4015440" cy="23256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38"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39" name="PlaceHolder 3"/>
          <p:cNvSpPr>
            <a:spLocks noGrp="1"/>
          </p:cNvSpPr>
          <p:nvPr>
            <p:ph type="body"/>
          </p:nvPr>
        </p:nvSpPr>
        <p:spPr>
          <a:xfrm>
            <a:off x="4673520" y="1600200"/>
            <a:ext cx="4015440" cy="23256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49" name="PlaceHolder 2"/>
          <p:cNvSpPr>
            <a:spLocks noGrp="1"/>
          </p:cNvSpPr>
          <p:nvPr>
            <p:ph type="subTitle"/>
          </p:nvPr>
        </p:nvSpPr>
        <p:spPr>
          <a:xfrm>
            <a:off x="457200" y="1600200"/>
            <a:ext cx="8229240" cy="4876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51" name="PlaceHolder 2"/>
          <p:cNvSpPr>
            <a:spLocks noGrp="1"/>
          </p:cNvSpPr>
          <p:nvPr>
            <p:ph type="body"/>
          </p:nvPr>
        </p:nvSpPr>
        <p:spPr>
          <a:xfrm>
            <a:off x="457200" y="1600200"/>
            <a:ext cx="8229240" cy="4876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53"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54" name="PlaceHolder 3"/>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533520"/>
            <a:ext cx="8229240" cy="59432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58"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59" name="PlaceHolder 3"/>
          <p:cNvSpPr>
            <a:spLocks noGrp="1"/>
          </p:cNvSpPr>
          <p:nvPr>
            <p:ph type="body"/>
          </p:nvPr>
        </p:nvSpPr>
        <p:spPr>
          <a:xfrm>
            <a:off x="457200" y="4146840"/>
            <a:ext cx="4015440" cy="2325600"/>
          </a:xfrm>
          <a:prstGeom prst="rect">
            <a:avLst/>
          </a:prstGeom>
        </p:spPr>
        <p:txBody>
          <a:bodyPr bIns="0" lIns="0" rIns="0" tIns="0" wrap="none"/>
          <a:p>
            <a:endParaRPr/>
          </a:p>
        </p:txBody>
      </p:sp>
      <p:sp>
        <p:nvSpPr>
          <p:cNvPr id="60" name="PlaceHolder 4"/>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9" name="PlaceHolder 2"/>
          <p:cNvSpPr>
            <a:spLocks noGrp="1"/>
          </p:cNvSpPr>
          <p:nvPr>
            <p:ph type="subTitle"/>
          </p:nvPr>
        </p:nvSpPr>
        <p:spPr>
          <a:xfrm>
            <a:off x="457200" y="1600200"/>
            <a:ext cx="8229240" cy="4876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62"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63"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64" name="PlaceHolder 4"/>
          <p:cNvSpPr>
            <a:spLocks noGrp="1"/>
          </p:cNvSpPr>
          <p:nvPr>
            <p:ph type="body"/>
          </p:nvPr>
        </p:nvSpPr>
        <p:spPr>
          <a:xfrm>
            <a:off x="4673520" y="4146840"/>
            <a:ext cx="4015440" cy="23256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66"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67"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68" name="PlaceHolder 4"/>
          <p:cNvSpPr>
            <a:spLocks noGrp="1"/>
          </p:cNvSpPr>
          <p:nvPr>
            <p:ph type="body"/>
          </p:nvPr>
        </p:nvSpPr>
        <p:spPr>
          <a:xfrm>
            <a:off x="457200" y="4146840"/>
            <a:ext cx="8228520" cy="23256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70" name="PlaceHolder 2"/>
          <p:cNvSpPr>
            <a:spLocks noGrp="1"/>
          </p:cNvSpPr>
          <p:nvPr>
            <p:ph type="body"/>
          </p:nvPr>
        </p:nvSpPr>
        <p:spPr>
          <a:xfrm>
            <a:off x="457200" y="1600200"/>
            <a:ext cx="8229240" cy="2325600"/>
          </a:xfrm>
          <a:prstGeom prst="rect">
            <a:avLst/>
          </a:prstGeom>
        </p:spPr>
        <p:txBody>
          <a:bodyPr bIns="0" lIns="0" rIns="0" tIns="0" wrap="none"/>
          <a:p>
            <a:endParaRPr/>
          </a:p>
        </p:txBody>
      </p:sp>
      <p:sp>
        <p:nvSpPr>
          <p:cNvPr id="71" name="PlaceHolder 3"/>
          <p:cNvSpPr>
            <a:spLocks noGrp="1"/>
          </p:cNvSpPr>
          <p:nvPr>
            <p:ph type="body"/>
          </p:nvPr>
        </p:nvSpPr>
        <p:spPr>
          <a:xfrm>
            <a:off x="457200" y="4146840"/>
            <a:ext cx="8229240" cy="23256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73"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74"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75" name="PlaceHolder 4"/>
          <p:cNvSpPr>
            <a:spLocks noGrp="1"/>
          </p:cNvSpPr>
          <p:nvPr>
            <p:ph type="body"/>
          </p:nvPr>
        </p:nvSpPr>
        <p:spPr>
          <a:xfrm>
            <a:off x="4673520" y="4146840"/>
            <a:ext cx="4015440" cy="2325600"/>
          </a:xfrm>
          <a:prstGeom prst="rect">
            <a:avLst/>
          </a:prstGeom>
        </p:spPr>
        <p:txBody>
          <a:bodyPr bIns="0" lIns="0" rIns="0" tIns="0" wrap="none"/>
          <a:p>
            <a:endParaRPr/>
          </a:p>
        </p:txBody>
      </p:sp>
      <p:sp>
        <p:nvSpPr>
          <p:cNvPr id="76" name="PlaceHolder 5"/>
          <p:cNvSpPr>
            <a:spLocks noGrp="1"/>
          </p:cNvSpPr>
          <p:nvPr>
            <p:ph type="body"/>
          </p:nvPr>
        </p:nvSpPr>
        <p:spPr>
          <a:xfrm>
            <a:off x="457200" y="4146840"/>
            <a:ext cx="4015440" cy="23256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78"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79" name="PlaceHolder 3"/>
          <p:cNvSpPr>
            <a:spLocks noGrp="1"/>
          </p:cNvSpPr>
          <p:nvPr>
            <p:ph type="body"/>
          </p:nvPr>
        </p:nvSpPr>
        <p:spPr>
          <a:xfrm>
            <a:off x="4673520" y="1600200"/>
            <a:ext cx="4015440" cy="232560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89" name="PlaceHolder 2"/>
          <p:cNvSpPr>
            <a:spLocks noGrp="1"/>
          </p:cNvSpPr>
          <p:nvPr>
            <p:ph type="subTitle"/>
          </p:nvPr>
        </p:nvSpPr>
        <p:spPr>
          <a:xfrm>
            <a:off x="457200" y="1600200"/>
            <a:ext cx="8229240" cy="487692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91" name="PlaceHolder 2"/>
          <p:cNvSpPr>
            <a:spLocks noGrp="1"/>
          </p:cNvSpPr>
          <p:nvPr>
            <p:ph type="body"/>
          </p:nvPr>
        </p:nvSpPr>
        <p:spPr>
          <a:xfrm>
            <a:off x="457200" y="1600200"/>
            <a:ext cx="8229240" cy="487656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93"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94" name="PlaceHolder 3"/>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1" name="PlaceHolder 2"/>
          <p:cNvSpPr>
            <a:spLocks noGrp="1"/>
          </p:cNvSpPr>
          <p:nvPr>
            <p:ph type="body"/>
          </p:nvPr>
        </p:nvSpPr>
        <p:spPr>
          <a:xfrm>
            <a:off x="457200" y="1600200"/>
            <a:ext cx="8229240" cy="487656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533520"/>
            <a:ext cx="8229240" cy="59432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98"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99" name="PlaceHolder 3"/>
          <p:cNvSpPr>
            <a:spLocks noGrp="1"/>
          </p:cNvSpPr>
          <p:nvPr>
            <p:ph type="body"/>
          </p:nvPr>
        </p:nvSpPr>
        <p:spPr>
          <a:xfrm>
            <a:off x="457200" y="4146840"/>
            <a:ext cx="4015440" cy="2325600"/>
          </a:xfrm>
          <a:prstGeom prst="rect">
            <a:avLst/>
          </a:prstGeom>
        </p:spPr>
        <p:txBody>
          <a:bodyPr bIns="0" lIns="0" rIns="0" tIns="0" wrap="none"/>
          <a:p>
            <a:endParaRPr/>
          </a:p>
        </p:txBody>
      </p:sp>
      <p:sp>
        <p:nvSpPr>
          <p:cNvPr id="100" name="PlaceHolder 4"/>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02"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103"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104" name="PlaceHolder 4"/>
          <p:cNvSpPr>
            <a:spLocks noGrp="1"/>
          </p:cNvSpPr>
          <p:nvPr>
            <p:ph type="body"/>
          </p:nvPr>
        </p:nvSpPr>
        <p:spPr>
          <a:xfrm>
            <a:off x="4673520" y="4146840"/>
            <a:ext cx="4015440" cy="232560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06"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07"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108" name="PlaceHolder 4"/>
          <p:cNvSpPr>
            <a:spLocks noGrp="1"/>
          </p:cNvSpPr>
          <p:nvPr>
            <p:ph type="body"/>
          </p:nvPr>
        </p:nvSpPr>
        <p:spPr>
          <a:xfrm>
            <a:off x="457200" y="4146840"/>
            <a:ext cx="8228520" cy="232560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10" name="PlaceHolder 2"/>
          <p:cNvSpPr>
            <a:spLocks noGrp="1"/>
          </p:cNvSpPr>
          <p:nvPr>
            <p:ph type="body"/>
          </p:nvPr>
        </p:nvSpPr>
        <p:spPr>
          <a:xfrm>
            <a:off x="457200" y="1600200"/>
            <a:ext cx="8229240" cy="2325600"/>
          </a:xfrm>
          <a:prstGeom prst="rect">
            <a:avLst/>
          </a:prstGeom>
        </p:spPr>
        <p:txBody>
          <a:bodyPr bIns="0" lIns="0" rIns="0" tIns="0" wrap="none"/>
          <a:p>
            <a:endParaRPr/>
          </a:p>
        </p:txBody>
      </p:sp>
      <p:sp>
        <p:nvSpPr>
          <p:cNvPr id="111" name="PlaceHolder 3"/>
          <p:cNvSpPr>
            <a:spLocks noGrp="1"/>
          </p:cNvSpPr>
          <p:nvPr>
            <p:ph type="body"/>
          </p:nvPr>
        </p:nvSpPr>
        <p:spPr>
          <a:xfrm>
            <a:off x="457200" y="4146840"/>
            <a:ext cx="8229240" cy="232560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13"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14"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115" name="PlaceHolder 4"/>
          <p:cNvSpPr>
            <a:spLocks noGrp="1"/>
          </p:cNvSpPr>
          <p:nvPr>
            <p:ph type="body"/>
          </p:nvPr>
        </p:nvSpPr>
        <p:spPr>
          <a:xfrm>
            <a:off x="4673520" y="4146840"/>
            <a:ext cx="4015440" cy="2325600"/>
          </a:xfrm>
          <a:prstGeom prst="rect">
            <a:avLst/>
          </a:prstGeom>
        </p:spPr>
        <p:txBody>
          <a:bodyPr bIns="0" lIns="0" rIns="0" tIns="0" wrap="none"/>
          <a:p>
            <a:endParaRPr/>
          </a:p>
        </p:txBody>
      </p:sp>
      <p:sp>
        <p:nvSpPr>
          <p:cNvPr id="116" name="PlaceHolder 5"/>
          <p:cNvSpPr>
            <a:spLocks noGrp="1"/>
          </p:cNvSpPr>
          <p:nvPr>
            <p:ph type="body"/>
          </p:nvPr>
        </p:nvSpPr>
        <p:spPr>
          <a:xfrm>
            <a:off x="457200" y="4146840"/>
            <a:ext cx="4015440" cy="232560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18"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19" name="PlaceHolder 3"/>
          <p:cNvSpPr>
            <a:spLocks noGrp="1"/>
          </p:cNvSpPr>
          <p:nvPr>
            <p:ph type="body"/>
          </p:nvPr>
        </p:nvSpPr>
        <p:spPr>
          <a:xfrm>
            <a:off x="4673520" y="1600200"/>
            <a:ext cx="4015440" cy="232560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29" name="PlaceHolder 2"/>
          <p:cNvSpPr>
            <a:spLocks noGrp="1"/>
          </p:cNvSpPr>
          <p:nvPr>
            <p:ph type="subTitle"/>
          </p:nvPr>
        </p:nvSpPr>
        <p:spPr>
          <a:xfrm>
            <a:off x="457200" y="1600200"/>
            <a:ext cx="8229240" cy="487692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31" name="PlaceHolder 2"/>
          <p:cNvSpPr>
            <a:spLocks noGrp="1"/>
          </p:cNvSpPr>
          <p:nvPr>
            <p:ph type="body"/>
          </p:nvPr>
        </p:nvSpPr>
        <p:spPr>
          <a:xfrm>
            <a:off x="457200" y="1600200"/>
            <a:ext cx="8229240" cy="4876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3"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14" name="PlaceHolder 3"/>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33"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134" name="PlaceHolder 3"/>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533520"/>
            <a:ext cx="8229240" cy="594324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38"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39" name="PlaceHolder 3"/>
          <p:cNvSpPr>
            <a:spLocks noGrp="1"/>
          </p:cNvSpPr>
          <p:nvPr>
            <p:ph type="body"/>
          </p:nvPr>
        </p:nvSpPr>
        <p:spPr>
          <a:xfrm>
            <a:off x="457200" y="4146840"/>
            <a:ext cx="4015440" cy="2325600"/>
          </a:xfrm>
          <a:prstGeom prst="rect">
            <a:avLst/>
          </a:prstGeom>
        </p:spPr>
        <p:txBody>
          <a:bodyPr bIns="0" lIns="0" rIns="0" tIns="0" wrap="none"/>
          <a:p>
            <a:endParaRPr/>
          </a:p>
        </p:txBody>
      </p:sp>
      <p:sp>
        <p:nvSpPr>
          <p:cNvPr id="140" name="PlaceHolder 4"/>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42"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143"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144" name="PlaceHolder 4"/>
          <p:cNvSpPr>
            <a:spLocks noGrp="1"/>
          </p:cNvSpPr>
          <p:nvPr>
            <p:ph type="body"/>
          </p:nvPr>
        </p:nvSpPr>
        <p:spPr>
          <a:xfrm>
            <a:off x="4673520" y="4146840"/>
            <a:ext cx="4015440" cy="232560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46"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47"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148" name="PlaceHolder 4"/>
          <p:cNvSpPr>
            <a:spLocks noGrp="1"/>
          </p:cNvSpPr>
          <p:nvPr>
            <p:ph type="body"/>
          </p:nvPr>
        </p:nvSpPr>
        <p:spPr>
          <a:xfrm>
            <a:off x="457200" y="4146840"/>
            <a:ext cx="8228520" cy="232560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50" name="PlaceHolder 2"/>
          <p:cNvSpPr>
            <a:spLocks noGrp="1"/>
          </p:cNvSpPr>
          <p:nvPr>
            <p:ph type="body"/>
          </p:nvPr>
        </p:nvSpPr>
        <p:spPr>
          <a:xfrm>
            <a:off x="457200" y="1600200"/>
            <a:ext cx="8229240" cy="2325600"/>
          </a:xfrm>
          <a:prstGeom prst="rect">
            <a:avLst/>
          </a:prstGeom>
        </p:spPr>
        <p:txBody>
          <a:bodyPr bIns="0" lIns="0" rIns="0" tIns="0" wrap="none"/>
          <a:p>
            <a:endParaRPr/>
          </a:p>
        </p:txBody>
      </p:sp>
      <p:sp>
        <p:nvSpPr>
          <p:cNvPr id="151" name="PlaceHolder 3"/>
          <p:cNvSpPr>
            <a:spLocks noGrp="1"/>
          </p:cNvSpPr>
          <p:nvPr>
            <p:ph type="body"/>
          </p:nvPr>
        </p:nvSpPr>
        <p:spPr>
          <a:xfrm>
            <a:off x="457200" y="4146840"/>
            <a:ext cx="8229240" cy="232560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53"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54"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155" name="PlaceHolder 4"/>
          <p:cNvSpPr>
            <a:spLocks noGrp="1"/>
          </p:cNvSpPr>
          <p:nvPr>
            <p:ph type="body"/>
          </p:nvPr>
        </p:nvSpPr>
        <p:spPr>
          <a:xfrm>
            <a:off x="4673520" y="4146840"/>
            <a:ext cx="4015440" cy="2325600"/>
          </a:xfrm>
          <a:prstGeom prst="rect">
            <a:avLst/>
          </a:prstGeom>
        </p:spPr>
        <p:txBody>
          <a:bodyPr bIns="0" lIns="0" rIns="0" tIns="0" wrap="none"/>
          <a:p>
            <a:endParaRPr/>
          </a:p>
        </p:txBody>
      </p:sp>
      <p:sp>
        <p:nvSpPr>
          <p:cNvPr id="156" name="PlaceHolder 5"/>
          <p:cNvSpPr>
            <a:spLocks noGrp="1"/>
          </p:cNvSpPr>
          <p:nvPr>
            <p:ph type="body"/>
          </p:nvPr>
        </p:nvSpPr>
        <p:spPr>
          <a:xfrm>
            <a:off x="457200" y="4146840"/>
            <a:ext cx="4015440" cy="232560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58"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59" name="PlaceHolder 3"/>
          <p:cNvSpPr>
            <a:spLocks noGrp="1"/>
          </p:cNvSpPr>
          <p:nvPr>
            <p:ph type="body"/>
          </p:nvPr>
        </p:nvSpPr>
        <p:spPr>
          <a:xfrm>
            <a:off x="4673520" y="1600200"/>
            <a:ext cx="4015440" cy="2325600"/>
          </a:xfrm>
          <a:prstGeom prst="rect">
            <a:avLst/>
          </a:prstGeom>
        </p:spPr>
        <p:txBody>
          <a:bodyPr bIns="0" lIns="0" rIns="0" tIns="0" wrap="none"/>
          <a:p>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68" name="PlaceHolder 2"/>
          <p:cNvSpPr>
            <a:spLocks noGrp="1"/>
          </p:cNvSpPr>
          <p:nvPr>
            <p:ph type="subTitle"/>
          </p:nvPr>
        </p:nvSpPr>
        <p:spPr>
          <a:xfrm>
            <a:off x="457200" y="1600200"/>
            <a:ext cx="8229240" cy="487692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70" name="PlaceHolder 2"/>
          <p:cNvSpPr>
            <a:spLocks noGrp="1"/>
          </p:cNvSpPr>
          <p:nvPr>
            <p:ph type="body"/>
          </p:nvPr>
        </p:nvSpPr>
        <p:spPr>
          <a:xfrm>
            <a:off x="457200" y="1600200"/>
            <a:ext cx="8229240" cy="4876560"/>
          </a:xfrm>
          <a:prstGeom prst="rect">
            <a:avLst/>
          </a:prstGeom>
        </p:spPr>
        <p:txBody>
          <a:bodyPr bIns="0" lIns="0" rIns="0" tIns="0" wrap="none"/>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72"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173" name="PlaceHolder 3"/>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533520"/>
            <a:ext cx="8229240" cy="594324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77"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78" name="PlaceHolder 3"/>
          <p:cNvSpPr>
            <a:spLocks noGrp="1"/>
          </p:cNvSpPr>
          <p:nvPr>
            <p:ph type="body"/>
          </p:nvPr>
        </p:nvSpPr>
        <p:spPr>
          <a:xfrm>
            <a:off x="457200" y="4146840"/>
            <a:ext cx="4015440" cy="2325600"/>
          </a:xfrm>
          <a:prstGeom prst="rect">
            <a:avLst/>
          </a:prstGeom>
        </p:spPr>
        <p:txBody>
          <a:bodyPr bIns="0" lIns="0" rIns="0" tIns="0" wrap="none"/>
          <a:p>
            <a:endParaRPr/>
          </a:p>
        </p:txBody>
      </p:sp>
      <p:sp>
        <p:nvSpPr>
          <p:cNvPr id="179" name="PlaceHolder 4"/>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81"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182"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183" name="PlaceHolder 4"/>
          <p:cNvSpPr>
            <a:spLocks noGrp="1"/>
          </p:cNvSpPr>
          <p:nvPr>
            <p:ph type="body"/>
          </p:nvPr>
        </p:nvSpPr>
        <p:spPr>
          <a:xfrm>
            <a:off x="4673520" y="4146840"/>
            <a:ext cx="4015440" cy="2325600"/>
          </a:xfrm>
          <a:prstGeom prst="rect">
            <a:avLst/>
          </a:prstGeom>
        </p:spPr>
        <p:txBody>
          <a:bodyPr bIns="0" lIns="0" rIns="0" tIns="0" wrap="none"/>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85"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86"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187" name="PlaceHolder 4"/>
          <p:cNvSpPr>
            <a:spLocks noGrp="1"/>
          </p:cNvSpPr>
          <p:nvPr>
            <p:ph type="body"/>
          </p:nvPr>
        </p:nvSpPr>
        <p:spPr>
          <a:xfrm>
            <a:off x="457200" y="4146840"/>
            <a:ext cx="8228520" cy="2325600"/>
          </a:xfrm>
          <a:prstGeom prst="rect">
            <a:avLst/>
          </a:prstGeom>
        </p:spPr>
        <p:txBody>
          <a:bodyPr bIns="0" lIns="0" rIns="0" tIns="0" wrap="none"/>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89" name="PlaceHolder 2"/>
          <p:cNvSpPr>
            <a:spLocks noGrp="1"/>
          </p:cNvSpPr>
          <p:nvPr>
            <p:ph type="body"/>
          </p:nvPr>
        </p:nvSpPr>
        <p:spPr>
          <a:xfrm>
            <a:off x="457200" y="1600200"/>
            <a:ext cx="8229240" cy="2325600"/>
          </a:xfrm>
          <a:prstGeom prst="rect">
            <a:avLst/>
          </a:prstGeom>
        </p:spPr>
        <p:txBody>
          <a:bodyPr bIns="0" lIns="0" rIns="0" tIns="0" wrap="none"/>
          <a:p>
            <a:endParaRPr/>
          </a:p>
        </p:txBody>
      </p:sp>
      <p:sp>
        <p:nvSpPr>
          <p:cNvPr id="190" name="PlaceHolder 3"/>
          <p:cNvSpPr>
            <a:spLocks noGrp="1"/>
          </p:cNvSpPr>
          <p:nvPr>
            <p:ph type="body"/>
          </p:nvPr>
        </p:nvSpPr>
        <p:spPr>
          <a:xfrm>
            <a:off x="457200" y="4146840"/>
            <a:ext cx="8229240" cy="2325600"/>
          </a:xfrm>
          <a:prstGeom prst="rect">
            <a:avLst/>
          </a:prstGeom>
        </p:spPr>
        <p:txBody>
          <a:bodyPr bIns="0" lIns="0" rIns="0" tIns="0" wrap="none"/>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92"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93"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194" name="PlaceHolder 4"/>
          <p:cNvSpPr>
            <a:spLocks noGrp="1"/>
          </p:cNvSpPr>
          <p:nvPr>
            <p:ph type="body"/>
          </p:nvPr>
        </p:nvSpPr>
        <p:spPr>
          <a:xfrm>
            <a:off x="4673520" y="4146840"/>
            <a:ext cx="4015440" cy="2325600"/>
          </a:xfrm>
          <a:prstGeom prst="rect">
            <a:avLst/>
          </a:prstGeom>
        </p:spPr>
        <p:txBody>
          <a:bodyPr bIns="0" lIns="0" rIns="0" tIns="0" wrap="none"/>
          <a:p>
            <a:endParaRPr/>
          </a:p>
        </p:txBody>
      </p:sp>
      <p:sp>
        <p:nvSpPr>
          <p:cNvPr id="195" name="PlaceHolder 5"/>
          <p:cNvSpPr>
            <a:spLocks noGrp="1"/>
          </p:cNvSpPr>
          <p:nvPr>
            <p:ph type="body"/>
          </p:nvPr>
        </p:nvSpPr>
        <p:spPr>
          <a:xfrm>
            <a:off x="457200" y="4146840"/>
            <a:ext cx="4015440" cy="2325600"/>
          </a:xfrm>
          <a:prstGeom prst="rect">
            <a:avLst/>
          </a:prstGeom>
        </p:spPr>
        <p:txBody>
          <a:bodyP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533520"/>
            <a:ext cx="8229240" cy="594324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97"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98" name="PlaceHolder 3"/>
          <p:cNvSpPr>
            <a:spLocks noGrp="1"/>
          </p:cNvSpPr>
          <p:nvPr>
            <p:ph type="body"/>
          </p:nvPr>
        </p:nvSpPr>
        <p:spPr>
          <a:xfrm>
            <a:off x="4673520" y="1600200"/>
            <a:ext cx="4015440" cy="2325600"/>
          </a:xfrm>
          <a:prstGeom prst="rect">
            <a:avLst/>
          </a:prstGeom>
        </p:spPr>
        <p:txBody>
          <a:bodyPr bIns="0" lIns="0" rIns="0" tIns="0" wrap="none"/>
          <a:p>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207" name="PlaceHolder 2"/>
          <p:cNvSpPr>
            <a:spLocks noGrp="1"/>
          </p:cNvSpPr>
          <p:nvPr>
            <p:ph type="subTitle"/>
          </p:nvPr>
        </p:nvSpPr>
        <p:spPr>
          <a:xfrm>
            <a:off x="457200" y="1600200"/>
            <a:ext cx="8229240" cy="4876920"/>
          </a:xfrm>
          <a:prstGeom prst="rect">
            <a:avLst/>
          </a:prstGeom>
        </p:spPr>
        <p:txBody>
          <a:bodyPr anchor="ctr" bIns="0" lIns="0" rIns="0" tIns="0" wrap="none"/>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209" name="PlaceHolder 2"/>
          <p:cNvSpPr>
            <a:spLocks noGrp="1"/>
          </p:cNvSpPr>
          <p:nvPr>
            <p:ph type="body"/>
          </p:nvPr>
        </p:nvSpPr>
        <p:spPr>
          <a:xfrm>
            <a:off x="457200" y="1600200"/>
            <a:ext cx="8229240" cy="4876560"/>
          </a:xfrm>
          <a:prstGeom prst="rect">
            <a:avLst/>
          </a:prstGeom>
        </p:spPr>
        <p:txBody>
          <a:bodyPr bIns="0" lIns="0" rIns="0" tIns="0" wrap="none"/>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211"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212" name="PlaceHolder 3"/>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457200" y="533520"/>
            <a:ext cx="8229240" cy="5943240"/>
          </a:xfrm>
          <a:prstGeom prst="rect">
            <a:avLst/>
          </a:prstGeom>
        </p:spPr>
        <p:txBody>
          <a:bodyPr anchor="ctr" bIns="0" lIns="0" rIns="0" tIns="0" wrap="none"/>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216"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217" name="PlaceHolder 3"/>
          <p:cNvSpPr>
            <a:spLocks noGrp="1"/>
          </p:cNvSpPr>
          <p:nvPr>
            <p:ph type="body"/>
          </p:nvPr>
        </p:nvSpPr>
        <p:spPr>
          <a:xfrm>
            <a:off x="457200" y="4146840"/>
            <a:ext cx="4015440" cy="2325600"/>
          </a:xfrm>
          <a:prstGeom prst="rect">
            <a:avLst/>
          </a:prstGeom>
        </p:spPr>
        <p:txBody>
          <a:bodyPr bIns="0" lIns="0" rIns="0" tIns="0" wrap="none"/>
          <a:p>
            <a:endParaRPr/>
          </a:p>
        </p:txBody>
      </p:sp>
      <p:sp>
        <p:nvSpPr>
          <p:cNvPr id="218" name="PlaceHolder 4"/>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220"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221"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222" name="PlaceHolder 4"/>
          <p:cNvSpPr>
            <a:spLocks noGrp="1"/>
          </p:cNvSpPr>
          <p:nvPr>
            <p:ph type="body"/>
          </p:nvPr>
        </p:nvSpPr>
        <p:spPr>
          <a:xfrm>
            <a:off x="4673520" y="4146840"/>
            <a:ext cx="4015440" cy="2325600"/>
          </a:xfrm>
          <a:prstGeom prst="rect">
            <a:avLst/>
          </a:prstGeom>
        </p:spPr>
        <p:txBody>
          <a:bodyPr bIns="0" lIns="0" rIns="0" tIns="0" wrap="none"/>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224"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225"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226" name="PlaceHolder 4"/>
          <p:cNvSpPr>
            <a:spLocks noGrp="1"/>
          </p:cNvSpPr>
          <p:nvPr>
            <p:ph type="body"/>
          </p:nvPr>
        </p:nvSpPr>
        <p:spPr>
          <a:xfrm>
            <a:off x="457200" y="4146840"/>
            <a:ext cx="8228520" cy="2325600"/>
          </a:xfrm>
          <a:prstGeom prst="rect">
            <a:avLst/>
          </a:prstGeom>
        </p:spPr>
        <p:txBody>
          <a:bodyPr bIns="0" lIns="0" rIns="0" tIns="0" wrap="none"/>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18"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19" name="PlaceHolder 3"/>
          <p:cNvSpPr>
            <a:spLocks noGrp="1"/>
          </p:cNvSpPr>
          <p:nvPr>
            <p:ph type="body"/>
          </p:nvPr>
        </p:nvSpPr>
        <p:spPr>
          <a:xfrm>
            <a:off x="457200" y="4146840"/>
            <a:ext cx="4015440" cy="2325600"/>
          </a:xfrm>
          <a:prstGeom prst="rect">
            <a:avLst/>
          </a:prstGeom>
        </p:spPr>
        <p:txBody>
          <a:bodyPr bIns="0" lIns="0" rIns="0" tIns="0" wrap="none"/>
          <a:p>
            <a:endParaRPr/>
          </a:p>
        </p:txBody>
      </p:sp>
      <p:sp>
        <p:nvSpPr>
          <p:cNvPr id="20" name="PlaceHolder 4"/>
          <p:cNvSpPr>
            <a:spLocks noGrp="1"/>
          </p:cNvSpPr>
          <p:nvPr>
            <p:ph type="body"/>
          </p:nvPr>
        </p:nvSpPr>
        <p:spPr>
          <a:xfrm>
            <a:off x="4673520" y="1600200"/>
            <a:ext cx="4015440" cy="4876560"/>
          </a:xfrm>
          <a:prstGeom prst="rect">
            <a:avLst/>
          </a:prstGeom>
        </p:spPr>
        <p:txBody>
          <a:bodyPr bIns="0" lIns="0" rIns="0" tIns="0" wrap="none"/>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228" name="PlaceHolder 2"/>
          <p:cNvSpPr>
            <a:spLocks noGrp="1"/>
          </p:cNvSpPr>
          <p:nvPr>
            <p:ph type="body"/>
          </p:nvPr>
        </p:nvSpPr>
        <p:spPr>
          <a:xfrm>
            <a:off x="457200" y="1600200"/>
            <a:ext cx="8229240" cy="2325600"/>
          </a:xfrm>
          <a:prstGeom prst="rect">
            <a:avLst/>
          </a:prstGeom>
        </p:spPr>
        <p:txBody>
          <a:bodyPr bIns="0" lIns="0" rIns="0" tIns="0" wrap="none"/>
          <a:p>
            <a:endParaRPr/>
          </a:p>
        </p:txBody>
      </p:sp>
      <p:sp>
        <p:nvSpPr>
          <p:cNvPr id="229" name="PlaceHolder 3"/>
          <p:cNvSpPr>
            <a:spLocks noGrp="1"/>
          </p:cNvSpPr>
          <p:nvPr>
            <p:ph type="body"/>
          </p:nvPr>
        </p:nvSpPr>
        <p:spPr>
          <a:xfrm>
            <a:off x="457200" y="4146840"/>
            <a:ext cx="8229240" cy="2325600"/>
          </a:xfrm>
          <a:prstGeom prst="rect">
            <a:avLst/>
          </a:prstGeom>
        </p:spPr>
        <p:txBody>
          <a:bodyPr bIns="0" lIns="0" rIns="0" tIns="0" wrap="none"/>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231"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232"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233" name="PlaceHolder 4"/>
          <p:cNvSpPr>
            <a:spLocks noGrp="1"/>
          </p:cNvSpPr>
          <p:nvPr>
            <p:ph type="body"/>
          </p:nvPr>
        </p:nvSpPr>
        <p:spPr>
          <a:xfrm>
            <a:off x="4673520" y="4146840"/>
            <a:ext cx="4015440" cy="2325600"/>
          </a:xfrm>
          <a:prstGeom prst="rect">
            <a:avLst/>
          </a:prstGeom>
        </p:spPr>
        <p:txBody>
          <a:bodyPr bIns="0" lIns="0" rIns="0" tIns="0" wrap="none"/>
          <a:p>
            <a:endParaRPr/>
          </a:p>
        </p:txBody>
      </p:sp>
      <p:sp>
        <p:nvSpPr>
          <p:cNvPr id="234" name="PlaceHolder 5"/>
          <p:cNvSpPr>
            <a:spLocks noGrp="1"/>
          </p:cNvSpPr>
          <p:nvPr>
            <p:ph type="body"/>
          </p:nvPr>
        </p:nvSpPr>
        <p:spPr>
          <a:xfrm>
            <a:off x="457200" y="4146840"/>
            <a:ext cx="4015440" cy="2325600"/>
          </a:xfrm>
          <a:prstGeom prst="rect">
            <a:avLst/>
          </a:prstGeom>
        </p:spPr>
        <p:txBody>
          <a:bodyPr bIns="0" lIns="0" rIns="0" tIns="0" wrap="none"/>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236"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237" name="PlaceHolder 3"/>
          <p:cNvSpPr>
            <a:spLocks noGrp="1"/>
          </p:cNvSpPr>
          <p:nvPr>
            <p:ph type="body"/>
          </p:nvPr>
        </p:nvSpPr>
        <p:spPr>
          <a:xfrm>
            <a:off x="4673520" y="1600200"/>
            <a:ext cx="4015440" cy="232560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22" name="PlaceHolder 2"/>
          <p:cNvSpPr>
            <a:spLocks noGrp="1"/>
          </p:cNvSpPr>
          <p:nvPr>
            <p:ph type="body"/>
          </p:nvPr>
        </p:nvSpPr>
        <p:spPr>
          <a:xfrm>
            <a:off x="457200" y="1600200"/>
            <a:ext cx="4015440" cy="4876560"/>
          </a:xfrm>
          <a:prstGeom prst="rect">
            <a:avLst/>
          </a:prstGeom>
        </p:spPr>
        <p:txBody>
          <a:bodyPr bIns="0" lIns="0" rIns="0" tIns="0" wrap="none"/>
          <a:p>
            <a:endParaRPr/>
          </a:p>
        </p:txBody>
      </p:sp>
      <p:sp>
        <p:nvSpPr>
          <p:cNvPr id="23"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24" name="PlaceHolder 4"/>
          <p:cNvSpPr>
            <a:spLocks noGrp="1"/>
          </p:cNvSpPr>
          <p:nvPr>
            <p:ph type="body"/>
          </p:nvPr>
        </p:nvSpPr>
        <p:spPr>
          <a:xfrm>
            <a:off x="4673520" y="4146840"/>
            <a:ext cx="4015440" cy="23256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533520"/>
            <a:ext cx="8229240" cy="990720"/>
          </a:xfrm>
          <a:prstGeom prst="rect">
            <a:avLst/>
          </a:prstGeom>
        </p:spPr>
        <p:txBody>
          <a:bodyPr anchor="ctr" bIns="0" lIns="0" rIns="0" tIns="0" wrap="none"/>
          <a:p>
            <a:endParaRPr/>
          </a:p>
        </p:txBody>
      </p:sp>
      <p:sp>
        <p:nvSpPr>
          <p:cNvPr id="26" name="PlaceHolder 2"/>
          <p:cNvSpPr>
            <a:spLocks noGrp="1"/>
          </p:cNvSpPr>
          <p:nvPr>
            <p:ph type="body"/>
          </p:nvPr>
        </p:nvSpPr>
        <p:spPr>
          <a:xfrm>
            <a:off x="457200" y="1600200"/>
            <a:ext cx="4015440" cy="2325600"/>
          </a:xfrm>
          <a:prstGeom prst="rect">
            <a:avLst/>
          </a:prstGeom>
        </p:spPr>
        <p:txBody>
          <a:bodyPr bIns="0" lIns="0" rIns="0" tIns="0" wrap="none"/>
          <a:p>
            <a:endParaRPr/>
          </a:p>
        </p:txBody>
      </p:sp>
      <p:sp>
        <p:nvSpPr>
          <p:cNvPr id="27" name="PlaceHolder 3"/>
          <p:cNvSpPr>
            <a:spLocks noGrp="1"/>
          </p:cNvSpPr>
          <p:nvPr>
            <p:ph type="body"/>
          </p:nvPr>
        </p:nvSpPr>
        <p:spPr>
          <a:xfrm>
            <a:off x="4673520" y="1600200"/>
            <a:ext cx="4015440" cy="2325600"/>
          </a:xfrm>
          <a:prstGeom prst="rect">
            <a:avLst/>
          </a:prstGeom>
        </p:spPr>
        <p:txBody>
          <a:bodyPr bIns="0" lIns="0" rIns="0" tIns="0" wrap="none"/>
          <a:p>
            <a:endParaRPr/>
          </a:p>
        </p:txBody>
      </p:sp>
      <p:sp>
        <p:nvSpPr>
          <p:cNvPr id="28" name="PlaceHolder 4"/>
          <p:cNvSpPr>
            <a:spLocks noGrp="1"/>
          </p:cNvSpPr>
          <p:nvPr>
            <p:ph type="body"/>
          </p:nvPr>
        </p:nvSpPr>
        <p:spPr>
          <a:xfrm>
            <a:off x="457200" y="4146840"/>
            <a:ext cx="8228520" cy="23256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220680"/>
            <a:ext cx="9143640" cy="228240"/>
          </a:xfrm>
          <a:prstGeom prst="rect">
            <a:avLst/>
          </a:prstGeom>
          <a:solidFill>
            <a:srgbClr val="ffffff"/>
          </a:solidFill>
        </p:spPr>
      </p:sp>
      <p:sp>
        <p:nvSpPr>
          <p:cNvPr id="1" name="CustomShape 2"/>
          <p:cNvSpPr/>
          <p:nvPr/>
        </p:nvSpPr>
        <p:spPr>
          <a:xfrm>
            <a:off x="0" y="0"/>
            <a:ext cx="9143640" cy="365400"/>
          </a:xfrm>
          <a:prstGeom prst="rect">
            <a:avLst/>
          </a:prstGeom>
          <a:solidFill>
            <a:srgbClr val="7fd13b"/>
          </a:solidFill>
        </p:spPr>
      </p:sp>
      <p:sp>
        <p:nvSpPr>
          <p:cNvPr id="2" name="PlaceHolder 3"/>
          <p:cNvSpPr>
            <a:spLocks noGrp="1"/>
          </p:cNvSpPr>
          <p:nvPr>
            <p:ph type="title"/>
          </p:nvPr>
        </p:nvSpPr>
        <p:spPr>
          <a:xfrm>
            <a:off x="685800" y="1371600"/>
            <a:ext cx="7848360" cy="1926720"/>
          </a:xfrm>
          <a:prstGeom prst="rect">
            <a:avLst/>
          </a:prstGeom>
        </p:spPr>
        <p:txBody>
          <a:bodyPr anchor="b"/>
          <a:p>
            <a:pPr>
              <a:lnSpc>
                <a:spcPct val="100000"/>
              </a:lnSpc>
            </a:pPr>
            <a:r>
              <a:rPr lang="fr-FR" sz="5400">
                <a:solidFill>
                  <a:srgbClr val="4e5b6f"/>
                </a:solidFill>
                <a:latin typeface="Arial"/>
              </a:rPr>
              <a:t>Click to edit the title text formatModifiez le style du titre</a:t>
            </a:r>
            <a:endParaRPr/>
          </a:p>
        </p:txBody>
      </p:sp>
      <p:sp>
        <p:nvSpPr>
          <p:cNvPr id="3" name="PlaceHolder 4"/>
          <p:cNvSpPr>
            <a:spLocks noGrp="1"/>
          </p:cNvSpPr>
          <p:nvPr>
            <p:ph type="dt"/>
          </p:nvPr>
        </p:nvSpPr>
        <p:spPr>
          <a:xfrm>
            <a:off x="457200" y="18360"/>
            <a:ext cx="2895120" cy="328680"/>
          </a:xfrm>
          <a:prstGeom prst="rect">
            <a:avLst/>
          </a:prstGeom>
        </p:spPr>
        <p:txBody>
          <a:bodyPr anchor="ctr"/>
          <a:p>
            <a:pPr>
              <a:lnSpc>
                <a:spcPct val="100000"/>
              </a:lnSpc>
            </a:pPr>
            <a:r>
              <a:rPr lang="fr-FR" sz="1200">
                <a:solidFill>
                  <a:srgbClr val="ffffff"/>
                </a:solidFill>
                <a:latin typeface="Arial"/>
              </a:rPr>
              <a:t>26/11/2013</a:t>
            </a:r>
            <a:endParaRPr/>
          </a:p>
        </p:txBody>
      </p:sp>
      <p:sp>
        <p:nvSpPr>
          <p:cNvPr id="4" name="PlaceHolder 5"/>
          <p:cNvSpPr>
            <a:spLocks noGrp="1"/>
          </p:cNvSpPr>
          <p:nvPr>
            <p:ph type="ftr"/>
          </p:nvPr>
        </p:nvSpPr>
        <p:spPr>
          <a:xfrm>
            <a:off x="3429000" y="18360"/>
            <a:ext cx="4114440" cy="328680"/>
          </a:xfrm>
          <a:prstGeom prst="rect">
            <a:avLst/>
          </a:prstGeom>
        </p:spPr>
        <p:txBody>
          <a:bodyPr anchor="ctr"/>
          <a:p>
            <a:endParaRPr/>
          </a:p>
        </p:txBody>
      </p:sp>
      <p:sp>
        <p:nvSpPr>
          <p:cNvPr id="5" name="PlaceHolder 6"/>
          <p:cNvSpPr>
            <a:spLocks noGrp="1"/>
          </p:cNvSpPr>
          <p:nvPr>
            <p:ph type="sldNum"/>
          </p:nvPr>
        </p:nvSpPr>
        <p:spPr>
          <a:xfrm>
            <a:off x="7620120" y="18360"/>
            <a:ext cx="1066320" cy="328680"/>
          </a:xfrm>
          <a:prstGeom prst="rect">
            <a:avLst/>
          </a:prstGeom>
        </p:spPr>
        <p:txBody>
          <a:bodyPr anchor="ctr"/>
          <a:p>
            <a:pPr>
              <a:lnSpc>
                <a:spcPct val="100000"/>
              </a:lnSpc>
            </a:pPr>
            <a:fld id="{B3D97054-C766-4D59-9A87-9FC5CB2A6E45}" type="slidenum">
              <a:rPr b="1" lang="fr-FR" sz="1400">
                <a:solidFill>
                  <a:srgbClr val="ffffff"/>
                </a:solidFill>
                <a:latin typeface="Arial"/>
              </a:rPr>
              <a:t>&lt;number&gt;</a:t>
            </a:fld>
            <a:endParaRPr/>
          </a:p>
        </p:txBody>
      </p:sp>
      <p:sp>
        <p:nvSpPr>
          <p:cNvPr id="6" name="Line 7"/>
          <p:cNvSpPr/>
          <p:nvPr/>
        </p:nvSpPr>
        <p:spPr>
          <a:xfrm>
            <a:off x="685800" y="3398400"/>
            <a:ext cx="7848360" cy="1440"/>
          </a:xfrm>
          <a:prstGeom prst="line">
            <a:avLst/>
          </a:prstGeom>
          <a:ln w="19080">
            <a:solidFill>
              <a:srgbClr val="4e5b6f"/>
            </a:solidFill>
            <a:round/>
          </a:ln>
        </p:spPr>
      </p:sp>
      <p:sp>
        <p:nvSpPr>
          <p:cNvPr id="7" name="PlaceHolder 8"/>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fr-FR"/>
              <a:t>Click to edit the outline text format</a:t>
            </a:r>
            <a:endParaRPr/>
          </a:p>
          <a:p>
            <a:pPr lvl="1">
              <a:buSzPct val="25000"/>
              <a:buFont typeface="StarSymbol"/>
              <a:buChar char=""/>
            </a:pPr>
            <a:r>
              <a:rPr lang="fr-FR"/>
              <a:t>Second Outline Level</a:t>
            </a:r>
            <a:endParaRPr/>
          </a:p>
          <a:p>
            <a:pPr lvl="2">
              <a:buSzPct val="25000"/>
              <a:buFont typeface="StarSymbol"/>
              <a:buChar char=""/>
            </a:pPr>
            <a:r>
              <a:rPr lang="fr-FR"/>
              <a:t>Third Outline Level</a:t>
            </a:r>
            <a:endParaRPr/>
          </a:p>
          <a:p>
            <a:pPr lvl="3">
              <a:buSzPct val="25000"/>
              <a:buFont typeface="StarSymbol"/>
              <a:buChar char=""/>
            </a:pPr>
            <a:r>
              <a:rPr lang="fr-FR"/>
              <a:t>Fourth Outline Level</a:t>
            </a:r>
            <a:endParaRPr/>
          </a:p>
          <a:p>
            <a:pPr lvl="4">
              <a:buSzPct val="25000"/>
              <a:buFont typeface="StarSymbol"/>
              <a:buChar char=""/>
            </a:pPr>
            <a:r>
              <a:rPr lang="fr-FR"/>
              <a:t>Fifth Outline Level</a:t>
            </a:r>
            <a:endParaRPr/>
          </a:p>
          <a:p>
            <a:pPr lvl="5">
              <a:buSzPct val="25000"/>
              <a:buFont typeface="StarSymbol"/>
              <a:buChar char=""/>
            </a:pPr>
            <a:r>
              <a:rPr lang="fr-FR"/>
              <a:t>Sixth Outline Level</a:t>
            </a:r>
            <a:endParaRPr/>
          </a:p>
          <a:p>
            <a:pPr lvl="6">
              <a:buSzPct val="25000"/>
              <a:buFont typeface="StarSymbol"/>
              <a:buChar char=""/>
            </a:pPr>
            <a:r>
              <a:rPr lang="fr-FR"/>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220680"/>
            <a:ext cx="9143640" cy="228240"/>
          </a:xfrm>
          <a:prstGeom prst="rect">
            <a:avLst/>
          </a:prstGeom>
          <a:solidFill>
            <a:srgbClr val="ffffff"/>
          </a:solidFill>
        </p:spPr>
      </p:sp>
      <p:sp>
        <p:nvSpPr>
          <p:cNvPr id="41" name="CustomShape 2"/>
          <p:cNvSpPr/>
          <p:nvPr/>
        </p:nvSpPr>
        <p:spPr>
          <a:xfrm>
            <a:off x="0" y="0"/>
            <a:ext cx="9143640" cy="365400"/>
          </a:xfrm>
          <a:prstGeom prst="rect">
            <a:avLst/>
          </a:prstGeom>
          <a:solidFill>
            <a:srgbClr val="7fd13b"/>
          </a:solidFill>
        </p:spPr>
      </p:sp>
      <p:sp>
        <p:nvSpPr>
          <p:cNvPr id="42" name="PlaceHolder 3"/>
          <p:cNvSpPr>
            <a:spLocks noGrp="1"/>
          </p:cNvSpPr>
          <p:nvPr>
            <p:ph type="title"/>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Click to edit the title text formatModifiez le style du titre</a:t>
            </a:r>
            <a:endParaRPr/>
          </a:p>
        </p:txBody>
      </p:sp>
      <p:sp>
        <p:nvSpPr>
          <p:cNvPr id="43" name="PlaceHolder 4"/>
          <p:cNvSpPr>
            <a:spLocks noGrp="1"/>
          </p:cNvSpPr>
          <p:nvPr>
            <p:ph type="body"/>
          </p:nvPr>
        </p:nvSpPr>
        <p:spPr>
          <a:xfrm>
            <a:off x="457200" y="1673280"/>
            <a:ext cx="4038120" cy="4717800"/>
          </a:xfrm>
          <a:prstGeom prst="rect">
            <a:avLst/>
          </a:prstGeom>
        </p:spPr>
        <p:txBody>
          <a:bodyPr/>
          <a:p>
            <a:pPr>
              <a:buSzPct val="25000"/>
              <a:buFont typeface="StarSymbol"/>
              <a:buChar char=""/>
            </a:pPr>
            <a:r>
              <a:rPr lang="fr-FR" sz="2800">
                <a:solidFill>
                  <a:srgbClr val="000000"/>
                </a:solidFill>
                <a:latin typeface="Arial"/>
              </a:rPr>
              <a:t>Click to edit the outline text format</a:t>
            </a:r>
            <a:endParaRPr/>
          </a:p>
          <a:p>
            <a:pPr lvl="1">
              <a:buSzPct val="25000"/>
              <a:buFont typeface="StarSymbol"/>
              <a:buChar char=""/>
            </a:pPr>
            <a:r>
              <a:rPr lang="fr-FR" sz="2800">
                <a:solidFill>
                  <a:srgbClr val="000000"/>
                </a:solidFill>
                <a:latin typeface="Arial"/>
              </a:rPr>
              <a:t>Second Outline Level</a:t>
            </a:r>
            <a:endParaRPr/>
          </a:p>
          <a:p>
            <a:pPr lvl="2">
              <a:buSzPct val="25000"/>
              <a:buFont typeface="StarSymbol"/>
              <a:buChar char=""/>
            </a:pPr>
            <a:r>
              <a:rPr lang="fr-FR" sz="2800">
                <a:solidFill>
                  <a:srgbClr val="000000"/>
                </a:solidFill>
                <a:latin typeface="Arial"/>
              </a:rPr>
              <a:t>Third Outline Level</a:t>
            </a:r>
            <a:endParaRPr/>
          </a:p>
          <a:p>
            <a:pPr lvl="3">
              <a:buSzPct val="25000"/>
              <a:buFont typeface="StarSymbol"/>
              <a:buChar char=""/>
            </a:pPr>
            <a:r>
              <a:rPr lang="fr-FR" sz="2800">
                <a:solidFill>
                  <a:srgbClr val="000000"/>
                </a:solidFill>
                <a:latin typeface="Arial"/>
              </a:rPr>
              <a:t>Fourth Outline Level</a:t>
            </a:r>
            <a:endParaRPr/>
          </a:p>
          <a:p>
            <a:pPr lvl="4">
              <a:buSzPct val="25000"/>
              <a:buFont typeface="StarSymbol"/>
              <a:buChar char=""/>
            </a:pPr>
            <a:r>
              <a:rPr lang="fr-FR" sz="2800">
                <a:solidFill>
                  <a:srgbClr val="000000"/>
                </a:solidFill>
                <a:latin typeface="Arial"/>
              </a:rPr>
              <a:t>Fifth Outline Level</a:t>
            </a:r>
            <a:endParaRPr/>
          </a:p>
          <a:p>
            <a:pPr lvl="5">
              <a:buSzPct val="25000"/>
              <a:buFont typeface="StarSymbol"/>
              <a:buChar char=""/>
            </a:pPr>
            <a:r>
              <a:rPr lang="fr-FR" sz="2800">
                <a:solidFill>
                  <a:srgbClr val="000000"/>
                </a:solidFill>
                <a:latin typeface="Arial"/>
              </a:rPr>
              <a:t>Sixth Outline Level</a:t>
            </a:r>
            <a:endParaRPr/>
          </a:p>
          <a:p>
            <a:pPr>
              <a:lnSpc>
                <a:spcPct val="100000"/>
              </a:lnSpc>
              <a:buSzPct val="25000"/>
              <a:buFont typeface="Arial"/>
              <a:buChar char="•"/>
            </a:pPr>
            <a:r>
              <a:rPr lang="fr-FR" sz="2800">
                <a:solidFill>
                  <a:srgbClr val="000000"/>
                </a:solidFill>
                <a:latin typeface="Arial"/>
              </a:rPr>
              <a:t>Seventh Outline LevelModifiez les styles du texte du masque</a:t>
            </a:r>
            <a:endParaRPr/>
          </a:p>
          <a:p>
            <a:pPr lvl="1">
              <a:lnSpc>
                <a:spcPct val="100000"/>
              </a:lnSpc>
              <a:buSzPct val="25000"/>
              <a:buFont typeface="StarSymbol"/>
              <a:buChar char=""/>
            </a:pPr>
            <a:r>
              <a:rPr lang="fr-FR" sz="2400">
                <a:solidFill>
                  <a:srgbClr val="000000"/>
                </a:solidFill>
                <a:latin typeface="Arial"/>
              </a:rPr>
              <a:t>Deuxième niveau</a:t>
            </a:r>
            <a:endParaRPr/>
          </a:p>
          <a:p>
            <a:pPr lvl="2">
              <a:lnSpc>
                <a:spcPct val="100000"/>
              </a:lnSpc>
              <a:buSzPct val="25000"/>
              <a:buFont typeface="StarSymbol"/>
              <a:buChar char=""/>
            </a:pPr>
            <a:r>
              <a:rPr lang="fr-FR" sz="2000">
                <a:solidFill>
                  <a:srgbClr val="000000"/>
                </a:solidFill>
                <a:latin typeface="Arial"/>
              </a:rPr>
              <a:t>Troisième niveau</a:t>
            </a:r>
            <a:endParaRPr/>
          </a:p>
          <a:p>
            <a:pPr lvl="3">
              <a:lnSpc>
                <a:spcPct val="100000"/>
              </a:lnSpc>
              <a:buSzPct val="25000"/>
              <a:buFont typeface="StarSymbol"/>
              <a:buChar char=""/>
            </a:pPr>
            <a:r>
              <a:rPr lang="fr-FR">
                <a:solidFill>
                  <a:srgbClr val="000000"/>
                </a:solidFill>
                <a:latin typeface="Arial"/>
              </a:rPr>
              <a:t>Quatrième niveau</a:t>
            </a:r>
            <a:endParaRPr/>
          </a:p>
          <a:p>
            <a:pPr lvl="4">
              <a:lnSpc>
                <a:spcPct val="100000"/>
              </a:lnSpc>
              <a:buSzPct val="25000"/>
              <a:buFont typeface="StarSymbol"/>
              <a:buChar char=""/>
            </a:pPr>
            <a:r>
              <a:rPr lang="fr-FR">
                <a:solidFill>
                  <a:srgbClr val="000000"/>
                </a:solidFill>
                <a:latin typeface="Arial"/>
              </a:rPr>
              <a:t>Cinquième niveau</a:t>
            </a:r>
            <a:endParaRPr/>
          </a:p>
        </p:txBody>
      </p:sp>
      <p:sp>
        <p:nvSpPr>
          <p:cNvPr id="44" name="PlaceHolder 5"/>
          <p:cNvSpPr>
            <a:spLocks noGrp="1"/>
          </p:cNvSpPr>
          <p:nvPr>
            <p:ph type="body"/>
          </p:nvPr>
        </p:nvSpPr>
        <p:spPr>
          <a:xfrm>
            <a:off x="4648320" y="1673280"/>
            <a:ext cx="4038120" cy="4717800"/>
          </a:xfrm>
          <a:prstGeom prst="rect">
            <a:avLst/>
          </a:prstGeom>
        </p:spPr>
        <p:txBody>
          <a:bodyPr anchor="ctr"/>
          <a:p>
            <a:pPr>
              <a:buSzPct val="25000"/>
              <a:buFont typeface="StarSymbol"/>
              <a:buChar char=""/>
            </a:pPr>
            <a:r>
              <a:rPr lang="fr-FR" sz="2800">
                <a:solidFill>
                  <a:srgbClr val="ffffff"/>
                </a:solidFill>
                <a:latin typeface="Arial"/>
              </a:rPr>
              <a:t>Click to edit the outline text format</a:t>
            </a:r>
            <a:endParaRPr/>
          </a:p>
          <a:p>
            <a:pPr lvl="1">
              <a:buSzPct val="25000"/>
              <a:buFont typeface="StarSymbol"/>
              <a:buChar char=""/>
            </a:pPr>
            <a:r>
              <a:rPr lang="fr-FR" sz="2800">
                <a:solidFill>
                  <a:srgbClr val="ffffff"/>
                </a:solidFill>
                <a:latin typeface="Arial"/>
              </a:rPr>
              <a:t>Second Outline Level</a:t>
            </a:r>
            <a:endParaRPr/>
          </a:p>
          <a:p>
            <a:pPr lvl="2">
              <a:buSzPct val="25000"/>
              <a:buFont typeface="StarSymbol"/>
              <a:buChar char=""/>
            </a:pPr>
            <a:r>
              <a:rPr lang="fr-FR" sz="2800">
                <a:solidFill>
                  <a:srgbClr val="ffffff"/>
                </a:solidFill>
                <a:latin typeface="Arial"/>
              </a:rPr>
              <a:t>Third Outline Level</a:t>
            </a:r>
            <a:endParaRPr/>
          </a:p>
          <a:p>
            <a:pPr lvl="3">
              <a:buSzPct val="25000"/>
              <a:buFont typeface="StarSymbol"/>
              <a:buChar char=""/>
            </a:pPr>
            <a:r>
              <a:rPr lang="fr-FR" sz="2800">
                <a:solidFill>
                  <a:srgbClr val="ffffff"/>
                </a:solidFill>
                <a:latin typeface="Arial"/>
              </a:rPr>
              <a:t>Fourth Outline Level</a:t>
            </a:r>
            <a:endParaRPr/>
          </a:p>
          <a:p>
            <a:pPr lvl="4">
              <a:buSzPct val="25000"/>
              <a:buFont typeface="StarSymbol"/>
              <a:buChar char=""/>
            </a:pPr>
            <a:r>
              <a:rPr lang="fr-FR" sz="2800">
                <a:solidFill>
                  <a:srgbClr val="ffffff"/>
                </a:solidFill>
                <a:latin typeface="Arial"/>
              </a:rPr>
              <a:t>Fifth Outline Level</a:t>
            </a:r>
            <a:endParaRPr/>
          </a:p>
          <a:p>
            <a:pPr lvl="5">
              <a:buSzPct val="25000"/>
              <a:buFont typeface="StarSymbol"/>
              <a:buChar char=""/>
            </a:pPr>
            <a:r>
              <a:rPr lang="fr-FR" sz="2800">
                <a:solidFill>
                  <a:srgbClr val="ffffff"/>
                </a:solidFill>
                <a:latin typeface="Arial"/>
              </a:rPr>
              <a:t>Sixth Outline Level</a:t>
            </a:r>
            <a:endParaRPr/>
          </a:p>
          <a:p>
            <a:pPr>
              <a:lnSpc>
                <a:spcPct val="100000"/>
              </a:lnSpc>
              <a:buSzPct val="25000"/>
              <a:buFont typeface="Arial"/>
              <a:buChar char="•"/>
            </a:pPr>
            <a:r>
              <a:rPr lang="fr-FR" sz="2800">
                <a:solidFill>
                  <a:srgbClr val="ffffff"/>
                </a:solidFill>
                <a:latin typeface="Arial"/>
              </a:rPr>
              <a:t>Seventh Outline LevelModifiez les styles du texte du masque</a:t>
            </a:r>
            <a:endParaRPr/>
          </a:p>
          <a:p>
            <a:pPr lvl="1">
              <a:lnSpc>
                <a:spcPct val="100000"/>
              </a:lnSpc>
              <a:buSzPct val="25000"/>
              <a:buFont typeface="StarSymbol"/>
              <a:buChar char=""/>
            </a:pPr>
            <a:r>
              <a:rPr lang="fr-FR" sz="2400">
                <a:solidFill>
                  <a:srgbClr val="000000"/>
                </a:solidFill>
                <a:latin typeface="Arial"/>
              </a:rPr>
              <a:t>Deuxième niveau</a:t>
            </a:r>
            <a:endParaRPr/>
          </a:p>
          <a:p>
            <a:pPr lvl="2">
              <a:lnSpc>
                <a:spcPct val="100000"/>
              </a:lnSpc>
              <a:buSzPct val="25000"/>
              <a:buFont typeface="StarSymbol"/>
              <a:buChar char=""/>
            </a:pPr>
            <a:r>
              <a:rPr lang="fr-FR" sz="2000">
                <a:solidFill>
                  <a:srgbClr val="000000"/>
                </a:solidFill>
                <a:latin typeface="Arial"/>
              </a:rPr>
              <a:t>Troisième niveau</a:t>
            </a:r>
            <a:endParaRPr/>
          </a:p>
          <a:p>
            <a:pPr lvl="3">
              <a:lnSpc>
                <a:spcPct val="100000"/>
              </a:lnSpc>
              <a:buSzPct val="25000"/>
              <a:buFont typeface="StarSymbol"/>
              <a:buChar char=""/>
            </a:pPr>
            <a:r>
              <a:rPr lang="fr-FR">
                <a:solidFill>
                  <a:srgbClr val="000000"/>
                </a:solidFill>
                <a:latin typeface="Arial"/>
              </a:rPr>
              <a:t>Quatrième niveau</a:t>
            </a:r>
            <a:endParaRPr/>
          </a:p>
          <a:p>
            <a:pPr lvl="4">
              <a:lnSpc>
                <a:spcPct val="100000"/>
              </a:lnSpc>
              <a:buSzPct val="25000"/>
              <a:buFont typeface="StarSymbol"/>
              <a:buChar char=""/>
            </a:pPr>
            <a:r>
              <a:rPr lang="fr-FR">
                <a:solidFill>
                  <a:srgbClr val="000000"/>
                </a:solidFill>
                <a:latin typeface="Arial"/>
              </a:rPr>
              <a:t>Cinquième niveau</a:t>
            </a:r>
            <a:endParaRPr/>
          </a:p>
        </p:txBody>
      </p:sp>
      <p:sp>
        <p:nvSpPr>
          <p:cNvPr id="45" name="PlaceHolder 6"/>
          <p:cNvSpPr>
            <a:spLocks noGrp="1"/>
          </p:cNvSpPr>
          <p:nvPr>
            <p:ph type="dt"/>
          </p:nvPr>
        </p:nvSpPr>
        <p:spPr>
          <a:xfrm>
            <a:off x="457200" y="18360"/>
            <a:ext cx="2895120" cy="328680"/>
          </a:xfrm>
          <a:prstGeom prst="rect">
            <a:avLst/>
          </a:prstGeom>
        </p:spPr>
        <p:txBody>
          <a:bodyPr anchor="ctr"/>
          <a:p>
            <a:pPr>
              <a:lnSpc>
                <a:spcPct val="100000"/>
              </a:lnSpc>
            </a:pPr>
            <a:r>
              <a:rPr lang="fr-FR" sz="2800">
                <a:solidFill>
                  <a:srgbClr val="ffffff"/>
                </a:solidFill>
                <a:latin typeface="Arial"/>
              </a:rPr>
              <a:t>26/11/2013</a:t>
            </a:r>
            <a:endParaRPr/>
          </a:p>
        </p:txBody>
      </p:sp>
      <p:sp>
        <p:nvSpPr>
          <p:cNvPr id="46" name="PlaceHolder 7"/>
          <p:cNvSpPr>
            <a:spLocks noGrp="1"/>
          </p:cNvSpPr>
          <p:nvPr>
            <p:ph type="ftr"/>
          </p:nvPr>
        </p:nvSpPr>
        <p:spPr>
          <a:xfrm>
            <a:off x="3429000" y="18360"/>
            <a:ext cx="4114440" cy="328680"/>
          </a:xfrm>
          <a:prstGeom prst="rect">
            <a:avLst/>
          </a:prstGeom>
        </p:spPr>
        <p:txBody>
          <a:bodyPr anchor="ctr"/>
          <a:p>
            <a:endParaRPr/>
          </a:p>
        </p:txBody>
      </p:sp>
      <p:sp>
        <p:nvSpPr>
          <p:cNvPr id="47" name="PlaceHolder 8"/>
          <p:cNvSpPr>
            <a:spLocks noGrp="1"/>
          </p:cNvSpPr>
          <p:nvPr>
            <p:ph type="sldNum"/>
          </p:nvPr>
        </p:nvSpPr>
        <p:spPr>
          <a:xfrm>
            <a:off x="7620120" y="18360"/>
            <a:ext cx="1066320" cy="328680"/>
          </a:xfrm>
          <a:prstGeom prst="rect">
            <a:avLst/>
          </a:prstGeom>
        </p:spPr>
        <p:txBody>
          <a:bodyPr anchor="ctr"/>
          <a:p>
            <a:pPr>
              <a:lnSpc>
                <a:spcPct val="100000"/>
              </a:lnSpc>
            </a:pPr>
            <a:fld id="{D3672179-C23D-454F-9F84-01F6CFC61F87}" type="slidenum">
              <a:rPr b="1" lang="fr-FR" sz="1400">
                <a:solidFill>
                  <a:srgbClr val="ffffff"/>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4e5b6f"/>
        </a:solidFill>
      </p:bgPr>
    </p:bg>
    <p:spTree>
      <p:nvGrpSpPr>
        <p:cNvPr id="1" name=""/>
        <p:cNvGrpSpPr/>
        <p:nvPr/>
      </p:nvGrpSpPr>
      <p:grpSpPr>
        <a:xfrm>
          <a:off x="0" y="0"/>
          <a:ext cx="0" cy="0"/>
          <a:chOff x="0" y="0"/>
          <a:chExt cx="0" cy="0"/>
        </a:xfrm>
      </p:grpSpPr>
      <p:sp>
        <p:nvSpPr>
          <p:cNvPr id="80" name="CustomShape 1"/>
          <p:cNvSpPr/>
          <p:nvPr/>
        </p:nvSpPr>
        <p:spPr>
          <a:xfrm>
            <a:off x="0" y="220680"/>
            <a:ext cx="9143640" cy="228240"/>
          </a:xfrm>
          <a:prstGeom prst="rect">
            <a:avLst/>
          </a:prstGeom>
          <a:solidFill>
            <a:srgbClr val="ffffff"/>
          </a:solidFill>
        </p:spPr>
      </p:sp>
      <p:sp>
        <p:nvSpPr>
          <p:cNvPr id="81" name="CustomShape 2"/>
          <p:cNvSpPr/>
          <p:nvPr/>
        </p:nvSpPr>
        <p:spPr>
          <a:xfrm>
            <a:off x="0" y="0"/>
            <a:ext cx="9143640" cy="365400"/>
          </a:xfrm>
          <a:prstGeom prst="rect">
            <a:avLst/>
          </a:prstGeom>
          <a:solidFill>
            <a:srgbClr val="7fd13b"/>
          </a:solidFill>
        </p:spPr>
      </p:sp>
      <p:sp>
        <p:nvSpPr>
          <p:cNvPr id="82" name="PlaceHolder 3"/>
          <p:cNvSpPr>
            <a:spLocks noGrp="1"/>
          </p:cNvSpPr>
          <p:nvPr>
            <p:ph type="title"/>
          </p:nvPr>
        </p:nvSpPr>
        <p:spPr>
          <a:xfrm>
            <a:off x="722160" y="2362320"/>
            <a:ext cx="7772040" cy="2199960"/>
          </a:xfrm>
          <a:prstGeom prst="rect">
            <a:avLst/>
          </a:prstGeom>
        </p:spPr>
        <p:txBody>
          <a:bodyPr anchor="b"/>
          <a:p>
            <a:pPr>
              <a:lnSpc>
                <a:spcPct val="100000"/>
              </a:lnSpc>
            </a:pPr>
            <a:r>
              <a:rPr lang="fr-FR" sz="4800">
                <a:solidFill>
                  <a:srgbClr val="d6ecff"/>
                </a:solidFill>
                <a:latin typeface="Arial"/>
              </a:rPr>
              <a:t>Click to edit the title text formatModifiez le style du titre</a:t>
            </a:r>
            <a:endParaRPr/>
          </a:p>
        </p:txBody>
      </p:sp>
      <p:sp>
        <p:nvSpPr>
          <p:cNvPr id="83" name="PlaceHolder 4"/>
          <p:cNvSpPr>
            <a:spLocks noGrp="1"/>
          </p:cNvSpPr>
          <p:nvPr>
            <p:ph type="body"/>
          </p:nvPr>
        </p:nvSpPr>
        <p:spPr>
          <a:xfrm>
            <a:off x="722160" y="4626720"/>
            <a:ext cx="7772040" cy="1499760"/>
          </a:xfrm>
          <a:prstGeom prst="rect">
            <a:avLst/>
          </a:prstGeom>
        </p:spPr>
        <p:txBody>
          <a:bodyPr/>
          <a:p>
            <a:pPr>
              <a:buSzPct val="25000"/>
              <a:buFont typeface="StarSymbol"/>
              <a:buChar char=""/>
            </a:pPr>
            <a:r>
              <a:rPr lang="fr-FR" sz="2400">
                <a:solidFill>
                  <a:srgbClr val="d6ecff"/>
                </a:solidFill>
                <a:latin typeface="Arial"/>
              </a:rPr>
              <a:t>Click to edit the outline text format</a:t>
            </a:r>
            <a:endParaRPr/>
          </a:p>
          <a:p>
            <a:pPr lvl="1">
              <a:buSzPct val="25000"/>
              <a:buFont typeface="StarSymbol"/>
              <a:buChar char=""/>
            </a:pPr>
            <a:r>
              <a:rPr lang="fr-FR" sz="2400">
                <a:solidFill>
                  <a:srgbClr val="d6ecff"/>
                </a:solidFill>
                <a:latin typeface="Arial"/>
              </a:rPr>
              <a:t>Second Outline Level</a:t>
            </a:r>
            <a:endParaRPr/>
          </a:p>
          <a:p>
            <a:pPr lvl="2">
              <a:buSzPct val="25000"/>
              <a:buFont typeface="StarSymbol"/>
              <a:buChar char=""/>
            </a:pPr>
            <a:r>
              <a:rPr lang="fr-FR" sz="2400">
                <a:solidFill>
                  <a:srgbClr val="d6ecff"/>
                </a:solidFill>
                <a:latin typeface="Arial"/>
              </a:rPr>
              <a:t>Third Outline Level</a:t>
            </a:r>
            <a:endParaRPr/>
          </a:p>
          <a:p>
            <a:pPr lvl="3">
              <a:buSzPct val="25000"/>
              <a:buFont typeface="StarSymbol"/>
              <a:buChar char=""/>
            </a:pPr>
            <a:r>
              <a:rPr lang="fr-FR" sz="2400">
                <a:solidFill>
                  <a:srgbClr val="d6ecff"/>
                </a:solidFill>
                <a:latin typeface="Arial"/>
              </a:rPr>
              <a:t>Fourth Outline Level</a:t>
            </a:r>
            <a:endParaRPr/>
          </a:p>
          <a:p>
            <a:pPr lvl="4">
              <a:buSzPct val="25000"/>
              <a:buFont typeface="StarSymbol"/>
              <a:buChar char=""/>
            </a:pPr>
            <a:r>
              <a:rPr lang="fr-FR" sz="2400">
                <a:solidFill>
                  <a:srgbClr val="d6ecff"/>
                </a:solidFill>
                <a:latin typeface="Arial"/>
              </a:rPr>
              <a:t>Fifth Outline Level</a:t>
            </a:r>
            <a:endParaRPr/>
          </a:p>
          <a:p>
            <a:pPr lvl="5">
              <a:buSzPct val="25000"/>
              <a:buFont typeface="StarSymbol"/>
              <a:buChar char=""/>
            </a:pPr>
            <a:r>
              <a:rPr lang="fr-FR" sz="2400">
                <a:solidFill>
                  <a:srgbClr val="d6ecff"/>
                </a:solidFill>
                <a:latin typeface="Arial"/>
              </a:rPr>
              <a:t>Sixth Outline Level</a:t>
            </a:r>
            <a:endParaRPr/>
          </a:p>
          <a:p>
            <a:pPr>
              <a:lnSpc>
                <a:spcPct val="100000"/>
              </a:lnSpc>
            </a:pPr>
            <a:r>
              <a:rPr lang="fr-FR" sz="2400">
                <a:solidFill>
                  <a:srgbClr val="d6ecff"/>
                </a:solidFill>
                <a:latin typeface="Arial"/>
              </a:rPr>
              <a:t>Seventh Outline LevelModifiez les styles du texte du masque</a:t>
            </a:r>
            <a:endParaRPr/>
          </a:p>
        </p:txBody>
      </p:sp>
      <p:sp>
        <p:nvSpPr>
          <p:cNvPr id="84" name="PlaceHolder 5"/>
          <p:cNvSpPr>
            <a:spLocks noGrp="1"/>
          </p:cNvSpPr>
          <p:nvPr>
            <p:ph type="dt"/>
          </p:nvPr>
        </p:nvSpPr>
        <p:spPr>
          <a:xfrm>
            <a:off x="457200" y="18360"/>
            <a:ext cx="2895120" cy="328680"/>
          </a:xfrm>
          <a:prstGeom prst="rect">
            <a:avLst/>
          </a:prstGeom>
        </p:spPr>
        <p:txBody>
          <a:bodyPr anchor="ctr"/>
          <a:p>
            <a:pPr>
              <a:lnSpc>
                <a:spcPct val="100000"/>
              </a:lnSpc>
            </a:pPr>
            <a:r>
              <a:rPr lang="fr-FR" sz="1200">
                <a:solidFill>
                  <a:srgbClr val="ffffff"/>
                </a:solidFill>
                <a:latin typeface="Arial"/>
              </a:rPr>
              <a:t>26/11/2013</a:t>
            </a:r>
            <a:endParaRPr/>
          </a:p>
        </p:txBody>
      </p:sp>
      <p:sp>
        <p:nvSpPr>
          <p:cNvPr id="85" name="PlaceHolder 6"/>
          <p:cNvSpPr>
            <a:spLocks noGrp="1"/>
          </p:cNvSpPr>
          <p:nvPr>
            <p:ph type="ftr"/>
          </p:nvPr>
        </p:nvSpPr>
        <p:spPr>
          <a:xfrm>
            <a:off x="3429000" y="18360"/>
            <a:ext cx="4114440" cy="328680"/>
          </a:xfrm>
          <a:prstGeom prst="rect">
            <a:avLst/>
          </a:prstGeom>
        </p:spPr>
        <p:txBody>
          <a:bodyPr anchor="ctr"/>
          <a:p>
            <a:endParaRPr/>
          </a:p>
        </p:txBody>
      </p:sp>
      <p:sp>
        <p:nvSpPr>
          <p:cNvPr id="86" name="PlaceHolder 7"/>
          <p:cNvSpPr>
            <a:spLocks noGrp="1"/>
          </p:cNvSpPr>
          <p:nvPr>
            <p:ph type="sldNum"/>
          </p:nvPr>
        </p:nvSpPr>
        <p:spPr>
          <a:xfrm>
            <a:off x="7620120" y="18360"/>
            <a:ext cx="1066320" cy="328680"/>
          </a:xfrm>
          <a:prstGeom prst="rect">
            <a:avLst/>
          </a:prstGeom>
        </p:spPr>
        <p:txBody>
          <a:bodyPr anchor="ctr"/>
          <a:p>
            <a:pPr>
              <a:lnSpc>
                <a:spcPct val="100000"/>
              </a:lnSpc>
            </a:pPr>
            <a:fld id="{CF6BD567-426D-478E-8239-683427981BCF}" type="slidenum">
              <a:rPr b="1" lang="fr-FR" sz="1400">
                <a:solidFill>
                  <a:srgbClr val="ffffff"/>
                </a:solidFill>
                <a:latin typeface="Arial"/>
              </a:rPr>
              <a:t>&lt;number&gt;</a:t>
            </a:fld>
            <a:endParaRPr/>
          </a:p>
        </p:txBody>
      </p:sp>
      <p:sp>
        <p:nvSpPr>
          <p:cNvPr id="87" name="Line 8"/>
          <p:cNvSpPr/>
          <p:nvPr/>
        </p:nvSpPr>
        <p:spPr>
          <a:xfrm>
            <a:off x="731520" y="4599360"/>
            <a:ext cx="7848360" cy="1440"/>
          </a:xfrm>
          <a:prstGeom prst="line">
            <a:avLst/>
          </a:prstGeom>
          <a:ln w="19080">
            <a:solidFill>
              <a:srgbClr val="d6ecff"/>
            </a:solidFill>
            <a:round/>
          </a:ln>
        </p:spPr>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0" y="220680"/>
            <a:ext cx="9143640" cy="228240"/>
          </a:xfrm>
          <a:prstGeom prst="rect">
            <a:avLst/>
          </a:prstGeom>
          <a:solidFill>
            <a:srgbClr val="ffffff"/>
          </a:solidFill>
        </p:spPr>
      </p:sp>
      <p:sp>
        <p:nvSpPr>
          <p:cNvPr id="121" name="CustomShape 2"/>
          <p:cNvSpPr/>
          <p:nvPr/>
        </p:nvSpPr>
        <p:spPr>
          <a:xfrm>
            <a:off x="0" y="0"/>
            <a:ext cx="9143640" cy="365400"/>
          </a:xfrm>
          <a:prstGeom prst="rect">
            <a:avLst/>
          </a:prstGeom>
          <a:solidFill>
            <a:srgbClr val="7fd13b"/>
          </a:solidFill>
        </p:spPr>
      </p:sp>
      <p:sp>
        <p:nvSpPr>
          <p:cNvPr id="122" name="PlaceHolder 3"/>
          <p:cNvSpPr>
            <a:spLocks noGrp="1"/>
          </p:cNvSpPr>
          <p:nvPr>
            <p:ph type="title"/>
          </p:nvPr>
        </p:nvSpPr>
        <p:spPr>
          <a:xfrm>
            <a:off x="871560" y="192240"/>
            <a:ext cx="8162640" cy="1431720"/>
          </a:xfrm>
          <a:prstGeom prst="rect">
            <a:avLst/>
          </a:prstGeom>
        </p:spPr>
        <p:txBody>
          <a:bodyPr anchor="ctr"/>
          <a:p>
            <a:pPr>
              <a:lnSpc>
                <a:spcPct val="100000"/>
              </a:lnSpc>
            </a:pPr>
            <a:r>
              <a:rPr lang="fr-FR" sz="4000">
                <a:solidFill>
                  <a:srgbClr val="4e5b6f"/>
                </a:solidFill>
                <a:latin typeface="Arial"/>
              </a:rPr>
              <a:t>Click to edit the title text formatModifiez le style du titre</a:t>
            </a:r>
            <a:endParaRPr/>
          </a:p>
        </p:txBody>
      </p:sp>
      <p:sp>
        <p:nvSpPr>
          <p:cNvPr id="123" name="PlaceHolder 4"/>
          <p:cNvSpPr>
            <a:spLocks noGrp="1"/>
          </p:cNvSpPr>
          <p:nvPr>
            <p:ph type="body"/>
          </p:nvPr>
        </p:nvSpPr>
        <p:spPr>
          <a:xfrm>
            <a:off x="912960" y="1905120"/>
            <a:ext cx="3978000" cy="4190760"/>
          </a:xfrm>
          <a:prstGeom prst="rect">
            <a:avLst/>
          </a:prstGeom>
        </p:spPr>
        <p:txBody>
          <a:bodyPr/>
          <a:p>
            <a:pPr>
              <a:buSzPct val="25000"/>
              <a:buFont typeface="StarSymbol"/>
              <a:buChar char=""/>
            </a:pPr>
            <a:r>
              <a:rPr lang="fr-FR"/>
              <a:t>Click to edit the outline text format</a:t>
            </a:r>
            <a:endParaRPr/>
          </a:p>
          <a:p>
            <a:pPr lvl="1">
              <a:buSzPct val="25000"/>
              <a:buFont typeface="StarSymbol"/>
              <a:buChar char=""/>
            </a:pPr>
            <a:r>
              <a:rPr lang="fr-FR"/>
              <a:t>Second Outline Level</a:t>
            </a:r>
            <a:endParaRPr/>
          </a:p>
          <a:p>
            <a:pPr lvl="2">
              <a:buSzPct val="25000"/>
              <a:buFont typeface="StarSymbol"/>
              <a:buChar char=""/>
            </a:pPr>
            <a:r>
              <a:rPr lang="fr-FR"/>
              <a:t>Third Outline Level</a:t>
            </a:r>
            <a:endParaRPr/>
          </a:p>
          <a:p>
            <a:pPr lvl="3">
              <a:buSzPct val="25000"/>
              <a:buFont typeface="StarSymbol"/>
              <a:buChar char=""/>
            </a:pPr>
            <a:r>
              <a:rPr lang="fr-FR"/>
              <a:t>Fourth Outline Level</a:t>
            </a:r>
            <a:endParaRPr/>
          </a:p>
          <a:p>
            <a:pPr lvl="4">
              <a:buSzPct val="25000"/>
              <a:buFont typeface="StarSymbol"/>
              <a:buChar char=""/>
            </a:pPr>
            <a:r>
              <a:rPr lang="fr-FR"/>
              <a:t>Fifth Outline Level</a:t>
            </a:r>
            <a:endParaRPr/>
          </a:p>
          <a:p>
            <a:pPr lvl="5">
              <a:buSzPct val="25000"/>
              <a:buFont typeface="StarSymbol"/>
              <a:buChar char=""/>
            </a:pPr>
            <a:r>
              <a:rPr lang="fr-FR"/>
              <a:t>Sixth Outline Level</a:t>
            </a:r>
            <a:endParaRPr/>
          </a:p>
          <a:p>
            <a:pPr lvl="6">
              <a:buSzPct val="25000"/>
              <a:buFont typeface="StarSymbol"/>
              <a:buChar char=""/>
            </a:pPr>
            <a:r>
              <a:rPr lang="fr-FR"/>
              <a:t>Seventh Outline Level</a:t>
            </a:r>
            <a:endParaRPr/>
          </a:p>
        </p:txBody>
      </p:sp>
      <p:sp>
        <p:nvSpPr>
          <p:cNvPr id="124" name="PlaceHolder 5"/>
          <p:cNvSpPr>
            <a:spLocks noGrp="1"/>
          </p:cNvSpPr>
          <p:nvPr>
            <p:ph type="body"/>
          </p:nvPr>
        </p:nvSpPr>
        <p:spPr>
          <a:xfrm>
            <a:off x="5043600" y="1905120"/>
            <a:ext cx="3979440" cy="4190760"/>
          </a:xfrm>
          <a:prstGeom prst="rect">
            <a:avLst/>
          </a:prstGeom>
        </p:spPr>
        <p:txBody>
          <a:bodyPr anchor="ctr"/>
          <a:p>
            <a:pPr>
              <a:buSzPct val="25000"/>
              <a:buFont typeface="StarSymbol"/>
              <a:buChar char=""/>
            </a:pPr>
            <a:r>
              <a:rPr lang="fr-FR" sz="1200">
                <a:solidFill>
                  <a:srgbClr val="ffffff"/>
                </a:solidFill>
                <a:latin typeface="Arial"/>
              </a:rPr>
              <a:t>Click to edit the outline text format</a:t>
            </a:r>
            <a:endParaRPr/>
          </a:p>
          <a:p>
            <a:pPr lvl="1">
              <a:buSzPct val="25000"/>
              <a:buFont typeface="StarSymbol"/>
              <a:buChar char=""/>
            </a:pPr>
            <a:r>
              <a:rPr lang="fr-FR" sz="1200">
                <a:solidFill>
                  <a:srgbClr val="ffffff"/>
                </a:solidFill>
                <a:latin typeface="Arial"/>
              </a:rPr>
              <a:t>Second Outline Level</a:t>
            </a:r>
            <a:endParaRPr/>
          </a:p>
          <a:p>
            <a:pPr lvl="2">
              <a:buSzPct val="25000"/>
              <a:buFont typeface="StarSymbol"/>
              <a:buChar char=""/>
            </a:pPr>
            <a:r>
              <a:rPr lang="fr-FR" sz="1200">
                <a:solidFill>
                  <a:srgbClr val="ffffff"/>
                </a:solidFill>
                <a:latin typeface="Arial"/>
              </a:rPr>
              <a:t>Third Outline Level</a:t>
            </a:r>
            <a:endParaRPr/>
          </a:p>
          <a:p>
            <a:pPr lvl="3">
              <a:buSzPct val="25000"/>
              <a:buFont typeface="StarSymbol"/>
              <a:buChar char=""/>
            </a:pPr>
            <a:r>
              <a:rPr lang="fr-FR" sz="1200">
                <a:solidFill>
                  <a:srgbClr val="ffffff"/>
                </a:solidFill>
                <a:latin typeface="Arial"/>
              </a:rPr>
              <a:t>Fourth Outline Level</a:t>
            </a:r>
            <a:endParaRPr/>
          </a:p>
          <a:p>
            <a:pPr lvl="4">
              <a:buSzPct val="25000"/>
              <a:buFont typeface="StarSymbol"/>
              <a:buChar char=""/>
            </a:pPr>
            <a:r>
              <a:rPr lang="fr-FR" sz="1200">
                <a:solidFill>
                  <a:srgbClr val="ffffff"/>
                </a:solidFill>
                <a:latin typeface="Arial"/>
              </a:rPr>
              <a:t>Fifth Outline Level</a:t>
            </a:r>
            <a:endParaRPr/>
          </a:p>
          <a:p>
            <a:pPr lvl="5">
              <a:buSzPct val="25000"/>
              <a:buFont typeface="StarSymbol"/>
              <a:buChar char=""/>
            </a:pPr>
            <a:r>
              <a:rPr lang="fr-FR" sz="1200">
                <a:solidFill>
                  <a:srgbClr val="ffffff"/>
                </a:solidFill>
                <a:latin typeface="Arial"/>
              </a:rPr>
              <a:t>Sixth Outline Level</a:t>
            </a:r>
            <a:endParaRPr/>
          </a:p>
          <a:p>
            <a:pPr>
              <a:lnSpc>
                <a:spcPct val="100000"/>
              </a:lnSpc>
              <a:buSzPct val="25000"/>
              <a:buFont typeface="Arial"/>
              <a:buChar char="•"/>
            </a:pPr>
            <a:r>
              <a:rPr lang="fr-FR" sz="1200">
                <a:solidFill>
                  <a:srgbClr val="ffffff"/>
                </a:solidFill>
                <a:latin typeface="Arial"/>
              </a:rPr>
              <a:t>Seventh Outline LevelModifiez les styles du texte du masque</a:t>
            </a:r>
            <a:endParaRPr/>
          </a:p>
          <a:p>
            <a:pPr lvl="1">
              <a:lnSpc>
                <a:spcPct val="100000"/>
              </a:lnSpc>
              <a:buSzPct val="25000"/>
              <a:buFont typeface="StarSymbol"/>
              <a:buChar char=""/>
            </a:pPr>
            <a:r>
              <a:rPr lang="fr-FR" sz="2000">
                <a:solidFill>
                  <a:srgbClr val="000000"/>
                </a:solidFill>
                <a:latin typeface="Arial"/>
              </a:rPr>
              <a:t>Deuxième niveau</a:t>
            </a:r>
            <a:endParaRPr/>
          </a:p>
          <a:p>
            <a:pPr lvl="2">
              <a:lnSpc>
                <a:spcPct val="100000"/>
              </a:lnSpc>
              <a:buSzPct val="25000"/>
              <a:buFont typeface="StarSymbol"/>
              <a:buChar char=""/>
            </a:pPr>
            <a:r>
              <a:rPr lang="fr-FR">
                <a:solidFill>
                  <a:srgbClr val="000000"/>
                </a:solidFill>
                <a:latin typeface="Arial"/>
              </a:rPr>
              <a:t>Troisième niveau</a:t>
            </a:r>
            <a:endParaRPr/>
          </a:p>
          <a:p>
            <a:pPr lvl="3">
              <a:lnSpc>
                <a:spcPct val="100000"/>
              </a:lnSpc>
              <a:buSzPct val="25000"/>
              <a:buFont typeface="StarSymbol"/>
              <a:buChar char=""/>
            </a:pPr>
            <a:r>
              <a:rPr lang="fr-FR" sz="1600">
                <a:solidFill>
                  <a:srgbClr val="000000"/>
                </a:solidFill>
                <a:latin typeface="Arial"/>
              </a:rPr>
              <a:t>Quatrième niveau</a:t>
            </a:r>
            <a:endParaRPr/>
          </a:p>
          <a:p>
            <a:pPr lvl="4">
              <a:lnSpc>
                <a:spcPct val="100000"/>
              </a:lnSpc>
              <a:buSzPct val="25000"/>
              <a:buFont typeface="StarSymbol"/>
              <a:buChar char=""/>
            </a:pPr>
            <a:r>
              <a:rPr lang="fr-FR" sz="1400">
                <a:solidFill>
                  <a:srgbClr val="000000"/>
                </a:solidFill>
                <a:latin typeface="Arial"/>
              </a:rPr>
              <a:t>Cinquième niveau</a:t>
            </a:r>
            <a:endParaRPr/>
          </a:p>
        </p:txBody>
      </p:sp>
      <p:sp>
        <p:nvSpPr>
          <p:cNvPr id="125" name="PlaceHolder 6"/>
          <p:cNvSpPr>
            <a:spLocks noGrp="1"/>
          </p:cNvSpPr>
          <p:nvPr>
            <p:ph type="dt"/>
          </p:nvPr>
        </p:nvSpPr>
        <p:spPr>
          <a:xfrm>
            <a:off x="1152360" y="6286680"/>
            <a:ext cx="1904760" cy="456840"/>
          </a:xfrm>
          <a:prstGeom prst="rect">
            <a:avLst/>
          </a:prstGeom>
        </p:spPr>
        <p:txBody>
          <a:bodyPr anchor="ctr"/>
          <a:p>
            <a:endParaRPr/>
          </a:p>
        </p:txBody>
      </p:sp>
      <p:sp>
        <p:nvSpPr>
          <p:cNvPr id="126" name="PlaceHolder 7"/>
          <p:cNvSpPr>
            <a:spLocks noGrp="1"/>
          </p:cNvSpPr>
          <p:nvPr>
            <p:ph type="ftr"/>
          </p:nvPr>
        </p:nvSpPr>
        <p:spPr>
          <a:xfrm>
            <a:off x="3591000" y="6286680"/>
            <a:ext cx="2895120" cy="456840"/>
          </a:xfrm>
          <a:prstGeom prst="rect">
            <a:avLst/>
          </a:prstGeom>
        </p:spPr>
        <p:txBody>
          <a:bodyPr anchor="ctr"/>
          <a:p>
            <a:endParaRPr/>
          </a:p>
        </p:txBody>
      </p:sp>
      <p:sp>
        <p:nvSpPr>
          <p:cNvPr id="127" name="PlaceHolder 8"/>
          <p:cNvSpPr>
            <a:spLocks noGrp="1"/>
          </p:cNvSpPr>
          <p:nvPr>
            <p:ph type="sldNum"/>
          </p:nvPr>
        </p:nvSpPr>
        <p:spPr>
          <a:xfrm>
            <a:off x="7020000" y="6286680"/>
            <a:ext cx="1904760" cy="456840"/>
          </a:xfrm>
          <a:prstGeom prst="rect">
            <a:avLst/>
          </a:prstGeom>
        </p:spPr>
        <p:txBody>
          <a:bodyPr anchor="ctr"/>
          <a:p>
            <a:pPr>
              <a:lnSpc>
                <a:spcPct val="100000"/>
              </a:lnSpc>
            </a:pPr>
            <a:fld id="{F1E867B2-4E5B-4489-825F-5D0929DDC5E2}" type="slidenum">
              <a:rPr b="1" lang="fr-FR" sz="1400">
                <a:solidFill>
                  <a:srgbClr val="ffffff"/>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0" name="CustomShape 1"/>
          <p:cNvSpPr/>
          <p:nvPr/>
        </p:nvSpPr>
        <p:spPr>
          <a:xfrm>
            <a:off x="0" y="220680"/>
            <a:ext cx="9143640" cy="228240"/>
          </a:xfrm>
          <a:prstGeom prst="rect">
            <a:avLst/>
          </a:prstGeom>
          <a:solidFill>
            <a:srgbClr val="ffffff"/>
          </a:solidFill>
        </p:spPr>
      </p:sp>
      <p:sp>
        <p:nvSpPr>
          <p:cNvPr id="161" name="CustomShape 2"/>
          <p:cNvSpPr/>
          <p:nvPr/>
        </p:nvSpPr>
        <p:spPr>
          <a:xfrm>
            <a:off x="0" y="0"/>
            <a:ext cx="9143640" cy="365400"/>
          </a:xfrm>
          <a:prstGeom prst="rect">
            <a:avLst/>
          </a:prstGeom>
          <a:solidFill>
            <a:srgbClr val="7fd13b"/>
          </a:solidFill>
        </p:spPr>
      </p:sp>
      <p:sp>
        <p:nvSpPr>
          <p:cNvPr id="162" name="PlaceHolder 3"/>
          <p:cNvSpPr>
            <a:spLocks noGrp="1"/>
          </p:cNvSpPr>
          <p:nvPr>
            <p:ph type="title"/>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Click to edit the title text formatModifiez le style du titre</a:t>
            </a:r>
            <a:endParaRPr/>
          </a:p>
        </p:txBody>
      </p:sp>
      <p:sp>
        <p:nvSpPr>
          <p:cNvPr id="163" name="PlaceHolder 4"/>
          <p:cNvSpPr>
            <a:spLocks noGrp="1"/>
          </p:cNvSpPr>
          <p:nvPr>
            <p:ph type="body"/>
          </p:nvPr>
        </p:nvSpPr>
        <p:spPr>
          <a:xfrm>
            <a:off x="457200" y="1600200"/>
            <a:ext cx="8229240" cy="4876560"/>
          </a:xfrm>
          <a:prstGeom prst="rect">
            <a:avLst/>
          </a:prstGeom>
        </p:spPr>
        <p:txBody>
          <a:bodyPr/>
          <a:p>
            <a:pPr>
              <a:buSzPct val="25000"/>
              <a:buFont typeface="StarSymbol"/>
              <a:buChar char=""/>
            </a:pPr>
            <a:r>
              <a:rPr lang="fr-FR" sz="2400">
                <a:solidFill>
                  <a:srgbClr val="000000"/>
                </a:solidFill>
                <a:latin typeface="Arial"/>
              </a:rPr>
              <a:t>Click to edit the outline text format</a:t>
            </a:r>
            <a:endParaRPr/>
          </a:p>
          <a:p>
            <a:pPr lvl="1">
              <a:buSzPct val="25000"/>
              <a:buFont typeface="StarSymbol"/>
              <a:buChar char=""/>
            </a:pPr>
            <a:r>
              <a:rPr lang="fr-FR" sz="2400">
                <a:solidFill>
                  <a:srgbClr val="000000"/>
                </a:solidFill>
                <a:latin typeface="Arial"/>
              </a:rPr>
              <a:t>Second Outline Level</a:t>
            </a:r>
            <a:endParaRPr/>
          </a:p>
          <a:p>
            <a:pPr lvl="2">
              <a:buSzPct val="25000"/>
              <a:buFont typeface="StarSymbol"/>
              <a:buChar char=""/>
            </a:pPr>
            <a:r>
              <a:rPr lang="fr-FR" sz="2400">
                <a:solidFill>
                  <a:srgbClr val="000000"/>
                </a:solidFill>
                <a:latin typeface="Arial"/>
              </a:rPr>
              <a:t>Third Outline Level</a:t>
            </a:r>
            <a:endParaRPr/>
          </a:p>
          <a:p>
            <a:pPr lvl="3">
              <a:buSzPct val="25000"/>
              <a:buFont typeface="StarSymbol"/>
              <a:buChar char=""/>
            </a:pPr>
            <a:r>
              <a:rPr lang="fr-FR" sz="2400">
                <a:solidFill>
                  <a:srgbClr val="000000"/>
                </a:solidFill>
                <a:latin typeface="Arial"/>
              </a:rPr>
              <a:t>Fourth Outline Level</a:t>
            </a:r>
            <a:endParaRPr/>
          </a:p>
          <a:p>
            <a:pPr lvl="4">
              <a:buSzPct val="25000"/>
              <a:buFont typeface="StarSymbol"/>
              <a:buChar char=""/>
            </a:pPr>
            <a:r>
              <a:rPr lang="fr-FR" sz="2400">
                <a:solidFill>
                  <a:srgbClr val="000000"/>
                </a:solidFill>
                <a:latin typeface="Arial"/>
              </a:rPr>
              <a:t>Fifth Outline Level</a:t>
            </a:r>
            <a:endParaRPr/>
          </a:p>
          <a:p>
            <a:pPr lvl="5">
              <a:buSzPct val="25000"/>
              <a:buFont typeface="StarSymbol"/>
              <a:buChar char=""/>
            </a:pPr>
            <a:r>
              <a:rPr lang="fr-FR" sz="2400">
                <a:solidFill>
                  <a:srgbClr val="000000"/>
                </a:solidFill>
                <a:latin typeface="Arial"/>
              </a:rPr>
              <a:t>Sixth Outline Level</a:t>
            </a:r>
            <a:endParaRPr/>
          </a:p>
          <a:p>
            <a:pPr>
              <a:lnSpc>
                <a:spcPct val="100000"/>
              </a:lnSpc>
              <a:buSzPct val="25000"/>
              <a:buFont typeface="Arial"/>
              <a:buChar char="•"/>
            </a:pPr>
            <a:r>
              <a:rPr lang="fr-FR" sz="2400">
                <a:solidFill>
                  <a:srgbClr val="000000"/>
                </a:solidFill>
                <a:latin typeface="Arial"/>
              </a:rPr>
              <a:t>Seventh Outline LevelModifiez les styles du texte du masque</a:t>
            </a:r>
            <a:endParaRPr/>
          </a:p>
          <a:p>
            <a:pPr lvl="1">
              <a:lnSpc>
                <a:spcPct val="100000"/>
              </a:lnSpc>
              <a:buSzPct val="25000"/>
              <a:buFont typeface="StarSymbol"/>
              <a:buChar char=""/>
            </a:pPr>
            <a:r>
              <a:rPr lang="fr-FR" sz="2000">
                <a:solidFill>
                  <a:srgbClr val="000000"/>
                </a:solidFill>
                <a:latin typeface="Arial"/>
              </a:rPr>
              <a:t>Deuxième niveau</a:t>
            </a:r>
            <a:endParaRPr/>
          </a:p>
          <a:p>
            <a:pPr lvl="2">
              <a:lnSpc>
                <a:spcPct val="100000"/>
              </a:lnSpc>
              <a:buSzPct val="25000"/>
              <a:buFont typeface="StarSymbol"/>
              <a:buChar char=""/>
            </a:pPr>
            <a:r>
              <a:rPr lang="fr-FR">
                <a:solidFill>
                  <a:srgbClr val="000000"/>
                </a:solidFill>
                <a:latin typeface="Arial"/>
              </a:rPr>
              <a:t>Troisième niveau</a:t>
            </a:r>
            <a:endParaRPr/>
          </a:p>
          <a:p>
            <a:pPr lvl="3">
              <a:lnSpc>
                <a:spcPct val="100000"/>
              </a:lnSpc>
              <a:buSzPct val="25000"/>
              <a:buFont typeface="StarSymbol"/>
              <a:buChar char=""/>
            </a:pPr>
            <a:r>
              <a:rPr lang="fr-FR" sz="1600">
                <a:solidFill>
                  <a:srgbClr val="000000"/>
                </a:solidFill>
                <a:latin typeface="Arial"/>
              </a:rPr>
              <a:t>Quatrième niveau</a:t>
            </a:r>
            <a:endParaRPr/>
          </a:p>
          <a:p>
            <a:pPr lvl="4">
              <a:lnSpc>
                <a:spcPct val="100000"/>
              </a:lnSpc>
              <a:buSzPct val="25000"/>
              <a:buFont typeface="StarSymbol"/>
              <a:buChar char=""/>
            </a:pPr>
            <a:r>
              <a:rPr lang="fr-FR" sz="1400">
                <a:solidFill>
                  <a:srgbClr val="000000"/>
                </a:solidFill>
                <a:latin typeface="Arial"/>
              </a:rPr>
              <a:t>Cinquième niveau</a:t>
            </a:r>
            <a:endParaRPr/>
          </a:p>
        </p:txBody>
      </p:sp>
      <p:sp>
        <p:nvSpPr>
          <p:cNvPr id="164" name="PlaceHolder 5"/>
          <p:cNvSpPr>
            <a:spLocks noGrp="1"/>
          </p:cNvSpPr>
          <p:nvPr>
            <p:ph type="dt"/>
          </p:nvPr>
        </p:nvSpPr>
        <p:spPr>
          <a:xfrm>
            <a:off x="457200" y="18360"/>
            <a:ext cx="2895120" cy="328680"/>
          </a:xfrm>
          <a:prstGeom prst="rect">
            <a:avLst/>
          </a:prstGeom>
        </p:spPr>
        <p:txBody>
          <a:bodyPr anchor="ctr"/>
          <a:p>
            <a:pPr>
              <a:lnSpc>
                <a:spcPct val="100000"/>
              </a:lnSpc>
            </a:pPr>
            <a:r>
              <a:rPr lang="fr-FR" sz="1200">
                <a:solidFill>
                  <a:srgbClr val="ffffff"/>
                </a:solidFill>
                <a:latin typeface="Arial"/>
              </a:rPr>
              <a:t>26/11/2013</a:t>
            </a:r>
            <a:endParaRPr/>
          </a:p>
        </p:txBody>
      </p:sp>
      <p:sp>
        <p:nvSpPr>
          <p:cNvPr id="165" name="PlaceHolder 6"/>
          <p:cNvSpPr>
            <a:spLocks noGrp="1"/>
          </p:cNvSpPr>
          <p:nvPr>
            <p:ph type="ftr"/>
          </p:nvPr>
        </p:nvSpPr>
        <p:spPr>
          <a:xfrm>
            <a:off x="3429000" y="18360"/>
            <a:ext cx="4114440" cy="328680"/>
          </a:xfrm>
          <a:prstGeom prst="rect">
            <a:avLst/>
          </a:prstGeom>
        </p:spPr>
        <p:txBody>
          <a:bodyPr anchor="ctr"/>
          <a:p>
            <a:endParaRPr/>
          </a:p>
        </p:txBody>
      </p:sp>
      <p:sp>
        <p:nvSpPr>
          <p:cNvPr id="166" name="PlaceHolder 7"/>
          <p:cNvSpPr>
            <a:spLocks noGrp="1"/>
          </p:cNvSpPr>
          <p:nvPr>
            <p:ph type="sldNum"/>
          </p:nvPr>
        </p:nvSpPr>
        <p:spPr>
          <a:xfrm>
            <a:off x="7620120" y="18360"/>
            <a:ext cx="1066320" cy="328680"/>
          </a:xfrm>
          <a:prstGeom prst="rect">
            <a:avLst/>
          </a:prstGeom>
        </p:spPr>
        <p:txBody>
          <a:bodyPr anchor="ctr"/>
          <a:p>
            <a:pPr>
              <a:lnSpc>
                <a:spcPct val="100000"/>
              </a:lnSpc>
            </a:pPr>
            <a:fld id="{B99EF836-2C9F-46B6-973F-583ADA6D4CF2}" type="slidenum">
              <a:rPr b="1" lang="fr-FR" sz="1400">
                <a:solidFill>
                  <a:srgbClr val="ffffff"/>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9" name="CustomShape 1"/>
          <p:cNvSpPr/>
          <p:nvPr/>
        </p:nvSpPr>
        <p:spPr>
          <a:xfrm>
            <a:off x="0" y="220680"/>
            <a:ext cx="9143640" cy="228240"/>
          </a:xfrm>
          <a:prstGeom prst="rect">
            <a:avLst/>
          </a:prstGeom>
          <a:solidFill>
            <a:srgbClr val="ffffff"/>
          </a:solidFill>
        </p:spPr>
      </p:sp>
      <p:sp>
        <p:nvSpPr>
          <p:cNvPr id="200" name="CustomShape 2"/>
          <p:cNvSpPr/>
          <p:nvPr/>
        </p:nvSpPr>
        <p:spPr>
          <a:xfrm>
            <a:off x="0" y="0"/>
            <a:ext cx="9143640" cy="365400"/>
          </a:xfrm>
          <a:prstGeom prst="rect">
            <a:avLst/>
          </a:prstGeom>
          <a:solidFill>
            <a:srgbClr val="7fd13b"/>
          </a:solidFill>
        </p:spPr>
      </p:sp>
      <p:sp>
        <p:nvSpPr>
          <p:cNvPr id="201" name="PlaceHolder 3"/>
          <p:cNvSpPr>
            <a:spLocks noGrp="1"/>
          </p:cNvSpPr>
          <p:nvPr>
            <p:ph type="dt"/>
          </p:nvPr>
        </p:nvSpPr>
        <p:spPr>
          <a:xfrm>
            <a:off x="457200" y="18360"/>
            <a:ext cx="2895120" cy="328680"/>
          </a:xfrm>
          <a:prstGeom prst="rect">
            <a:avLst/>
          </a:prstGeom>
        </p:spPr>
        <p:txBody>
          <a:bodyPr anchor="ctr"/>
          <a:p>
            <a:pPr>
              <a:lnSpc>
                <a:spcPct val="100000"/>
              </a:lnSpc>
            </a:pPr>
            <a:r>
              <a:rPr lang="fr-FR" sz="1200">
                <a:solidFill>
                  <a:srgbClr val="ffffff"/>
                </a:solidFill>
                <a:latin typeface="Arial"/>
              </a:rPr>
              <a:t>26/11/2013</a:t>
            </a:r>
            <a:endParaRPr/>
          </a:p>
        </p:txBody>
      </p:sp>
      <p:sp>
        <p:nvSpPr>
          <p:cNvPr id="202" name="PlaceHolder 4"/>
          <p:cNvSpPr>
            <a:spLocks noGrp="1"/>
          </p:cNvSpPr>
          <p:nvPr>
            <p:ph type="ftr"/>
          </p:nvPr>
        </p:nvSpPr>
        <p:spPr>
          <a:xfrm>
            <a:off x="3429000" y="18360"/>
            <a:ext cx="4114440" cy="328680"/>
          </a:xfrm>
          <a:prstGeom prst="rect">
            <a:avLst/>
          </a:prstGeom>
        </p:spPr>
        <p:txBody>
          <a:bodyPr anchor="ctr"/>
          <a:p>
            <a:endParaRPr/>
          </a:p>
        </p:txBody>
      </p:sp>
      <p:sp>
        <p:nvSpPr>
          <p:cNvPr id="203" name="PlaceHolder 5"/>
          <p:cNvSpPr>
            <a:spLocks noGrp="1"/>
          </p:cNvSpPr>
          <p:nvPr>
            <p:ph type="sldNum"/>
          </p:nvPr>
        </p:nvSpPr>
        <p:spPr>
          <a:xfrm>
            <a:off x="7620120" y="18360"/>
            <a:ext cx="1066320" cy="328680"/>
          </a:xfrm>
          <a:prstGeom prst="rect">
            <a:avLst/>
          </a:prstGeom>
        </p:spPr>
        <p:txBody>
          <a:bodyPr anchor="ctr"/>
          <a:p>
            <a:pPr>
              <a:lnSpc>
                <a:spcPct val="100000"/>
              </a:lnSpc>
            </a:pPr>
            <a:fld id="{B56F4FDC-FB3B-4B2F-A0F3-B6ADA7EF774A}" type="slidenum">
              <a:rPr b="1" lang="fr-FR" sz="1400">
                <a:solidFill>
                  <a:srgbClr val="ffffff"/>
                </a:solidFill>
                <a:latin typeface="Arial"/>
              </a:rPr>
              <a:t>&lt;number&gt;</a:t>
            </a:fld>
            <a:endParaRPr/>
          </a:p>
        </p:txBody>
      </p:sp>
      <p:sp>
        <p:nvSpPr>
          <p:cNvPr id="204" name="PlaceHolder 6"/>
          <p:cNvSpPr>
            <a:spLocks noGrp="1"/>
          </p:cNvSpPr>
          <p:nvPr>
            <p:ph type="title"/>
          </p:nvPr>
        </p:nvSpPr>
        <p:spPr>
          <a:xfrm>
            <a:off x="457200" y="273600"/>
            <a:ext cx="8229240" cy="1144800"/>
          </a:xfrm>
          <a:prstGeom prst="rect">
            <a:avLst/>
          </a:prstGeom>
        </p:spPr>
        <p:txBody>
          <a:bodyPr anchor="ctr" bIns="0" lIns="0" rIns="0" tIns="0" wrap="none"/>
          <a:p>
            <a:r>
              <a:rPr lang="fr-FR"/>
              <a:t>Click to edit the title text format</a:t>
            </a:r>
            <a:endParaRPr/>
          </a:p>
        </p:txBody>
      </p:sp>
      <p:sp>
        <p:nvSpPr>
          <p:cNvPr id="205" name="PlaceHolder 7"/>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fr-FR"/>
              <a:t>Click to edit the outline text format</a:t>
            </a:r>
            <a:endParaRPr/>
          </a:p>
          <a:p>
            <a:pPr lvl="1">
              <a:buSzPct val="25000"/>
              <a:buFont typeface="StarSymbol"/>
              <a:buChar char=""/>
            </a:pPr>
            <a:r>
              <a:rPr lang="fr-FR"/>
              <a:t>Second Outline Level</a:t>
            </a:r>
            <a:endParaRPr/>
          </a:p>
          <a:p>
            <a:pPr lvl="2">
              <a:buSzPct val="25000"/>
              <a:buFont typeface="StarSymbol"/>
              <a:buChar char=""/>
            </a:pPr>
            <a:r>
              <a:rPr lang="fr-FR"/>
              <a:t>Third Outline Level</a:t>
            </a:r>
            <a:endParaRPr/>
          </a:p>
          <a:p>
            <a:pPr lvl="3">
              <a:buSzPct val="25000"/>
              <a:buFont typeface="StarSymbol"/>
              <a:buChar char=""/>
            </a:pPr>
            <a:r>
              <a:rPr lang="fr-FR"/>
              <a:t>Fourth Outline Level</a:t>
            </a:r>
            <a:endParaRPr/>
          </a:p>
          <a:p>
            <a:pPr lvl="4">
              <a:buSzPct val="25000"/>
              <a:buFont typeface="StarSymbol"/>
              <a:buChar char=""/>
            </a:pPr>
            <a:r>
              <a:rPr lang="fr-FR"/>
              <a:t>Fifth Outline Level</a:t>
            </a:r>
            <a:endParaRPr/>
          </a:p>
          <a:p>
            <a:pPr lvl="5">
              <a:buSzPct val="25000"/>
              <a:buFont typeface="StarSymbol"/>
              <a:buChar char=""/>
            </a:pPr>
            <a:r>
              <a:rPr lang="fr-FR"/>
              <a:t>Sixth Outline Level</a:t>
            </a:r>
            <a:endParaRPr/>
          </a:p>
          <a:p>
            <a:pPr lvl="6">
              <a:buSzPct val="25000"/>
              <a:buFont typeface="StarSymbol"/>
              <a:buChar char=""/>
            </a:pPr>
            <a:r>
              <a:rPr lang="fr-FR"/>
              <a:t>Seventh Outline Level</a:t>
            </a:r>
            <a:endParaRPr/>
          </a:p>
        </p:txBody>
      </p:sp>
    </p:spTree>
  </p:cSld>
  <p:clrMap accent1="accent1" accent2="accent2" accent3="accent3" accent4="accent4" accent5="accent5" accent6="accent6" bg1="lt1" bg2="lt2" folHlink="folHlink" hlink="hlink" tx1="dk1" tx2="dk2"/>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685800" y="1371600"/>
            <a:ext cx="7848360" cy="1926720"/>
          </a:xfrm>
          <a:prstGeom prst="rect">
            <a:avLst/>
          </a:prstGeom>
        </p:spPr>
        <p:txBody>
          <a:bodyPr anchor="b"/>
          <a:p>
            <a:pPr>
              <a:lnSpc>
                <a:spcPct val="100000"/>
              </a:lnSpc>
            </a:pPr>
            <a:r>
              <a:rPr lang="fr-FR" sz="5400">
                <a:solidFill>
                  <a:srgbClr val="4e5b6f"/>
                </a:solidFill>
                <a:latin typeface="Arial"/>
              </a:rPr>
              <a:t>Projet annuel </a:t>
            </a:r>
            <a:r>
              <a:rPr lang="fr-FR" sz="5400">
                <a:solidFill>
                  <a:srgbClr val="4e5b6f"/>
                </a:solidFill>
                <a:latin typeface="Arial"/>
              </a:rPr>
              <a:t>
</a:t>
            </a:r>
            <a:r>
              <a:rPr lang="fr-FR" sz="5400">
                <a:solidFill>
                  <a:srgbClr val="4e5b6f"/>
                </a:solidFill>
                <a:latin typeface="Arial"/>
              </a:rPr>
              <a:t>ESGI 4A AL</a:t>
            </a:r>
            <a:endParaRPr/>
          </a:p>
        </p:txBody>
      </p:sp>
      <p:sp>
        <p:nvSpPr>
          <p:cNvPr id="239" name="TextShape 2"/>
          <p:cNvSpPr txBox="1"/>
          <p:nvPr/>
        </p:nvSpPr>
        <p:spPr>
          <a:xfrm>
            <a:off x="685800" y="3505320"/>
            <a:ext cx="6400440" cy="1752120"/>
          </a:xfrm>
          <a:prstGeom prst="rect">
            <a:avLst/>
          </a:prstGeom>
        </p:spPr>
        <p:txBody>
          <a:bodyPr/>
          <a:p>
            <a:pPr>
              <a:lnSpc>
                <a:spcPct val="100000"/>
              </a:lnSpc>
            </a:pPr>
            <a:r>
              <a:rPr lang="fr-FR" sz="2400">
                <a:solidFill>
                  <a:srgbClr val="404040"/>
                </a:solidFill>
                <a:latin typeface="Arial"/>
              </a:rPr>
              <a:t>Ce document sera régulièrement mis à jour</a:t>
            </a:r>
            <a:endParaRPr/>
          </a:p>
          <a:p>
            <a:pPr>
              <a:lnSpc>
                <a:spcPct val="100000"/>
              </a:lnSpc>
            </a:pPr>
            <a:r>
              <a:rPr lang="fr-FR" sz="2400">
                <a:solidFill>
                  <a:srgbClr val="404040"/>
                </a:solidFill>
                <a:latin typeface="Arial"/>
              </a:rPr>
              <a:t>Version 1.0</a:t>
            </a:r>
            <a:endParaRPr/>
          </a:p>
          <a:p>
            <a:pPr>
              <a:lnSpc>
                <a:spcPct val="100000"/>
              </a:lnSpc>
            </a:pPr>
            <a:r>
              <a:rPr lang="fr-FR" sz="2400">
                <a:solidFill>
                  <a:srgbClr val="404040"/>
                </a:solidFill>
                <a:latin typeface="Arial"/>
              </a:rPr>
              <a:t>J. Goy</a:t>
            </a:r>
            <a:endParaRPr/>
          </a:p>
          <a:p>
            <a:pPr>
              <a:lnSpc>
                <a:spcPct val="100000"/>
              </a:lnSpc>
            </a:pPr>
            <a:r>
              <a:rPr lang="fr-FR" sz="2400">
                <a:solidFill>
                  <a:srgbClr val="404040"/>
                </a:solidFill>
                <a:latin typeface="Arial"/>
              </a:rPr>
              <a:t>Novembre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La référence </a:t>
            </a:r>
            <a:endParaRPr/>
          </a:p>
        </p:txBody>
      </p:sp>
      <p:pic>
        <p:nvPicPr>
          <p:cNvPr descr="" id="288" name="Espace réservé du contenu 4"/>
          <p:cNvPicPr/>
          <p:nvPr/>
        </p:nvPicPr>
        <p:blipFill>
          <a:blip r:embed="rId1"/>
          <a:stretch>
            <a:fillRect/>
          </a:stretch>
        </p:blipFill>
        <p:spPr>
          <a:xfrm>
            <a:off x="718920" y="1673280"/>
            <a:ext cx="3515040" cy="4644000"/>
          </a:xfrm>
          <a:prstGeom prst="rect">
            <a:avLst/>
          </a:prstGeom>
        </p:spPr>
      </p:pic>
      <p:sp>
        <p:nvSpPr>
          <p:cNvPr id="289" name="TextShape 2"/>
          <p:cNvSpPr txBox="1"/>
          <p:nvPr/>
        </p:nvSpPr>
        <p:spPr>
          <a:xfrm>
            <a:off x="4648320" y="1673280"/>
            <a:ext cx="4038120" cy="4717800"/>
          </a:xfrm>
          <a:prstGeom prst="rect">
            <a:avLst/>
          </a:prstGeom>
        </p:spPr>
        <p:txBody>
          <a:bodyPr anchor="ctr"/>
          <a:p>
            <a:pPr>
              <a:lnSpc>
                <a:spcPct val="100000"/>
              </a:lnSpc>
              <a:buSzPct val="25000"/>
              <a:buFont typeface="Arial"/>
              <a:buChar char="•"/>
            </a:pPr>
            <a:r>
              <a:rPr lang="fr-FR" sz="2800">
                <a:solidFill>
                  <a:srgbClr val="ffffff"/>
                </a:solidFill>
                <a:latin typeface="Arial"/>
              </a:rPr>
              <a:t>L'application des techniques de l’automobile au développement logiciel</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From Concept to Cash</a:t>
            </a:r>
            <a:endParaRPr/>
          </a:p>
        </p:txBody>
      </p:sp>
      <p:pic>
        <p:nvPicPr>
          <p:cNvPr descr="" id="291" name="Espace réservé du contenu 4"/>
          <p:cNvPicPr/>
          <p:nvPr/>
        </p:nvPicPr>
        <p:blipFill>
          <a:blip r:embed="rId1"/>
          <a:stretch>
            <a:fillRect/>
          </a:stretch>
        </p:blipFill>
        <p:spPr>
          <a:xfrm>
            <a:off x="700920" y="1673280"/>
            <a:ext cx="3550320" cy="4717800"/>
          </a:xfrm>
          <a:prstGeom prst="rect">
            <a:avLst/>
          </a:prstGeom>
        </p:spPr>
      </p:pic>
      <p:sp>
        <p:nvSpPr>
          <p:cNvPr id="292" name="TextShape 2"/>
          <p:cNvSpPr txBox="1"/>
          <p:nvPr/>
        </p:nvSpPr>
        <p:spPr>
          <a:xfrm>
            <a:off x="4284000" y="1673280"/>
            <a:ext cx="4680000" cy="2475360"/>
          </a:xfrm>
          <a:prstGeom prst="rect">
            <a:avLst/>
          </a:prstGeom>
        </p:spPr>
        <p:txBody>
          <a:bodyPr anchor="ctr"/>
          <a:p>
            <a:pPr>
              <a:lnSpc>
                <a:spcPct val="100000"/>
              </a:lnSpc>
              <a:buSzPct val="25000"/>
              <a:buFont typeface="Arial"/>
              <a:buChar char="•"/>
            </a:pPr>
            <a:r>
              <a:rPr lang="fr-FR">
                <a:solidFill>
                  <a:srgbClr val="ffffff"/>
                </a:solidFill>
                <a:latin typeface="Arial"/>
              </a:rPr>
              <a:t>Les 7 principes :</a:t>
            </a:r>
            <a:endParaRPr/>
          </a:p>
          <a:p>
            <a:pPr lvl="1">
              <a:lnSpc>
                <a:spcPct val="100000"/>
              </a:lnSpc>
              <a:buSzPct val="25000"/>
              <a:buFont typeface="StarSymbol"/>
              <a:buChar char=""/>
            </a:pPr>
            <a:r>
              <a:rPr lang="fr-FR" sz="1600">
                <a:solidFill>
                  <a:srgbClr val="000000"/>
                </a:solidFill>
                <a:latin typeface="Arial"/>
              </a:rPr>
              <a:t>Eliminer les gaspillages*</a:t>
            </a:r>
            <a:endParaRPr/>
          </a:p>
          <a:p>
            <a:pPr lvl="1">
              <a:lnSpc>
                <a:spcPct val="100000"/>
              </a:lnSpc>
              <a:buSzPct val="25000"/>
              <a:buFont typeface="StarSymbol"/>
              <a:buChar char=""/>
            </a:pPr>
            <a:r>
              <a:rPr lang="fr-FR" sz="1600">
                <a:solidFill>
                  <a:srgbClr val="000000"/>
                </a:solidFill>
                <a:latin typeface="Arial"/>
              </a:rPr>
              <a:t>Améliorer l'apprentissage</a:t>
            </a:r>
            <a:endParaRPr/>
          </a:p>
          <a:p>
            <a:pPr lvl="1">
              <a:lnSpc>
                <a:spcPct val="100000"/>
              </a:lnSpc>
              <a:buSzPct val="25000"/>
              <a:buFont typeface="StarSymbol"/>
              <a:buChar char=""/>
            </a:pPr>
            <a:r>
              <a:rPr lang="fr-FR" sz="1600">
                <a:solidFill>
                  <a:srgbClr val="000000"/>
                </a:solidFill>
                <a:latin typeface="Arial"/>
              </a:rPr>
              <a:t>Retarder l'engagement</a:t>
            </a:r>
            <a:endParaRPr/>
          </a:p>
          <a:p>
            <a:pPr lvl="1">
              <a:lnSpc>
                <a:spcPct val="100000"/>
              </a:lnSpc>
              <a:buSzPct val="25000"/>
              <a:buFont typeface="StarSymbol"/>
              <a:buChar char=""/>
            </a:pPr>
            <a:r>
              <a:rPr lang="fr-FR" sz="1600">
                <a:solidFill>
                  <a:srgbClr val="000000"/>
                </a:solidFill>
                <a:latin typeface="Arial"/>
              </a:rPr>
              <a:t>Livrer aussi vite que possible</a:t>
            </a:r>
            <a:endParaRPr/>
          </a:p>
          <a:p>
            <a:pPr lvl="1">
              <a:lnSpc>
                <a:spcPct val="100000"/>
              </a:lnSpc>
              <a:buSzPct val="25000"/>
              <a:buFont typeface="StarSymbol"/>
              <a:buChar char=""/>
            </a:pPr>
            <a:r>
              <a:rPr lang="fr-FR" sz="1600">
                <a:solidFill>
                  <a:srgbClr val="000000"/>
                </a:solidFill>
                <a:latin typeface="Arial"/>
              </a:rPr>
              <a:t>Donner le pouvoir à l'équipe</a:t>
            </a:r>
            <a:endParaRPr/>
          </a:p>
          <a:p>
            <a:pPr lvl="1">
              <a:lnSpc>
                <a:spcPct val="100000"/>
              </a:lnSpc>
              <a:buSzPct val="25000"/>
              <a:buFont typeface="StarSymbol"/>
              <a:buChar char=""/>
            </a:pPr>
            <a:r>
              <a:rPr lang="fr-FR" sz="1600">
                <a:solidFill>
                  <a:srgbClr val="000000"/>
                </a:solidFill>
                <a:latin typeface="Arial"/>
              </a:rPr>
              <a:t>Intégrer la qualité dès la conception</a:t>
            </a:r>
            <a:endParaRPr/>
          </a:p>
          <a:p>
            <a:pPr lvl="1">
              <a:lnSpc>
                <a:spcPct val="100000"/>
              </a:lnSpc>
              <a:buSzPct val="25000"/>
              <a:buFont typeface="StarSymbol"/>
              <a:buChar char=""/>
            </a:pPr>
            <a:r>
              <a:rPr lang="fr-FR" sz="1600">
                <a:solidFill>
                  <a:srgbClr val="000000"/>
                </a:solidFill>
                <a:latin typeface="Arial"/>
              </a:rPr>
              <a:t>Considérer le produit dans sa globalité</a:t>
            </a:r>
            <a:endParaRPr/>
          </a:p>
        </p:txBody>
      </p:sp>
      <p:sp>
        <p:nvSpPr>
          <p:cNvPr id="293" name="CustomShape 3"/>
          <p:cNvSpPr/>
          <p:nvPr/>
        </p:nvSpPr>
        <p:spPr>
          <a:xfrm>
            <a:off x="5364000" y="4869000"/>
            <a:ext cx="3528000" cy="1461960"/>
          </a:xfrm>
          <a:prstGeom prst="rect">
            <a:avLst/>
          </a:prstGeom>
        </p:spPr>
        <p:txBody>
          <a:bodyPr bIns="45000" lIns="90000" rIns="90000" tIns="45000"/>
          <a:p>
            <a:pPr>
              <a:lnSpc>
                <a:spcPct val="100000"/>
              </a:lnSpc>
            </a:pPr>
            <a:r>
              <a:rPr i="1" lang="fr-FR">
                <a:solidFill>
                  <a:srgbClr val="000000"/>
                </a:solidFill>
                <a:latin typeface="Arial"/>
              </a:rPr>
              <a:t>*Le gaspillage est défini comme ce qui n'apporte pas de valeur au produit. La valeur étant définie du point de vue de l'utilisateur</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Les pratiques </a:t>
            </a:r>
            <a:endParaRPr/>
          </a:p>
        </p:txBody>
      </p:sp>
      <p:pic>
        <p:nvPicPr>
          <p:cNvPr descr="" id="295" name="Espace réservé du contenu 3"/>
          <p:cNvPicPr/>
          <p:nvPr/>
        </p:nvPicPr>
        <p:blipFill>
          <a:blip r:embed="rId1"/>
          <a:stretch>
            <a:fillRect/>
          </a:stretch>
        </p:blipFill>
        <p:spPr>
          <a:xfrm>
            <a:off x="694800" y="1673280"/>
            <a:ext cx="3507480" cy="4616280"/>
          </a:xfrm>
          <a:prstGeom prst="rect">
            <a:avLst/>
          </a:prstGeom>
        </p:spPr>
      </p:pic>
      <p:sp>
        <p:nvSpPr>
          <p:cNvPr id="296" name="TextShape 2"/>
          <p:cNvSpPr txBox="1"/>
          <p:nvPr/>
        </p:nvSpPr>
        <p:spPr>
          <a:xfrm>
            <a:off x="4648320" y="1673280"/>
            <a:ext cx="4038120" cy="4717800"/>
          </a:xfrm>
          <a:prstGeom prst="rect">
            <a:avLst/>
          </a:prstGeom>
        </p:spPr>
        <p:txBody>
          <a:bodyPr anchor="ctr"/>
          <a:p>
            <a:pPr>
              <a:lnSpc>
                <a:spcPct val="100000"/>
              </a:lnSpc>
              <a:buSzPct val="25000"/>
              <a:buFont typeface="Arial"/>
              <a:buChar char="•"/>
            </a:pPr>
            <a:r>
              <a:rPr lang="fr-FR" sz="2800">
                <a:solidFill>
                  <a:srgbClr val="ffffff"/>
                </a:solidFill>
                <a:latin typeface="Arial"/>
              </a:rPr>
              <a:t>Practice 0 : SCM</a:t>
            </a:r>
            <a:endParaRPr/>
          </a:p>
          <a:p>
            <a:pPr lvl="1">
              <a:lnSpc>
                <a:spcPct val="100000"/>
              </a:lnSpc>
              <a:buSzPct val="25000"/>
              <a:buFont typeface="StarSymbol"/>
              <a:buChar char=""/>
            </a:pPr>
            <a:r>
              <a:rPr lang="fr-FR" sz="2400">
                <a:solidFill>
                  <a:srgbClr val="000000"/>
                </a:solidFill>
                <a:latin typeface="Arial"/>
              </a:rPr>
              <a:t>Source Code Management  &amp; Scripted Builds </a:t>
            </a:r>
            <a:endParaRPr/>
          </a:p>
          <a:p>
            <a:pPr>
              <a:lnSpc>
                <a:spcPct val="100000"/>
              </a:lnSpc>
              <a:buSzPct val="25000"/>
              <a:buFont typeface="Arial"/>
              <a:buChar char="•"/>
            </a:pPr>
            <a:r>
              <a:rPr lang="fr-FR" sz="2800">
                <a:solidFill>
                  <a:srgbClr val="ffffff"/>
                </a:solidFill>
                <a:latin typeface="Arial"/>
              </a:rPr>
              <a:t>Practice 1 : AT</a:t>
            </a:r>
            <a:endParaRPr/>
          </a:p>
          <a:p>
            <a:pPr lvl="1">
              <a:lnSpc>
                <a:spcPct val="100000"/>
              </a:lnSpc>
              <a:buSzPct val="25000"/>
              <a:buFont typeface="StarSymbol"/>
              <a:buChar char=""/>
            </a:pPr>
            <a:r>
              <a:rPr lang="fr-FR" sz="2400">
                <a:solidFill>
                  <a:srgbClr val="000000"/>
                </a:solidFill>
                <a:latin typeface="Arial"/>
              </a:rPr>
              <a:t>Automated Testing</a:t>
            </a:r>
            <a:endParaRPr/>
          </a:p>
          <a:p>
            <a:pPr>
              <a:lnSpc>
                <a:spcPct val="100000"/>
              </a:lnSpc>
              <a:buSzPct val="25000"/>
              <a:buFont typeface="Arial"/>
              <a:buChar char="•"/>
            </a:pPr>
            <a:r>
              <a:rPr lang="fr-FR" sz="2800">
                <a:solidFill>
                  <a:srgbClr val="ffffff"/>
                </a:solidFill>
                <a:latin typeface="Arial"/>
              </a:rPr>
              <a:t>Practice 2 : CI</a:t>
            </a:r>
            <a:endParaRPr/>
          </a:p>
          <a:p>
            <a:pPr lvl="1">
              <a:lnSpc>
                <a:spcPct val="100000"/>
              </a:lnSpc>
              <a:buSzPct val="25000"/>
              <a:buFont typeface="StarSymbol"/>
              <a:buChar char=""/>
            </a:pPr>
            <a:r>
              <a:rPr lang="fr-FR" sz="2400">
                <a:solidFill>
                  <a:srgbClr val="000000"/>
                </a:solidFill>
                <a:latin typeface="Arial"/>
              </a:rPr>
              <a:t>Continuous Intégration</a:t>
            </a:r>
            <a:endParaRPr/>
          </a:p>
          <a:p>
            <a:pPr>
              <a:lnSpc>
                <a:spcPct val="100000"/>
              </a:lnSpc>
              <a:buSzPct val="25000"/>
              <a:buFont typeface="Arial"/>
              <a:buChar char="•"/>
            </a:pPr>
            <a:r>
              <a:rPr lang="fr-FR" sz="2800">
                <a:solidFill>
                  <a:srgbClr val="ffffff"/>
                </a:solidFill>
                <a:latin typeface="Arial"/>
              </a:rPr>
              <a:t>Practice 3 : LC</a:t>
            </a:r>
            <a:endParaRPr/>
          </a:p>
          <a:p>
            <a:pPr lvl="1">
              <a:lnSpc>
                <a:spcPct val="100000"/>
              </a:lnSpc>
              <a:buSzPct val="25000"/>
              <a:buFont typeface="StarSymbol"/>
              <a:buChar char=""/>
            </a:pPr>
            <a:r>
              <a:rPr lang="fr-FR" sz="2400">
                <a:solidFill>
                  <a:srgbClr val="000000"/>
                </a:solidFill>
                <a:latin typeface="Arial"/>
              </a:rPr>
              <a:t>Less Code</a:t>
            </a:r>
            <a:endParaRPr/>
          </a:p>
          <a:p>
            <a:pPr>
              <a:lnSpc>
                <a:spcPct val="100000"/>
              </a:lnSpc>
              <a:buSzPct val="25000"/>
              <a:buFont typeface="Arial"/>
              <a:buChar char="•"/>
            </a:pPr>
            <a:r>
              <a:rPr lang="fr-FR" sz="2800">
                <a:solidFill>
                  <a:srgbClr val="ffffff"/>
                </a:solidFill>
                <a:latin typeface="Arial"/>
              </a:rPr>
              <a:t>Practice 4 : SI</a:t>
            </a:r>
            <a:endParaRPr/>
          </a:p>
          <a:p>
            <a:pPr lvl="1">
              <a:lnSpc>
                <a:spcPct val="100000"/>
              </a:lnSpc>
              <a:buSzPct val="25000"/>
              <a:buFont typeface="StarSymbol"/>
              <a:buChar char=""/>
            </a:pPr>
            <a:r>
              <a:rPr lang="fr-FR" sz="2400">
                <a:solidFill>
                  <a:srgbClr val="000000"/>
                </a:solidFill>
                <a:latin typeface="Arial"/>
              </a:rPr>
              <a:t>Short Iterations</a:t>
            </a:r>
            <a:endParaRPr/>
          </a:p>
          <a:p>
            <a:pPr>
              <a:lnSpc>
                <a:spcPct val="100000"/>
              </a:lnSpc>
              <a:buSzPct val="25000"/>
              <a:buFont typeface="Arial"/>
              <a:buChar char="•"/>
            </a:pPr>
            <a:r>
              <a:rPr lang="fr-FR" sz="2800">
                <a:solidFill>
                  <a:srgbClr val="ffffff"/>
                </a:solidFill>
                <a:latin typeface="Arial"/>
              </a:rPr>
              <a:t>Practice 5 : CP</a:t>
            </a:r>
            <a:endParaRPr/>
          </a:p>
          <a:p>
            <a:pPr lvl="1">
              <a:lnSpc>
                <a:spcPct val="100000"/>
              </a:lnSpc>
              <a:buSzPct val="25000"/>
              <a:buFont typeface="StarSymbol"/>
              <a:buChar char=""/>
            </a:pPr>
            <a:r>
              <a:rPr lang="fr-FR" sz="2400">
                <a:solidFill>
                  <a:srgbClr val="000000"/>
                </a:solidFill>
                <a:latin typeface="Arial"/>
              </a:rPr>
              <a:t>Customer Participation</a:t>
            </a:r>
            <a:endParaRPr/>
          </a:p>
          <a:p>
            <a:pPr>
              <a:lnSpc>
                <a:spcPct val="100000"/>
              </a:lnSpc>
            </a:pPr>
            <a:endParaRPr/>
          </a:p>
          <a:p>
            <a:pPr>
              <a:lnSpc>
                <a:spcPct val="100000"/>
              </a:lnSpc>
            </a:pPr>
            <a:endParaRPr/>
          </a:p>
          <a:p>
            <a:endParaRPr/>
          </a:p>
          <a:p>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TextShape 1"/>
          <p:cNvSpPr txBox="1"/>
          <p:nvPr/>
        </p:nvSpPr>
        <p:spPr>
          <a:xfrm>
            <a:off x="722160" y="2362320"/>
            <a:ext cx="7772040" cy="2199960"/>
          </a:xfrm>
          <a:prstGeom prst="rect">
            <a:avLst/>
          </a:prstGeom>
        </p:spPr>
        <p:txBody>
          <a:bodyPr anchor="b"/>
          <a:p>
            <a:pPr>
              <a:lnSpc>
                <a:spcPct val="100000"/>
              </a:lnSpc>
            </a:pPr>
            <a:r>
              <a:rPr lang="fr-FR" sz="4800">
                <a:solidFill>
                  <a:srgbClr val="d6ecff"/>
                </a:solidFill>
                <a:latin typeface="Arial"/>
              </a:rPr>
              <a:t>La forge</a:t>
            </a:r>
            <a:endParaRPr/>
          </a:p>
        </p:txBody>
      </p:sp>
      <p:sp>
        <p:nvSpPr>
          <p:cNvPr id="298" name="TextShape 2"/>
          <p:cNvSpPr txBox="1"/>
          <p:nvPr/>
        </p:nvSpPr>
        <p:spPr>
          <a:xfrm>
            <a:off x="722160" y="4626720"/>
            <a:ext cx="7772040" cy="1499760"/>
          </a:xfrm>
          <a:prstGeom prst="rect">
            <a:avLst/>
          </a:prstGeom>
        </p:spPr>
        <p:txBody>
          <a:bodyPr/>
          <a:p>
            <a:pPr>
              <a:lnSpc>
                <a:spcPct val="100000"/>
              </a:lnSpc>
            </a:pPr>
            <a:r>
              <a:rPr lang="fr-FR" sz="2400">
                <a:solidFill>
                  <a:srgbClr val="d6ecff"/>
                </a:solidFill>
                <a:latin typeface="Arial"/>
              </a:rPr>
              <a:t>De Toyota au développement de logiciel </a:t>
            </a:r>
            <a:endParaRPr/>
          </a:p>
        </p:txBody>
      </p:sp>
      <p:pic>
        <p:nvPicPr>
          <p:cNvPr descr="" id="299" name="Picture 2"/>
          <p:cNvPicPr/>
          <p:nvPr/>
        </p:nvPicPr>
        <p:blipFill>
          <a:blip r:embed="rId1"/>
          <a:stretch>
            <a:fillRect/>
          </a:stretch>
        </p:blipFill>
        <p:spPr>
          <a:xfrm>
            <a:off x="6660360" y="908640"/>
            <a:ext cx="1728000" cy="2891160"/>
          </a:xfrm>
          <a:prstGeom prst="rect">
            <a:avLst/>
          </a:prstGeom>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TextShape 1"/>
          <p:cNvSpPr txBox="1"/>
          <p:nvPr/>
        </p:nvSpPr>
        <p:spPr>
          <a:xfrm>
            <a:off x="457200" y="533520"/>
            <a:ext cx="8229240" cy="990360"/>
          </a:xfrm>
          <a:prstGeom prst="rect">
            <a:avLst/>
          </a:prstGeom>
        </p:spPr>
        <p:txBody>
          <a:bodyPr anchor="ctr"/>
          <a:p>
            <a:pPr>
              <a:lnSpc>
                <a:spcPct val="100000"/>
              </a:lnSpc>
            </a:pPr>
            <a:r>
              <a:rPr b="1" lang="fr-FR" sz="4000">
                <a:solidFill>
                  <a:srgbClr val="4e5b6f"/>
                </a:solidFill>
                <a:latin typeface="Arial"/>
              </a:rPr>
              <a:t>Forge (informatique)</a:t>
            </a:r>
            <a:endParaRPr/>
          </a:p>
        </p:txBody>
      </p:sp>
      <p:sp>
        <p:nvSpPr>
          <p:cNvPr id="301"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En informatique, une </a:t>
            </a:r>
            <a:r>
              <a:rPr b="1" lang="fr-FR" sz="2400">
                <a:solidFill>
                  <a:srgbClr val="000000"/>
                </a:solidFill>
                <a:latin typeface="Arial"/>
              </a:rPr>
              <a:t>forge</a:t>
            </a:r>
            <a:r>
              <a:rPr lang="fr-FR" sz="2400">
                <a:solidFill>
                  <a:srgbClr val="000000"/>
                </a:solidFill>
                <a:latin typeface="Arial"/>
              </a:rPr>
              <a:t> désigne un système de gestion de développement collaboratif de logiciel.</a:t>
            </a:r>
            <a:endParaRPr/>
          </a:p>
          <a:p>
            <a:pPr>
              <a:lnSpc>
                <a:spcPct val="100000"/>
              </a:lnSpc>
            </a:pP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TextShape 1"/>
          <p:cNvSpPr txBox="1"/>
          <p:nvPr/>
        </p:nvSpPr>
        <p:spPr>
          <a:xfrm>
            <a:off x="457200" y="533520"/>
            <a:ext cx="8229240" cy="990360"/>
          </a:xfrm>
          <a:prstGeom prst="rect">
            <a:avLst/>
          </a:prstGeom>
        </p:spPr>
        <p:txBody>
          <a:bodyPr anchor="ctr"/>
          <a:p>
            <a:pPr>
              <a:lnSpc>
                <a:spcPct val="100000"/>
              </a:lnSpc>
            </a:pPr>
            <a:r>
              <a:rPr b="1" lang="fr-FR" sz="4000">
                <a:solidFill>
                  <a:srgbClr val="4e5b6f"/>
                </a:solidFill>
                <a:latin typeface="Arial"/>
              </a:rPr>
              <a:t>Objectifs</a:t>
            </a:r>
            <a:endParaRPr/>
          </a:p>
        </p:txBody>
      </p:sp>
      <p:sp>
        <p:nvSpPr>
          <p:cNvPr id="303"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L'objectif d'une forge est de permettre à plusieurs développeurs de participer ensemble au développement d'un ou plusieurs logiciels, le plus souvent à travers le réseau Internet.</a:t>
            </a:r>
            <a:endParaRPr/>
          </a:p>
          <a:p>
            <a:pPr>
              <a:lnSpc>
                <a:spcPct val="100000"/>
              </a:lnSpc>
              <a:buSzPct val="25000"/>
              <a:buFont typeface="Arial"/>
              <a:buChar char="•"/>
            </a:pPr>
            <a:r>
              <a:rPr lang="fr-FR" sz="2400">
                <a:solidFill>
                  <a:srgbClr val="000000"/>
                </a:solidFill>
                <a:latin typeface="Arial"/>
              </a:rPr>
              <a:t>De fait, une forge permet de rassembler des projets et des développeurs. Mais la plupart des forges permettent aussi à des personnes ne pratiquant pas la programmation informatique de participer, par exemple les traducteurs ou les graphistes, ou les utilisateurs qui s'entraident dans des forums ou soumettent des rapports de bogues. Une forge permet donc de rassembler tous ces gens autour du développement de projets de logiciel.</a:t>
            </a:r>
            <a:endParaRPr/>
          </a:p>
          <a:p>
            <a:pPr>
              <a:lnSpc>
                <a:spcPct val="100000"/>
              </a:lnSpc>
              <a:buSzPct val="25000"/>
              <a:buFont typeface="Arial"/>
              <a:buChar char="•"/>
            </a:pPr>
            <a:r>
              <a:rPr lang="fr-FR" sz="2400">
                <a:solidFill>
                  <a:srgbClr val="000000"/>
                </a:solidFill>
                <a:latin typeface="Arial"/>
              </a:rPr>
              <a:t>Les forges représentent donc un bon moyen d'assurer la transparence du développement d'un projet et de trouver des contributeurs afin que le projet soit actif.</a:t>
            </a:r>
            <a:endParaRPr/>
          </a:p>
          <a:p>
            <a:pPr>
              <a:lnSpc>
                <a:spcPct val="100000"/>
              </a:lnSpc>
            </a:pP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4" name="TextShape 1"/>
          <p:cNvSpPr txBox="1"/>
          <p:nvPr/>
        </p:nvSpPr>
        <p:spPr>
          <a:xfrm>
            <a:off x="457200" y="533520"/>
            <a:ext cx="8229240" cy="990360"/>
          </a:xfrm>
          <a:prstGeom prst="rect">
            <a:avLst/>
          </a:prstGeom>
        </p:spPr>
        <p:txBody>
          <a:bodyPr anchor="ctr"/>
          <a:p>
            <a:pPr>
              <a:lnSpc>
                <a:spcPct val="100000"/>
              </a:lnSpc>
            </a:pPr>
            <a:r>
              <a:rPr b="1" lang="fr-FR" sz="4000">
                <a:solidFill>
                  <a:srgbClr val="4e5b6f"/>
                </a:solidFill>
                <a:latin typeface="Arial"/>
              </a:rPr>
              <a:t>Fonctions disponibles</a:t>
            </a:r>
            <a:endParaRPr/>
          </a:p>
        </p:txBody>
      </p:sp>
      <p:sp>
        <p:nvSpPr>
          <p:cNvPr id="305" name="TextShape 2"/>
          <p:cNvSpPr txBox="1"/>
          <p:nvPr/>
        </p:nvSpPr>
        <p:spPr>
          <a:xfrm>
            <a:off x="457200" y="1340640"/>
            <a:ext cx="8229240" cy="5400360"/>
          </a:xfrm>
          <a:prstGeom prst="rect">
            <a:avLst/>
          </a:prstGeom>
        </p:spPr>
        <p:txBody>
          <a:bodyPr/>
          <a:p>
            <a:pPr>
              <a:lnSpc>
                <a:spcPct val="100000"/>
              </a:lnSpc>
              <a:buSzPct val="25000"/>
              <a:buFont typeface="Arial"/>
              <a:buChar char="•"/>
            </a:pPr>
            <a:r>
              <a:rPr lang="fr-FR" sz="1200">
                <a:solidFill>
                  <a:srgbClr val="000000"/>
                </a:solidFill>
                <a:latin typeface="Arial"/>
              </a:rPr>
              <a:t>Les outils offerts par une forge sont principalement :</a:t>
            </a:r>
            <a:endParaRPr/>
          </a:p>
          <a:p>
            <a:pPr lvl="1">
              <a:lnSpc>
                <a:spcPct val="100000"/>
              </a:lnSpc>
              <a:buSzPct val="25000"/>
              <a:buFont typeface="StarSymbol"/>
              <a:buChar char=""/>
            </a:pPr>
            <a:r>
              <a:rPr lang="fr-FR" sz="1200">
                <a:solidFill>
                  <a:srgbClr val="000000"/>
                </a:solidFill>
                <a:latin typeface="Arial"/>
              </a:rPr>
              <a:t>système de gestion des versions (via Subversion ou CVS, par exemple)</a:t>
            </a:r>
            <a:endParaRPr/>
          </a:p>
          <a:p>
            <a:pPr lvl="1">
              <a:lnSpc>
                <a:spcPct val="100000"/>
              </a:lnSpc>
              <a:buSzPct val="25000"/>
              <a:buFont typeface="StarSymbol"/>
              <a:buChar char=""/>
            </a:pPr>
            <a:r>
              <a:rPr lang="fr-FR" sz="1200">
                <a:solidFill>
                  <a:srgbClr val="000000"/>
                </a:solidFill>
                <a:latin typeface="Arial"/>
              </a:rPr>
              <a:t>gestionnaire de listes de discussion (et/ou de forums)</a:t>
            </a:r>
            <a:endParaRPr/>
          </a:p>
          <a:p>
            <a:pPr lvl="1">
              <a:lnSpc>
                <a:spcPct val="100000"/>
              </a:lnSpc>
              <a:buSzPct val="25000"/>
              <a:buFont typeface="StarSymbol"/>
              <a:buChar char=""/>
            </a:pPr>
            <a:r>
              <a:rPr lang="fr-FR" sz="1200">
                <a:solidFill>
                  <a:srgbClr val="000000"/>
                </a:solidFill>
                <a:latin typeface="Arial"/>
              </a:rPr>
              <a:t>outil de suivi des bugs</a:t>
            </a:r>
            <a:endParaRPr/>
          </a:p>
          <a:p>
            <a:pPr lvl="1">
              <a:lnSpc>
                <a:spcPct val="100000"/>
              </a:lnSpc>
              <a:buSzPct val="25000"/>
              <a:buFont typeface="StarSymbol"/>
              <a:buChar char=""/>
            </a:pPr>
            <a:r>
              <a:rPr lang="fr-FR" sz="1200">
                <a:solidFill>
                  <a:srgbClr val="000000"/>
                </a:solidFill>
                <a:latin typeface="Arial"/>
              </a:rPr>
              <a:t>gestionnaire documentation (souvent sur le principe du wiki)</a:t>
            </a:r>
            <a:endParaRPr/>
          </a:p>
          <a:p>
            <a:pPr lvl="1">
              <a:lnSpc>
                <a:spcPct val="100000"/>
              </a:lnSpc>
              <a:buSzPct val="25000"/>
              <a:buFont typeface="StarSymbol"/>
              <a:buChar char=""/>
            </a:pPr>
            <a:r>
              <a:rPr lang="fr-FR" sz="1200">
                <a:solidFill>
                  <a:srgbClr val="000000"/>
                </a:solidFill>
                <a:latin typeface="Arial"/>
              </a:rPr>
              <a:t>gestion des tâches</a:t>
            </a:r>
            <a:endParaRPr/>
          </a:p>
          <a:p>
            <a:pPr lvl="1">
              <a:lnSpc>
                <a:spcPct val="100000"/>
              </a:lnSpc>
              <a:buSzPct val="25000"/>
              <a:buFont typeface="StarSymbol"/>
              <a:buChar char=""/>
            </a:pPr>
            <a:r>
              <a:rPr lang="fr-FR" sz="1200">
                <a:solidFill>
                  <a:srgbClr val="000000"/>
                </a:solidFill>
                <a:latin typeface="Arial"/>
              </a:rPr>
              <a:t>traduction en ligne</a:t>
            </a:r>
            <a:endParaRPr/>
          </a:p>
          <a:p>
            <a:pPr lvl="1">
              <a:lnSpc>
                <a:spcPct val="100000"/>
              </a:lnSpc>
              <a:buSzPct val="25000"/>
              <a:buFont typeface="StarSymbol"/>
              <a:buChar char=""/>
            </a:pPr>
            <a:r>
              <a:rPr lang="fr-FR" sz="1200">
                <a:solidFill>
                  <a:srgbClr val="000000"/>
                </a:solidFill>
                <a:latin typeface="Arial"/>
              </a:rPr>
              <a:t>L'avantage d'une forge est de rassembler tous ces outils en un seul ensemble intégré et cohérent, et de les mettre à disposition de plusieurs personnes afin qu'elles puissent développer ensemble leurs projets. En effet, avant l'apparition des forges, les développeurs souhaitant collaborer pour le développement d'un projet devaient installer chaque application séparément, ce qui demande bien plus de travail et de temps.</a:t>
            </a:r>
            <a:endParaRPr/>
          </a:p>
          <a:p>
            <a:pPr lvl="1">
              <a:lnSpc>
                <a:spcPct val="100000"/>
              </a:lnSpc>
              <a:buSzPct val="25000"/>
              <a:buFont typeface="StarSymbol"/>
              <a:buChar char=""/>
            </a:pPr>
            <a:r>
              <a:rPr lang="fr-FR" sz="1200">
                <a:solidFill>
                  <a:srgbClr val="000000"/>
                </a:solidFill>
                <a:latin typeface="Arial"/>
              </a:rPr>
              <a:t>Ensuite, la forge peut aussi permettre de présenter son projet (ce qui peut être utile pour attirer des contributeurs potentiels) grâce à des outils comme :</a:t>
            </a:r>
            <a:endParaRPr/>
          </a:p>
          <a:p>
            <a:pPr lvl="1">
              <a:lnSpc>
                <a:spcPct val="100000"/>
              </a:lnSpc>
              <a:buSzPct val="25000"/>
              <a:buFont typeface="StarSymbol"/>
              <a:buChar char=""/>
            </a:pPr>
            <a:r>
              <a:rPr lang="fr-FR" sz="1200">
                <a:solidFill>
                  <a:srgbClr val="000000"/>
                </a:solidFill>
                <a:latin typeface="Arial"/>
              </a:rPr>
              <a:t>la présentation de captures d'écrans</a:t>
            </a:r>
            <a:endParaRPr/>
          </a:p>
          <a:p>
            <a:pPr lvl="1">
              <a:lnSpc>
                <a:spcPct val="100000"/>
              </a:lnSpc>
              <a:buSzPct val="25000"/>
              <a:buFont typeface="StarSymbol"/>
              <a:buChar char=""/>
            </a:pPr>
            <a:r>
              <a:rPr lang="fr-FR" sz="1200">
                <a:solidFill>
                  <a:srgbClr val="000000"/>
                </a:solidFill>
                <a:latin typeface="Arial"/>
              </a:rPr>
              <a:t>l'écriture d'actualités</a:t>
            </a:r>
            <a:endParaRPr/>
          </a:p>
          <a:p>
            <a:pPr lvl="1">
              <a:lnSpc>
                <a:spcPct val="100000"/>
              </a:lnSpc>
              <a:buSzPct val="25000"/>
              <a:buFont typeface="StarSymbol"/>
              <a:buChar char=""/>
            </a:pPr>
            <a:r>
              <a:rPr lang="fr-FR" sz="1200">
                <a:solidFill>
                  <a:srgbClr val="000000"/>
                </a:solidFill>
                <a:latin typeface="Arial"/>
              </a:rPr>
              <a:t>la mise à disposition d'un hébergement ou de quelques pages web descriptives</a:t>
            </a:r>
            <a:endParaRPr/>
          </a:p>
          <a:p>
            <a:pPr lvl="1">
              <a:lnSpc>
                <a:spcPct val="100000"/>
              </a:lnSpc>
              <a:buSzPct val="25000"/>
              <a:buFont typeface="StarSymbol"/>
              <a:buChar char=""/>
            </a:pPr>
            <a:r>
              <a:rPr lang="fr-FR" sz="1200">
                <a:solidFill>
                  <a:srgbClr val="000000"/>
                </a:solidFill>
                <a:latin typeface="Arial"/>
              </a:rPr>
              <a:t>Cela peut être organisé sur une page de présentation du projet, qui rassemble aussi la licence de logiciel du projet, les technologies utilisées, la compatibilité...</a:t>
            </a:r>
            <a:endParaRPr/>
          </a:p>
          <a:p>
            <a:pPr lvl="1">
              <a:lnSpc>
                <a:spcPct val="100000"/>
              </a:lnSpc>
              <a:buSzPct val="25000"/>
              <a:buFont typeface="StarSymbol"/>
              <a:buChar char=""/>
            </a:pPr>
            <a:r>
              <a:rPr lang="fr-FR" sz="1200">
                <a:solidFill>
                  <a:srgbClr val="000000"/>
                </a:solidFill>
                <a:latin typeface="Arial"/>
              </a:rPr>
              <a:t>Plus largement, les forges tendent à intégrer de plus en plus d'outils également présents dans d'autres plates-formes collaboratives facilitant le travail de groupe, l'organisation et la synchronisation dans les projets, mais aussi des outils plus spécifiques au développement de logiciels (outils d'intégration continue : de tests, empaquetage etc.)</a:t>
            </a:r>
            <a:endParaRPr/>
          </a:p>
          <a:p>
            <a:pPr>
              <a:lnSpc>
                <a:spcPct val="100000"/>
              </a:lnSpc>
            </a:pP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TextShape 1"/>
          <p:cNvSpPr txBox="1"/>
          <p:nvPr/>
        </p:nvSpPr>
        <p:spPr>
          <a:xfrm>
            <a:off x="722160" y="2362320"/>
            <a:ext cx="7772040" cy="2199960"/>
          </a:xfrm>
          <a:prstGeom prst="rect">
            <a:avLst/>
          </a:prstGeom>
        </p:spPr>
        <p:txBody>
          <a:bodyPr anchor="b"/>
          <a:p>
            <a:pPr>
              <a:lnSpc>
                <a:spcPct val="100000"/>
              </a:lnSpc>
            </a:pPr>
            <a:r>
              <a:rPr lang="fr-FR" sz="4800">
                <a:solidFill>
                  <a:srgbClr val="d6ecff"/>
                </a:solidFill>
                <a:latin typeface="Arial"/>
              </a:rPr>
              <a:t>Le projet</a:t>
            </a:r>
            <a:endParaRPr/>
          </a:p>
        </p:txBody>
      </p:sp>
      <p:sp>
        <p:nvSpPr>
          <p:cNvPr id="307" name="TextShape 2"/>
          <p:cNvSpPr txBox="1"/>
          <p:nvPr/>
        </p:nvSpPr>
        <p:spPr>
          <a:xfrm>
            <a:off x="722160" y="4626720"/>
            <a:ext cx="7772040" cy="1499760"/>
          </a:xfrm>
          <a:prstGeom prst="rect">
            <a:avLst/>
          </a:prstGeom>
        </p:spPr>
        <p:txBody>
          <a:bodyPr/>
          <a:p>
            <a:pPr>
              <a:lnSpc>
                <a:spcPct val="100000"/>
              </a:lnSpc>
            </a:pPr>
            <a:r>
              <a:rPr lang="fr-FR" sz="2400">
                <a:solidFill>
                  <a:srgbClr val="d6ecff"/>
                </a:solidFill>
                <a:latin typeface="Arial"/>
              </a:rPr>
              <a:t>La Mission</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La mission </a:t>
            </a:r>
            <a:endParaRPr/>
          </a:p>
        </p:txBody>
      </p:sp>
      <p:sp>
        <p:nvSpPr>
          <p:cNvPr id="309"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Réaliser une forge logicielle « Lean »</a:t>
            </a:r>
            <a:endParaRPr/>
          </a:p>
          <a:p>
            <a:pPr>
              <a:lnSpc>
                <a:spcPct val="100000"/>
              </a:lnSpc>
              <a:buSzPct val="25000"/>
              <a:buFont typeface="Arial"/>
              <a:buChar char="•"/>
            </a:pPr>
            <a:r>
              <a:rPr lang="fr-FR" sz="2400">
                <a:solidFill>
                  <a:srgbClr val="000000"/>
                </a:solidFill>
                <a:latin typeface="Arial"/>
              </a:rPr>
              <a:t>Fournir à un développeur, sachant déjà programmer, une vision globale de l’offre actuelle et ceci à trois niveaux :</a:t>
            </a:r>
            <a:endParaRPr/>
          </a:p>
          <a:p>
            <a:pPr lvl="1">
              <a:lnSpc>
                <a:spcPct val="100000"/>
              </a:lnSpc>
              <a:buSzPct val="25000"/>
              <a:buFont typeface="StarSymbol"/>
              <a:buChar char=""/>
            </a:pPr>
            <a:r>
              <a:rPr lang="fr-FR" sz="2000">
                <a:solidFill>
                  <a:srgbClr val="000000"/>
                </a:solidFill>
                <a:latin typeface="Arial"/>
              </a:rPr>
              <a:t>Les principes </a:t>
            </a:r>
            <a:endParaRPr/>
          </a:p>
          <a:p>
            <a:pPr lvl="1">
              <a:lnSpc>
                <a:spcPct val="100000"/>
              </a:lnSpc>
              <a:buSzPct val="25000"/>
              <a:buFont typeface="StarSymbol"/>
              <a:buChar char=""/>
            </a:pPr>
            <a:r>
              <a:rPr lang="fr-FR" sz="2000">
                <a:solidFill>
                  <a:srgbClr val="000000"/>
                </a:solidFill>
                <a:latin typeface="Arial"/>
              </a:rPr>
              <a:t>Les pratiques</a:t>
            </a:r>
            <a:endParaRPr/>
          </a:p>
          <a:p>
            <a:pPr lvl="1">
              <a:lnSpc>
                <a:spcPct val="100000"/>
              </a:lnSpc>
              <a:buSzPct val="25000"/>
              <a:buFont typeface="StarSymbol"/>
              <a:buChar char=""/>
            </a:pPr>
            <a:r>
              <a:rPr lang="fr-FR" sz="2000">
                <a:solidFill>
                  <a:srgbClr val="000000"/>
                </a:solidFill>
                <a:latin typeface="Arial"/>
              </a:rPr>
              <a:t>Les outils</a:t>
            </a:r>
            <a:endParaRPr/>
          </a:p>
          <a:p>
            <a:pPr>
              <a:lnSpc>
                <a:spcPct val="100000"/>
              </a:lnSpc>
              <a:buSzPct val="25000"/>
              <a:buFont typeface="Arial"/>
              <a:buChar char="•"/>
            </a:pPr>
            <a:r>
              <a:rPr lang="fr-FR" sz="2400">
                <a:solidFill>
                  <a:srgbClr val="000000"/>
                </a:solidFill>
                <a:latin typeface="Arial"/>
              </a:rPr>
              <a:t>Raccourcir le temps nécessaire à l’appropriation </a:t>
            </a:r>
            <a:endParaRPr/>
          </a:p>
          <a:p>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Enjeux et démarche</a:t>
            </a:r>
            <a:endParaRPr/>
          </a:p>
        </p:txBody>
      </p:sp>
      <p:sp>
        <p:nvSpPr>
          <p:cNvPr id="311"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Les enjeux :</a:t>
            </a:r>
            <a:endParaRPr/>
          </a:p>
          <a:p>
            <a:pPr lvl="1">
              <a:lnSpc>
                <a:spcPct val="100000"/>
              </a:lnSpc>
              <a:buSzPct val="25000"/>
              <a:buFont typeface="StarSymbol"/>
              <a:buChar char=""/>
            </a:pPr>
            <a:r>
              <a:rPr lang="fr-FR" sz="2000">
                <a:solidFill>
                  <a:srgbClr val="000000"/>
                </a:solidFill>
                <a:latin typeface="Arial"/>
              </a:rPr>
              <a:t>Favoriser l’apprentissage rapide des bonnes pratiques du « Lean »</a:t>
            </a:r>
            <a:endParaRPr/>
          </a:p>
          <a:p>
            <a:pPr lvl="1">
              <a:lnSpc>
                <a:spcPct val="100000"/>
              </a:lnSpc>
              <a:buSzPct val="25000"/>
              <a:buFont typeface="StarSymbol"/>
              <a:buChar char=""/>
            </a:pPr>
            <a:r>
              <a:rPr lang="fr-FR" sz="2000">
                <a:solidFill>
                  <a:srgbClr val="000000"/>
                </a:solidFill>
                <a:latin typeface="Arial"/>
              </a:rPr>
              <a:t>Fournir un accès facile aux outils « Lean »</a:t>
            </a:r>
            <a:endParaRPr/>
          </a:p>
          <a:p>
            <a:pPr lvl="1">
              <a:lnSpc>
                <a:spcPct val="100000"/>
              </a:lnSpc>
              <a:buSzPct val="25000"/>
              <a:buFont typeface="StarSymbol"/>
              <a:buChar char=""/>
            </a:pPr>
            <a:r>
              <a:rPr lang="fr-FR" sz="2000">
                <a:solidFill>
                  <a:srgbClr val="000000"/>
                </a:solidFill>
                <a:latin typeface="Arial"/>
              </a:rPr>
              <a:t>Montrer des exemples probants d’utilisation des outils « Lean » </a:t>
            </a:r>
            <a:endParaRPr/>
          </a:p>
          <a:p>
            <a:pPr lvl="1">
              <a:lnSpc>
                <a:spcPct val="100000"/>
              </a:lnSpc>
              <a:buSzPct val="25000"/>
              <a:buFont typeface="StarSymbol"/>
              <a:buChar char=""/>
            </a:pPr>
            <a:r>
              <a:rPr lang="fr-FR" sz="2000">
                <a:solidFill>
                  <a:srgbClr val="000000"/>
                </a:solidFill>
                <a:latin typeface="Arial"/>
              </a:rPr>
              <a:t>Permettre d’héberger des projets de développement « Lean »</a:t>
            </a:r>
            <a:endParaRPr/>
          </a:p>
          <a:p>
            <a:pPr lvl="1">
              <a:lnSpc>
                <a:spcPct val="100000"/>
              </a:lnSpc>
              <a:buSzPct val="25000"/>
              <a:buFont typeface="StarSymbol"/>
              <a:buChar char=""/>
            </a:pPr>
            <a:r>
              <a:rPr lang="fr-FR" sz="2000">
                <a:solidFill>
                  <a:srgbClr val="000000"/>
                </a:solidFill>
                <a:latin typeface="Arial"/>
              </a:rPr>
              <a:t>Faciliter, plus tard, l’ajout de nouveaux outils</a:t>
            </a:r>
            <a:endParaRPr/>
          </a:p>
          <a:p>
            <a:pPr>
              <a:lnSpc>
                <a:spcPct val="100000"/>
              </a:lnSpc>
              <a:buSzPct val="25000"/>
              <a:buFont typeface="Arial"/>
              <a:buChar char="•"/>
            </a:pPr>
            <a:r>
              <a:rPr lang="fr-FR" sz="2400">
                <a:solidFill>
                  <a:srgbClr val="000000"/>
                </a:solidFill>
                <a:latin typeface="Arial"/>
              </a:rPr>
              <a:t>La démarche :</a:t>
            </a:r>
            <a:endParaRPr/>
          </a:p>
          <a:p>
            <a:pPr lvl="1">
              <a:lnSpc>
                <a:spcPct val="100000"/>
              </a:lnSpc>
              <a:buSzPct val="25000"/>
              <a:buFont typeface="StarSymbol"/>
              <a:buChar char=""/>
            </a:pPr>
            <a:r>
              <a:rPr lang="fr-FR" sz="2000">
                <a:solidFill>
                  <a:srgbClr val="000000"/>
                </a:solidFill>
                <a:latin typeface="Arial"/>
              </a:rPr>
              <a:t>Compte-tenu des tâches (Génie Logiciel)</a:t>
            </a:r>
            <a:endParaRPr/>
          </a:p>
          <a:p>
            <a:pPr lvl="1">
              <a:lnSpc>
                <a:spcPct val="100000"/>
              </a:lnSpc>
              <a:buSzPct val="25000"/>
              <a:buFont typeface="StarSymbol"/>
              <a:buChar char=""/>
            </a:pPr>
            <a:r>
              <a:rPr lang="fr-FR" sz="2000">
                <a:solidFill>
                  <a:srgbClr val="000000"/>
                </a:solidFill>
                <a:latin typeface="Arial"/>
              </a:rPr>
              <a:t>Comprendre les pratiques (Lean Development)</a:t>
            </a:r>
            <a:endParaRPr/>
          </a:p>
          <a:p>
            <a:pPr lvl="1">
              <a:lnSpc>
                <a:spcPct val="100000"/>
              </a:lnSpc>
              <a:buSzPct val="25000"/>
              <a:buFont typeface="StarSymbol"/>
              <a:buChar char=""/>
            </a:pPr>
            <a:r>
              <a:rPr lang="fr-FR" sz="2000">
                <a:solidFill>
                  <a:srgbClr val="000000"/>
                </a:solidFill>
                <a:latin typeface="Arial"/>
              </a:rPr>
              <a:t>Maîtriser les outils (installation, formation, intégration)</a:t>
            </a:r>
            <a:endParaRPr/>
          </a:p>
          <a:p>
            <a:pPr lvl="1">
              <a:lnSpc>
                <a:spcPct val="100000"/>
              </a:lnSpc>
              <a:buSzPct val="25000"/>
              <a:buFont typeface="StarSymbol"/>
              <a:buChar char=""/>
            </a:pPr>
            <a:r>
              <a:rPr lang="fr-FR" sz="2000">
                <a:solidFill>
                  <a:srgbClr val="000000"/>
                </a:solidFill>
                <a:latin typeface="Arial"/>
              </a:rPr>
              <a:t>Faciliter un accès rapide à ces outils </a:t>
            </a:r>
            <a:endParaRPr/>
          </a:p>
          <a:p>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Le plan </a:t>
            </a:r>
            <a:endParaRPr/>
          </a:p>
        </p:txBody>
      </p:sp>
      <p:sp>
        <p:nvSpPr>
          <p:cNvPr id="241" name="TextShape 2"/>
          <p:cNvSpPr txBox="1"/>
          <p:nvPr/>
        </p:nvSpPr>
        <p:spPr>
          <a:xfrm>
            <a:off x="4068000" y="1673280"/>
            <a:ext cx="4618440" cy="4717800"/>
          </a:xfrm>
          <a:prstGeom prst="rect">
            <a:avLst/>
          </a:prstGeom>
        </p:spPr>
        <p:txBody>
          <a:bodyPr anchor="ctr"/>
          <a:p>
            <a:pPr>
              <a:lnSpc>
                <a:spcPct val="100000"/>
              </a:lnSpc>
              <a:buSzPct val="25000"/>
              <a:buFont typeface="Arial"/>
              <a:buChar char="•"/>
            </a:pPr>
            <a:r>
              <a:rPr lang="fr-FR" sz="2800">
                <a:solidFill>
                  <a:srgbClr val="ffffff"/>
                </a:solidFill>
                <a:latin typeface="Arial"/>
              </a:rPr>
              <a:t>Rappels</a:t>
            </a:r>
            <a:endParaRPr/>
          </a:p>
          <a:p>
            <a:pPr>
              <a:lnSpc>
                <a:spcPct val="100000"/>
              </a:lnSpc>
              <a:buSzPct val="25000"/>
              <a:buFont typeface="Arial"/>
              <a:buChar char="•"/>
            </a:pPr>
            <a:r>
              <a:rPr lang="fr-FR" sz="2800">
                <a:solidFill>
                  <a:srgbClr val="ffffff"/>
                </a:solidFill>
                <a:latin typeface="Arial"/>
              </a:rPr>
              <a:t>Le « Lean »</a:t>
            </a:r>
            <a:endParaRPr/>
          </a:p>
          <a:p>
            <a:pPr>
              <a:lnSpc>
                <a:spcPct val="100000"/>
              </a:lnSpc>
              <a:buSzPct val="25000"/>
              <a:buFont typeface="Arial"/>
              <a:buChar char="•"/>
            </a:pPr>
            <a:r>
              <a:rPr lang="fr-FR" sz="2800">
                <a:solidFill>
                  <a:srgbClr val="ffffff"/>
                </a:solidFill>
                <a:latin typeface="Arial"/>
              </a:rPr>
              <a:t>La Forge</a:t>
            </a:r>
            <a:endParaRPr/>
          </a:p>
          <a:p>
            <a:pPr>
              <a:lnSpc>
                <a:spcPct val="100000"/>
              </a:lnSpc>
              <a:buSzPct val="25000"/>
              <a:buFont typeface="Arial"/>
              <a:buChar char="•"/>
            </a:pPr>
            <a:r>
              <a:rPr lang="fr-FR" sz="2800">
                <a:solidFill>
                  <a:srgbClr val="ffffff"/>
                </a:solidFill>
                <a:latin typeface="Arial"/>
              </a:rPr>
              <a:t>Le Projet</a:t>
            </a:r>
            <a:endParaRPr/>
          </a:p>
          <a:p>
            <a:pPr>
              <a:lnSpc>
                <a:spcPct val="100000"/>
              </a:lnSpc>
              <a:buSzPct val="25000"/>
              <a:buFont typeface="Arial"/>
              <a:buChar char="•"/>
            </a:pPr>
            <a:r>
              <a:rPr lang="fr-FR" sz="2800">
                <a:solidFill>
                  <a:srgbClr val="ffffff"/>
                </a:solidFill>
                <a:latin typeface="Arial"/>
              </a:rPr>
              <a:t>Le Déroulement du Projet</a:t>
            </a:r>
            <a:endParaRPr/>
          </a:p>
          <a:p>
            <a:pPr>
              <a:lnSpc>
                <a:spcPct val="100000"/>
              </a:lnSpc>
              <a:buSzPct val="25000"/>
              <a:buFont typeface="Arial"/>
              <a:buChar char="•"/>
            </a:pPr>
            <a:r>
              <a:rPr lang="fr-FR" sz="2800">
                <a:solidFill>
                  <a:srgbClr val="ffffff"/>
                </a:solidFill>
                <a:latin typeface="Arial"/>
              </a:rPr>
              <a:t>Le Sujet du Projet</a:t>
            </a:r>
            <a:endParaRPr/>
          </a:p>
          <a:p>
            <a:pPr>
              <a:lnSpc>
                <a:spcPct val="100000"/>
              </a:lnSpc>
              <a:buSzPct val="25000"/>
              <a:buFont typeface="Arial"/>
              <a:buChar char="•"/>
            </a:pPr>
            <a:r>
              <a:rPr lang="fr-FR" sz="2800">
                <a:solidFill>
                  <a:srgbClr val="ffffff"/>
                </a:solidFill>
                <a:latin typeface="Arial"/>
              </a:rPr>
              <a:t>Aujourd’hui</a:t>
            </a:r>
            <a:endParaRPr/>
          </a:p>
        </p:txBody>
      </p:sp>
      <p:pic>
        <p:nvPicPr>
          <p:cNvPr descr="" id="242" name="Picture 2"/>
          <p:cNvPicPr/>
          <p:nvPr/>
        </p:nvPicPr>
        <p:blipFill>
          <a:blip r:embed="rId1"/>
          <a:stretch>
            <a:fillRect/>
          </a:stretch>
        </p:blipFill>
        <p:spPr>
          <a:xfrm>
            <a:off x="1100880" y="2064960"/>
            <a:ext cx="2750760" cy="3934080"/>
          </a:xfrm>
          <a:prstGeom prst="rect">
            <a:avLst/>
          </a:prstGeom>
        </p:spPr>
      </p:pic>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TextShape 1"/>
          <p:cNvSpPr txBox="1"/>
          <p:nvPr/>
        </p:nvSpPr>
        <p:spPr>
          <a:xfrm>
            <a:off x="722160" y="2362320"/>
            <a:ext cx="7772040" cy="2199960"/>
          </a:xfrm>
          <a:prstGeom prst="rect">
            <a:avLst/>
          </a:prstGeom>
        </p:spPr>
        <p:txBody>
          <a:bodyPr anchor="b"/>
          <a:p>
            <a:pPr>
              <a:lnSpc>
                <a:spcPct val="100000"/>
              </a:lnSpc>
            </a:pPr>
            <a:r>
              <a:rPr lang="fr-FR" sz="4800">
                <a:solidFill>
                  <a:srgbClr val="d6ecff"/>
                </a:solidFill>
                <a:latin typeface="Arial"/>
              </a:rPr>
              <a:t>Le déroulement du projet</a:t>
            </a:r>
            <a:endParaRPr/>
          </a:p>
        </p:txBody>
      </p:sp>
      <p:sp>
        <p:nvSpPr>
          <p:cNvPr id="313" name="TextShape 2"/>
          <p:cNvSpPr txBox="1"/>
          <p:nvPr/>
        </p:nvSpPr>
        <p:spPr>
          <a:xfrm>
            <a:off x="722160" y="4626720"/>
            <a:ext cx="7772040" cy="1499760"/>
          </a:xfrm>
          <a:prstGeom prst="rect">
            <a:avLst/>
          </a:prstGeom>
        </p:spPr>
        <p:txBody>
          <a:bodyPr/>
          <a:p>
            <a:pPr>
              <a:lnSpc>
                <a:spcPct val="100000"/>
              </a:lnSpc>
            </a:pPr>
            <a:r>
              <a:rPr lang="fr-FR" sz="2400">
                <a:solidFill>
                  <a:srgbClr val="d6ecff"/>
                </a:solidFill>
                <a:latin typeface="Arial"/>
              </a:rPr>
              <a:t>Ce que l’on peut en dire aujourd’hui </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Les phases et les jalons </a:t>
            </a:r>
            <a:endParaRPr/>
          </a:p>
        </p:txBody>
      </p:sp>
      <p:sp>
        <p:nvSpPr>
          <p:cNvPr id="315" name="TextShape 2"/>
          <p:cNvSpPr txBox="1"/>
          <p:nvPr/>
        </p:nvSpPr>
        <p:spPr>
          <a:xfrm>
            <a:off x="457200" y="4149000"/>
            <a:ext cx="8229240" cy="2327400"/>
          </a:xfrm>
          <a:prstGeom prst="rect">
            <a:avLst/>
          </a:prstGeom>
        </p:spPr>
        <p:txBody>
          <a:bodyPr/>
          <a:p>
            <a:pPr>
              <a:lnSpc>
                <a:spcPct val="100000"/>
              </a:lnSpc>
              <a:buSzPct val="25000"/>
              <a:buFont typeface="Arial"/>
              <a:buChar char="•"/>
            </a:pPr>
            <a:r>
              <a:rPr lang="fr-FR" sz="2400">
                <a:solidFill>
                  <a:srgbClr val="000000"/>
                </a:solidFill>
                <a:latin typeface="Arial"/>
              </a:rPr>
              <a:t>4 phases</a:t>
            </a:r>
            <a:endParaRPr/>
          </a:p>
          <a:p>
            <a:pPr>
              <a:lnSpc>
                <a:spcPct val="100000"/>
              </a:lnSpc>
              <a:buSzPct val="25000"/>
              <a:buFont typeface="Arial"/>
              <a:buChar char="•"/>
            </a:pPr>
            <a:r>
              <a:rPr lang="fr-FR" sz="2400">
                <a:solidFill>
                  <a:srgbClr val="000000"/>
                </a:solidFill>
                <a:latin typeface="Arial"/>
              </a:rPr>
              <a:t>5 jalons</a:t>
            </a:r>
            <a:endParaRPr/>
          </a:p>
          <a:p>
            <a:pPr>
              <a:lnSpc>
                <a:spcPct val="100000"/>
              </a:lnSpc>
              <a:buSzPct val="25000"/>
              <a:buFont typeface="Arial"/>
              <a:buChar char="•"/>
            </a:pPr>
            <a:r>
              <a:rPr lang="fr-FR" sz="2400">
                <a:solidFill>
                  <a:srgbClr val="000000"/>
                </a:solidFill>
                <a:latin typeface="Arial"/>
              </a:rPr>
              <a:t>Remarque, pour les AL2 : </a:t>
            </a:r>
            <a:endParaRPr/>
          </a:p>
          <a:p>
            <a:pPr lvl="1">
              <a:lnSpc>
                <a:spcPct val="100000"/>
              </a:lnSpc>
              <a:buSzPct val="25000"/>
              <a:buFont typeface="StarSymbol"/>
              <a:buChar char=""/>
            </a:pPr>
            <a:r>
              <a:rPr lang="fr-FR" sz="2000">
                <a:solidFill>
                  <a:srgbClr val="000000"/>
                </a:solidFill>
                <a:latin typeface="Arial"/>
              </a:rPr>
              <a:t>Réunion de lancement, le 09/01/2014</a:t>
            </a:r>
            <a:endParaRPr/>
          </a:p>
          <a:p>
            <a:pPr lvl="1">
              <a:lnSpc>
                <a:spcPct val="100000"/>
              </a:lnSpc>
              <a:buSzPct val="25000"/>
              <a:buFont typeface="StarSymbol"/>
              <a:buChar char=""/>
            </a:pPr>
            <a:r>
              <a:rPr lang="fr-FR" sz="2000">
                <a:solidFill>
                  <a:srgbClr val="000000"/>
                </a:solidFill>
                <a:latin typeface="Arial"/>
              </a:rPr>
              <a:t>Fin du projet, le 18/07/2014</a:t>
            </a:r>
            <a:endParaRPr/>
          </a:p>
        </p:txBody>
      </p:sp>
      <p:pic>
        <p:nvPicPr>
          <p:cNvPr descr="" id="316" name="Picture 2"/>
          <p:cNvPicPr/>
          <p:nvPr/>
        </p:nvPicPr>
        <p:blipFill>
          <a:blip r:embed="rId1"/>
          <a:stretch>
            <a:fillRect/>
          </a:stretch>
        </p:blipFill>
        <p:spPr>
          <a:xfrm>
            <a:off x="-12600" y="1628640"/>
            <a:ext cx="9143640" cy="2244240"/>
          </a:xfrm>
          <a:prstGeom prst="rect">
            <a:avLst/>
          </a:prstGeom>
        </p:spPr>
      </p:pic>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TextShape 1"/>
          <p:cNvSpPr txBox="1"/>
          <p:nvPr/>
        </p:nvSpPr>
        <p:spPr>
          <a:xfrm>
            <a:off x="685800" y="1371600"/>
            <a:ext cx="7848360" cy="1926720"/>
          </a:xfrm>
          <a:prstGeom prst="rect">
            <a:avLst/>
          </a:prstGeom>
        </p:spPr>
        <p:txBody>
          <a:bodyPr anchor="b"/>
          <a:p>
            <a:pPr>
              <a:lnSpc>
                <a:spcPct val="100000"/>
              </a:lnSpc>
            </a:pPr>
            <a:r>
              <a:rPr lang="fr-FR" sz="5400">
                <a:solidFill>
                  <a:srgbClr val="4e5b6f"/>
                </a:solidFill>
                <a:latin typeface="Arial"/>
              </a:rPr>
              <a:t>1ère Phase </a:t>
            </a:r>
            <a:r>
              <a:rPr lang="fr-FR" sz="5400">
                <a:solidFill>
                  <a:srgbClr val="4e5b6f"/>
                </a:solidFill>
                <a:latin typeface="Arial"/>
              </a:rPr>
              <a:t>
</a:t>
            </a:r>
            <a:r>
              <a:rPr lang="fr-FR" sz="5400">
                <a:solidFill>
                  <a:srgbClr val="4e5b6f"/>
                </a:solidFill>
                <a:latin typeface="Arial"/>
              </a:rPr>
              <a:t>le commencement</a:t>
            </a:r>
            <a:endParaRPr/>
          </a:p>
        </p:txBody>
      </p:sp>
      <p:sp>
        <p:nvSpPr>
          <p:cNvPr id="318" name="TextShape 2"/>
          <p:cNvSpPr txBox="1"/>
          <p:nvPr/>
        </p:nvSpPr>
        <p:spPr>
          <a:xfrm>
            <a:off x="685800" y="3505320"/>
            <a:ext cx="6400440" cy="1752120"/>
          </a:xfrm>
          <a:prstGeom prst="rect">
            <a:avLst/>
          </a:prstGeom>
        </p:spPr>
        <p:txBody>
          <a:bodyPr/>
          <a:p>
            <a:pPr>
              <a:lnSpc>
                <a:spcPct val="100000"/>
              </a:lnSpc>
            </a:pPr>
            <a:r>
              <a:rPr lang="fr-FR" sz="2400">
                <a:solidFill>
                  <a:srgbClr val="404040"/>
                </a:solidFill>
                <a:latin typeface="Arial"/>
              </a:rPr>
              <a:t>Préparer la réunion de lancement</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Les tâches du commencement</a:t>
            </a:r>
            <a:endParaRPr/>
          </a:p>
        </p:txBody>
      </p:sp>
      <p:sp>
        <p:nvSpPr>
          <p:cNvPr id="320" name="TextShape 2"/>
          <p:cNvSpPr txBox="1"/>
          <p:nvPr/>
        </p:nvSpPr>
        <p:spPr>
          <a:xfrm>
            <a:off x="457200" y="1600200"/>
            <a:ext cx="8434800" cy="5140800"/>
          </a:xfrm>
          <a:prstGeom prst="rect">
            <a:avLst/>
          </a:prstGeom>
        </p:spPr>
        <p:txBody>
          <a:bodyPr/>
          <a:p>
            <a:pPr>
              <a:lnSpc>
                <a:spcPct val="100000"/>
              </a:lnSpc>
              <a:buSzPct val="25000"/>
              <a:buFont typeface="Arial"/>
              <a:buChar char="•"/>
            </a:pPr>
            <a:r>
              <a:rPr lang="fr-FR" sz="2400">
                <a:solidFill>
                  <a:srgbClr val="000000"/>
                </a:solidFill>
                <a:latin typeface="Arial"/>
              </a:rPr>
              <a:t>Justifier le travail :</a:t>
            </a:r>
            <a:endParaRPr/>
          </a:p>
          <a:p>
            <a:pPr lvl="1">
              <a:lnSpc>
                <a:spcPct val="100000"/>
              </a:lnSpc>
              <a:buSzPct val="25000"/>
              <a:buFont typeface="StarSymbol"/>
              <a:buChar char=""/>
            </a:pPr>
            <a:r>
              <a:rPr lang="fr-FR" sz="2000">
                <a:solidFill>
                  <a:srgbClr val="000000"/>
                </a:solidFill>
                <a:latin typeface="Arial"/>
              </a:rPr>
              <a:t>Avantages, Faisabilité, Rentabilité, Risques</a:t>
            </a:r>
            <a:endParaRPr/>
          </a:p>
          <a:p>
            <a:pPr lvl="1">
              <a:lnSpc>
                <a:spcPct val="100000"/>
              </a:lnSpc>
              <a:buSzPct val="25000"/>
              <a:buFont typeface="StarSymbol"/>
              <a:buChar char=""/>
            </a:pPr>
            <a:r>
              <a:rPr lang="fr-FR" sz="2000">
                <a:solidFill>
                  <a:srgbClr val="ff0000"/>
                </a:solidFill>
                <a:latin typeface="Arial"/>
              </a:rPr>
              <a:t>L’étude d’opportunité</a:t>
            </a:r>
            <a:endParaRPr/>
          </a:p>
          <a:p>
            <a:pPr>
              <a:lnSpc>
                <a:spcPct val="100000"/>
              </a:lnSpc>
              <a:buSzPct val="25000"/>
              <a:buFont typeface="Arial"/>
              <a:buChar char="•"/>
            </a:pPr>
            <a:r>
              <a:rPr lang="fr-FR" sz="2400">
                <a:solidFill>
                  <a:srgbClr val="000000"/>
                </a:solidFill>
                <a:latin typeface="Arial"/>
              </a:rPr>
              <a:t>Comprendre le problème :</a:t>
            </a:r>
            <a:endParaRPr/>
          </a:p>
          <a:p>
            <a:pPr lvl="1">
              <a:lnSpc>
                <a:spcPct val="100000"/>
              </a:lnSpc>
              <a:buSzPct val="25000"/>
              <a:buFont typeface="StarSymbol"/>
              <a:buChar char=""/>
            </a:pPr>
            <a:r>
              <a:rPr lang="fr-FR" sz="2000">
                <a:solidFill>
                  <a:srgbClr val="000000"/>
                </a:solidFill>
                <a:latin typeface="Arial"/>
              </a:rPr>
              <a:t>Fonctionnalités, Non-fonctionnalités, Contraintes, Priorités, Livrables</a:t>
            </a:r>
            <a:endParaRPr/>
          </a:p>
          <a:p>
            <a:pPr lvl="1">
              <a:lnSpc>
                <a:spcPct val="100000"/>
              </a:lnSpc>
              <a:buSzPct val="25000"/>
              <a:buFont typeface="StarSymbol"/>
              <a:buChar char=""/>
            </a:pPr>
            <a:r>
              <a:rPr lang="fr-FR" sz="2000">
                <a:solidFill>
                  <a:srgbClr val="ff0000"/>
                </a:solidFill>
                <a:latin typeface="Arial"/>
              </a:rPr>
              <a:t>Les spécifications</a:t>
            </a:r>
            <a:endParaRPr/>
          </a:p>
          <a:p>
            <a:pPr>
              <a:lnSpc>
                <a:spcPct val="100000"/>
              </a:lnSpc>
              <a:buSzPct val="25000"/>
              <a:buFont typeface="Arial"/>
              <a:buChar char="•"/>
            </a:pPr>
            <a:r>
              <a:rPr lang="fr-FR" sz="2400">
                <a:solidFill>
                  <a:srgbClr val="000000"/>
                </a:solidFill>
                <a:latin typeface="Arial"/>
              </a:rPr>
              <a:t>Expliquer comment on va travailler :</a:t>
            </a:r>
            <a:endParaRPr/>
          </a:p>
          <a:p>
            <a:pPr lvl="1">
              <a:lnSpc>
                <a:spcPct val="100000"/>
              </a:lnSpc>
              <a:buSzPct val="25000"/>
              <a:buFont typeface="StarSymbol"/>
              <a:buChar char=""/>
            </a:pPr>
            <a:r>
              <a:rPr lang="fr-FR" sz="2000">
                <a:solidFill>
                  <a:srgbClr val="000000"/>
                </a:solidFill>
                <a:latin typeface="Arial"/>
              </a:rPr>
              <a:t>Parties prenantes, Organisation, Gestion du planning et du reporting</a:t>
            </a:r>
            <a:endParaRPr/>
          </a:p>
          <a:p>
            <a:pPr lvl="1">
              <a:lnSpc>
                <a:spcPct val="100000"/>
              </a:lnSpc>
              <a:buSzPct val="25000"/>
              <a:buFont typeface="StarSymbol"/>
              <a:buChar char=""/>
            </a:pPr>
            <a:r>
              <a:rPr lang="fr-FR" sz="2000">
                <a:solidFill>
                  <a:srgbClr val="000000"/>
                </a:solidFill>
                <a:latin typeface="Arial"/>
              </a:rPr>
              <a:t>Pratiques : cycle de vie, méthodes, documentation</a:t>
            </a:r>
            <a:endParaRPr/>
          </a:p>
          <a:p>
            <a:pPr lvl="1">
              <a:lnSpc>
                <a:spcPct val="100000"/>
              </a:lnSpc>
              <a:buSzPct val="25000"/>
              <a:buFont typeface="StarSymbol"/>
              <a:buChar char=""/>
            </a:pPr>
            <a:r>
              <a:rPr lang="fr-FR" sz="2000">
                <a:solidFill>
                  <a:srgbClr val="000000"/>
                </a:solidFill>
                <a:latin typeface="Arial"/>
              </a:rPr>
              <a:t>Gestion des relations</a:t>
            </a:r>
            <a:endParaRPr/>
          </a:p>
          <a:p>
            <a:pPr lvl="1">
              <a:lnSpc>
                <a:spcPct val="100000"/>
              </a:lnSpc>
              <a:buSzPct val="25000"/>
              <a:buFont typeface="StarSymbol"/>
              <a:buChar char=""/>
            </a:pPr>
            <a:r>
              <a:rPr lang="fr-FR" sz="2000">
                <a:solidFill>
                  <a:srgbClr val="ff0000"/>
                </a:solidFill>
                <a:latin typeface="Arial"/>
              </a:rPr>
              <a:t>La charte de projet</a:t>
            </a:r>
            <a:endParaRPr/>
          </a:p>
          <a:p>
            <a:pPr>
              <a:lnSpc>
                <a:spcPct val="100000"/>
              </a:lnSpc>
              <a:buSzPct val="25000"/>
              <a:buFont typeface="Arial"/>
              <a:buChar char="•"/>
            </a:pPr>
            <a:r>
              <a:rPr lang="fr-FR" sz="2400">
                <a:solidFill>
                  <a:srgbClr val="000000"/>
                </a:solidFill>
                <a:latin typeface="Arial"/>
              </a:rPr>
              <a:t>Planning :</a:t>
            </a:r>
            <a:endParaRPr/>
          </a:p>
          <a:p>
            <a:pPr lvl="1">
              <a:lnSpc>
                <a:spcPct val="100000"/>
              </a:lnSpc>
              <a:buSzPct val="25000"/>
              <a:buFont typeface="StarSymbol"/>
              <a:buChar char=""/>
            </a:pPr>
            <a:r>
              <a:rPr lang="fr-FR" sz="2000">
                <a:solidFill>
                  <a:srgbClr val="000000"/>
                </a:solidFill>
                <a:latin typeface="Arial"/>
              </a:rPr>
              <a:t>Comment on passe de la Mission aux tâches élémentaires</a:t>
            </a:r>
            <a:endParaRPr/>
          </a:p>
          <a:p>
            <a:pPr lvl="1">
              <a:lnSpc>
                <a:spcPct val="100000"/>
              </a:lnSpc>
              <a:buSzPct val="25000"/>
              <a:buFont typeface="StarSymbol"/>
              <a:buChar char=""/>
            </a:pPr>
            <a:r>
              <a:rPr lang="fr-FR" sz="2000">
                <a:solidFill>
                  <a:srgbClr val="000000"/>
                </a:solidFill>
                <a:latin typeface="Arial"/>
              </a:rPr>
              <a:t>Quelle durée, quelles ressources sont affectées à chaque tâche</a:t>
            </a:r>
            <a:endParaRPr/>
          </a:p>
          <a:p>
            <a:pPr lvl="1">
              <a:lnSpc>
                <a:spcPct val="100000"/>
              </a:lnSpc>
              <a:buSzPct val="25000"/>
              <a:buFont typeface="StarSymbol"/>
              <a:buChar char=""/>
            </a:pPr>
            <a:r>
              <a:rPr lang="fr-FR" sz="2000">
                <a:solidFill>
                  <a:srgbClr val="ff0000"/>
                </a:solidFill>
                <a:latin typeface="Arial"/>
              </a:rPr>
              <a:t>Le planning</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TextShape 1"/>
          <p:cNvSpPr txBox="1"/>
          <p:nvPr/>
        </p:nvSpPr>
        <p:spPr>
          <a:xfrm>
            <a:off x="5004000" y="692640"/>
            <a:ext cx="4032000" cy="990360"/>
          </a:xfrm>
          <a:prstGeom prst="rect">
            <a:avLst/>
          </a:prstGeom>
        </p:spPr>
        <p:txBody>
          <a:bodyPr anchor="ctr"/>
          <a:p>
            <a:pPr>
              <a:lnSpc>
                <a:spcPct val="100000"/>
              </a:lnSpc>
            </a:pPr>
            <a:r>
              <a:rPr lang="fr-FR" sz="4000">
                <a:solidFill>
                  <a:srgbClr val="4e5b6f"/>
                </a:solidFill>
                <a:latin typeface="Arial"/>
              </a:rPr>
              <a:t>Réunion de lancement : l’évaluation</a:t>
            </a:r>
            <a:endParaRPr/>
          </a:p>
        </p:txBody>
      </p:sp>
      <p:sp>
        <p:nvSpPr>
          <p:cNvPr id="322" name="TextShape 2"/>
          <p:cNvSpPr txBox="1"/>
          <p:nvPr/>
        </p:nvSpPr>
        <p:spPr>
          <a:xfrm>
            <a:off x="5148000" y="2421000"/>
            <a:ext cx="3826440" cy="3983760"/>
          </a:xfrm>
          <a:prstGeom prst="rect">
            <a:avLst/>
          </a:prstGeom>
        </p:spPr>
        <p:txBody>
          <a:bodyPr/>
          <a:p>
            <a:endParaRPr/>
          </a:p>
        </p:txBody>
      </p:sp>
      <p:pic>
        <p:nvPicPr>
          <p:cNvPr descr="" id="323" name=""/>
          <p:cNvPicPr/>
          <p:nvPr/>
        </p:nvPicPr>
        <p:blipFill>
          <a:blip r:embed="rId1"/>
          <a:stretch>
            <a:fillRect/>
          </a:stretch>
        </p:blipFill>
        <p:spPr>
          <a:xfrm>
            <a:off x="360" y="0"/>
            <a:ext cx="4851360" cy="6870600"/>
          </a:xfrm>
          <a:prstGeom prst="rect">
            <a:avLst/>
          </a:prstGeom>
        </p:spPr>
      </p:pic>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TextShape 1"/>
          <p:cNvSpPr txBox="1"/>
          <p:nvPr/>
        </p:nvSpPr>
        <p:spPr>
          <a:xfrm>
            <a:off x="685800" y="1371600"/>
            <a:ext cx="7848360" cy="1926720"/>
          </a:xfrm>
          <a:prstGeom prst="rect">
            <a:avLst/>
          </a:prstGeom>
        </p:spPr>
        <p:txBody>
          <a:bodyPr anchor="b"/>
          <a:p>
            <a:pPr>
              <a:lnSpc>
                <a:spcPct val="100000"/>
              </a:lnSpc>
            </a:pPr>
            <a:r>
              <a:rPr lang="fr-FR" sz="5400">
                <a:solidFill>
                  <a:srgbClr val="4e5b6f"/>
                </a:solidFill>
                <a:latin typeface="Arial"/>
              </a:rPr>
              <a:t>La suite…</a:t>
            </a:r>
            <a:endParaRPr/>
          </a:p>
        </p:txBody>
      </p:sp>
      <p:sp>
        <p:nvSpPr>
          <p:cNvPr id="325" name="TextShape 2"/>
          <p:cNvSpPr txBox="1"/>
          <p:nvPr/>
        </p:nvSpPr>
        <p:spPr>
          <a:xfrm>
            <a:off x="685800" y="3505320"/>
            <a:ext cx="6400440" cy="1752120"/>
          </a:xfrm>
          <a:prstGeom prst="rect">
            <a:avLst/>
          </a:prstGeom>
        </p:spPr>
        <p:txBody>
          <a:bodyPr/>
          <a:p>
            <a:pPr>
              <a:lnSpc>
                <a:spcPct val="100000"/>
              </a:lnSpc>
            </a:pPr>
            <a:r>
              <a:rPr lang="fr-FR" sz="2400">
                <a:solidFill>
                  <a:srgbClr val="404040"/>
                </a:solidFill>
                <a:latin typeface="Arial"/>
              </a:rPr>
              <a:t>Ce que l’on sait déjà</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L’évaluation en cours de projet </a:t>
            </a:r>
            <a:endParaRPr/>
          </a:p>
        </p:txBody>
      </p:sp>
      <p:sp>
        <p:nvSpPr>
          <p:cNvPr id="327"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Elle se fera lors des Comités de Pilotage sur 6 axes :</a:t>
            </a:r>
            <a:endParaRPr/>
          </a:p>
          <a:p>
            <a:pPr lvl="1">
              <a:lnSpc>
                <a:spcPct val="100000"/>
              </a:lnSpc>
              <a:buSzPct val="25000"/>
              <a:buFont typeface="StarSymbol"/>
              <a:buChar char=""/>
            </a:pPr>
            <a:r>
              <a:rPr lang="fr-FR" sz="2000">
                <a:solidFill>
                  <a:srgbClr val="000000"/>
                </a:solidFill>
                <a:latin typeface="Arial"/>
              </a:rPr>
              <a:t>Opportunité</a:t>
            </a:r>
            <a:endParaRPr/>
          </a:p>
          <a:p>
            <a:pPr lvl="1">
              <a:lnSpc>
                <a:spcPct val="100000"/>
              </a:lnSpc>
              <a:buSzPct val="25000"/>
              <a:buFont typeface="StarSymbol"/>
              <a:buChar char=""/>
            </a:pPr>
            <a:r>
              <a:rPr lang="fr-FR" sz="2000">
                <a:solidFill>
                  <a:srgbClr val="000000"/>
                </a:solidFill>
                <a:latin typeface="Arial"/>
              </a:rPr>
              <a:t>Parties prenantes</a:t>
            </a:r>
            <a:endParaRPr/>
          </a:p>
          <a:p>
            <a:pPr lvl="1">
              <a:lnSpc>
                <a:spcPct val="100000"/>
              </a:lnSpc>
              <a:buSzPct val="25000"/>
              <a:buFont typeface="StarSymbol"/>
              <a:buChar char=""/>
            </a:pPr>
            <a:r>
              <a:rPr lang="fr-FR" sz="2000">
                <a:solidFill>
                  <a:srgbClr val="000000"/>
                </a:solidFill>
                <a:latin typeface="Arial"/>
              </a:rPr>
              <a:t>Spécifications</a:t>
            </a:r>
            <a:endParaRPr/>
          </a:p>
          <a:p>
            <a:pPr lvl="1">
              <a:lnSpc>
                <a:spcPct val="100000"/>
              </a:lnSpc>
              <a:buSzPct val="25000"/>
              <a:buFont typeface="StarSymbol"/>
              <a:buChar char=""/>
            </a:pPr>
            <a:r>
              <a:rPr lang="fr-FR" sz="2000">
                <a:solidFill>
                  <a:srgbClr val="000000"/>
                </a:solidFill>
                <a:latin typeface="Arial"/>
              </a:rPr>
              <a:t>Logiciel</a:t>
            </a:r>
            <a:endParaRPr/>
          </a:p>
          <a:p>
            <a:pPr lvl="1">
              <a:lnSpc>
                <a:spcPct val="100000"/>
              </a:lnSpc>
              <a:buSzPct val="25000"/>
              <a:buFont typeface="StarSymbol"/>
              <a:buChar char=""/>
            </a:pPr>
            <a:r>
              <a:rPr lang="fr-FR" sz="2000">
                <a:solidFill>
                  <a:srgbClr val="000000"/>
                </a:solidFill>
                <a:latin typeface="Arial"/>
              </a:rPr>
              <a:t>Equipe</a:t>
            </a:r>
            <a:endParaRPr/>
          </a:p>
          <a:p>
            <a:pPr lvl="1">
              <a:lnSpc>
                <a:spcPct val="100000"/>
              </a:lnSpc>
              <a:buSzPct val="25000"/>
              <a:buFont typeface="StarSymbol"/>
              <a:buChar char=""/>
            </a:pPr>
            <a:r>
              <a:rPr lang="fr-FR" sz="2000">
                <a:solidFill>
                  <a:srgbClr val="000000"/>
                </a:solidFill>
                <a:latin typeface="Arial"/>
              </a:rPr>
              <a:t>Travail</a:t>
            </a:r>
            <a:endParaRPr/>
          </a:p>
          <a:p>
            <a:pPr lvl="1">
              <a:lnSpc>
                <a:spcPct val="100000"/>
              </a:lnSpc>
              <a:buSzPct val="25000"/>
              <a:buFont typeface="StarSymbol"/>
              <a:buChar char=""/>
            </a:pPr>
            <a:r>
              <a:rPr lang="fr-FR" sz="2000">
                <a:solidFill>
                  <a:srgbClr val="000000"/>
                </a:solidFill>
                <a:latin typeface="Arial"/>
              </a:rPr>
              <a:t>Façons de travailler</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TextShape 1"/>
          <p:cNvSpPr txBox="1"/>
          <p:nvPr/>
        </p:nvSpPr>
        <p:spPr>
          <a:xfrm>
            <a:off x="722160" y="2362320"/>
            <a:ext cx="7772040" cy="2199960"/>
          </a:xfrm>
          <a:prstGeom prst="rect">
            <a:avLst/>
          </a:prstGeom>
        </p:spPr>
        <p:txBody>
          <a:bodyPr anchor="b"/>
          <a:p>
            <a:pPr>
              <a:lnSpc>
                <a:spcPct val="100000"/>
              </a:lnSpc>
            </a:pPr>
            <a:r>
              <a:rPr lang="fr-FR" sz="4800">
                <a:solidFill>
                  <a:srgbClr val="d6ecff"/>
                </a:solidFill>
                <a:latin typeface="Arial"/>
              </a:rPr>
              <a:t>Le Sujet du projet</a:t>
            </a:r>
            <a:endParaRPr/>
          </a:p>
        </p:txBody>
      </p:sp>
      <p:sp>
        <p:nvSpPr>
          <p:cNvPr id="329" name="TextShape 2"/>
          <p:cNvSpPr txBox="1"/>
          <p:nvPr/>
        </p:nvSpPr>
        <p:spPr>
          <a:xfrm>
            <a:off x="722160" y="4626720"/>
            <a:ext cx="7772040" cy="1499760"/>
          </a:xfrm>
          <a:prstGeom prst="rect">
            <a:avLst/>
          </a:prstGeom>
        </p:spPr>
        <p:txBody>
          <a:bodyPr/>
          <a:p>
            <a:pPr>
              <a:lnSpc>
                <a:spcPct val="100000"/>
              </a:lnSpc>
            </a:pPr>
            <a:r>
              <a:rPr lang="fr-FR" sz="2400">
                <a:solidFill>
                  <a:srgbClr val="d6ecff"/>
                </a:solidFill>
                <a:latin typeface="Arial"/>
              </a:rPr>
              <a:t>Ce que l’on peut en dire aujourd’hui </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Le contexte </a:t>
            </a:r>
            <a:endParaRPr/>
          </a:p>
        </p:txBody>
      </p:sp>
      <p:sp>
        <p:nvSpPr>
          <p:cNvPr id="331"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Difficile aujourd’hui de parler de production de logiciel sans entendre mentionner toute une litanie de produits sensés aider la vie du développeur</a:t>
            </a:r>
            <a:endParaRPr/>
          </a:p>
          <a:p>
            <a:pPr>
              <a:lnSpc>
                <a:spcPct val="100000"/>
              </a:lnSpc>
              <a:buSzPct val="25000"/>
              <a:buFont typeface="Arial"/>
              <a:buChar char="•"/>
            </a:pPr>
            <a:r>
              <a:rPr lang="fr-FR" sz="2400">
                <a:solidFill>
                  <a:srgbClr val="000000"/>
                </a:solidFill>
                <a:latin typeface="Arial"/>
              </a:rPr>
              <a:t>Il est facile d’en découvrir certains, à l’occasion d’un projet, d’un stage, mais il reste difficile d’avoir une vue globale de l’offre</a:t>
            </a:r>
            <a:endParaRPr/>
          </a:p>
          <a:p>
            <a:pPr>
              <a:lnSpc>
                <a:spcPct val="100000"/>
              </a:lnSpc>
              <a:buSzPct val="25000"/>
              <a:buFont typeface="Arial"/>
              <a:buChar char="•"/>
            </a:pPr>
            <a:r>
              <a:rPr lang="fr-FR" sz="2400">
                <a:solidFill>
                  <a:srgbClr val="000000"/>
                </a:solidFill>
                <a:latin typeface="Arial"/>
              </a:rPr>
              <a:t>Il est encore plus difficile d’apprendre à utiliser ces outils</a:t>
            </a:r>
            <a:endParaRPr/>
          </a:p>
          <a:p>
            <a:pPr>
              <a:lnSpc>
                <a:spcPct val="100000"/>
              </a:lnSpc>
              <a:buSzPct val="25000"/>
              <a:buFont typeface="Arial"/>
              <a:buChar char="•"/>
            </a:pPr>
            <a:r>
              <a:rPr lang="fr-FR" sz="2400">
                <a:solidFill>
                  <a:srgbClr val="000000"/>
                </a:solidFill>
                <a:latin typeface="Arial"/>
              </a:rPr>
              <a:t>La pression du projet empêche de consacrer le temps nécessaire à l’acquisition de la maîtrise nécessaire des nouveaux outils</a:t>
            </a:r>
            <a:endParaRPr/>
          </a:p>
          <a:p>
            <a:pPr>
              <a:lnSpc>
                <a:spcPct val="100000"/>
              </a:lnSpc>
              <a:buSzPct val="25000"/>
              <a:buFont typeface="Arial"/>
              <a:buChar char="•"/>
            </a:pPr>
            <a:r>
              <a:rPr b="1" i="1" lang="fr-FR" sz="2400">
                <a:solidFill>
                  <a:srgbClr val="000000"/>
                </a:solidFill>
                <a:latin typeface="Arial"/>
              </a:rPr>
              <a:t>« Ça va plus vite comme d’habitude ! » </a:t>
            </a:r>
            <a:endParaRPr/>
          </a:p>
          <a:p>
            <a:pPr>
              <a:lnSpc>
                <a:spcPct val="100000"/>
              </a:lnSpc>
              <a:buSzPct val="25000"/>
              <a:buFont typeface="Arial"/>
              <a:buChar char="•"/>
            </a:pPr>
            <a:r>
              <a:rPr b="1" i="1" lang="fr-FR" sz="2400">
                <a:solidFill>
                  <a:srgbClr val="000000"/>
                </a:solidFill>
                <a:latin typeface="Arial"/>
              </a:rPr>
              <a:t>« Jamais le temps de faire bien ! » </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Le projet LeanForge</a:t>
            </a:r>
            <a:endParaRPr/>
          </a:p>
        </p:txBody>
      </p:sp>
      <p:sp>
        <p:nvSpPr>
          <p:cNvPr id="333"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Le projet part du constat fait plus haut</a:t>
            </a:r>
            <a:endParaRPr/>
          </a:p>
          <a:p>
            <a:pPr>
              <a:lnSpc>
                <a:spcPct val="100000"/>
              </a:lnSpc>
              <a:buSzPct val="25000"/>
              <a:buFont typeface="Arial"/>
              <a:buChar char="•"/>
            </a:pPr>
            <a:r>
              <a:rPr lang="fr-FR" sz="2400">
                <a:solidFill>
                  <a:srgbClr val="000000"/>
                </a:solidFill>
                <a:latin typeface="Arial"/>
              </a:rPr>
              <a:t>Le projet ne sera donc pas de faire telle ou telle application résolvant le besoin d’un client</a:t>
            </a:r>
            <a:endParaRPr/>
          </a:p>
          <a:p>
            <a:pPr>
              <a:lnSpc>
                <a:spcPct val="100000"/>
              </a:lnSpc>
              <a:buSzPct val="25000"/>
              <a:buFont typeface="Arial"/>
              <a:buChar char="•"/>
            </a:pPr>
            <a:r>
              <a:rPr lang="fr-FR" sz="2400">
                <a:solidFill>
                  <a:srgbClr val="000000"/>
                </a:solidFill>
                <a:latin typeface="Arial"/>
              </a:rPr>
              <a:t>On tente une approche globale d’appropriation de l’ensemble des outils existants : c’est ambitieux, mais possible !</a:t>
            </a:r>
            <a:endParaRPr/>
          </a:p>
          <a:p>
            <a:pPr>
              <a:lnSpc>
                <a:spcPct val="100000"/>
              </a:lnSpc>
              <a:buSzPct val="25000"/>
              <a:buFont typeface="Arial"/>
              <a:buChar char="•"/>
            </a:pPr>
            <a:r>
              <a:rPr lang="fr-FR" sz="2400">
                <a:solidFill>
                  <a:srgbClr val="000000"/>
                </a:solidFill>
                <a:latin typeface="Arial"/>
              </a:rPr>
              <a:t>Le retour sur investissement est intéressant</a:t>
            </a:r>
            <a:endParaRPr/>
          </a:p>
          <a:p>
            <a:pPr>
              <a:lnSpc>
                <a:spcPct val="100000"/>
              </a:lnSpc>
              <a:buSzPct val="25000"/>
              <a:buFont typeface="Arial"/>
              <a:buChar char="•"/>
            </a:pPr>
            <a:r>
              <a:rPr lang="fr-FR" sz="2400">
                <a:solidFill>
                  <a:srgbClr val="000000"/>
                </a:solidFill>
                <a:latin typeface="Arial"/>
              </a:rPr>
              <a:t>Il s’agit de montrer :</a:t>
            </a:r>
            <a:endParaRPr/>
          </a:p>
          <a:p>
            <a:pPr lvl="1">
              <a:lnSpc>
                <a:spcPct val="100000"/>
              </a:lnSpc>
              <a:buSzPct val="25000"/>
              <a:buFont typeface="StarSymbol"/>
              <a:buChar char=""/>
            </a:pPr>
            <a:r>
              <a:rPr lang="fr-FR" sz="2000">
                <a:solidFill>
                  <a:srgbClr val="000000"/>
                </a:solidFill>
                <a:latin typeface="Arial"/>
              </a:rPr>
              <a:t>Que l’on maîtrise les outils actuels</a:t>
            </a:r>
            <a:endParaRPr/>
          </a:p>
          <a:p>
            <a:pPr lvl="1">
              <a:lnSpc>
                <a:spcPct val="100000"/>
              </a:lnSpc>
              <a:buSzPct val="25000"/>
              <a:buFont typeface="StarSymbol"/>
              <a:buChar char=""/>
            </a:pPr>
            <a:r>
              <a:rPr lang="fr-FR" sz="2000">
                <a:solidFill>
                  <a:srgbClr val="000000"/>
                </a:solidFill>
                <a:latin typeface="Arial"/>
              </a:rPr>
              <a:t>Que l’on est capable de mettre rapidement ses outils à disposition </a:t>
            </a:r>
            <a:endParaRPr/>
          </a:p>
          <a:p>
            <a:pPr lvl="1">
              <a:lnSpc>
                <a:spcPct val="100000"/>
              </a:lnSpc>
              <a:buSzPct val="25000"/>
              <a:buFont typeface="StarSymbol"/>
              <a:buChar char=""/>
            </a:pPr>
            <a:r>
              <a:rPr lang="fr-FR" sz="2000">
                <a:solidFill>
                  <a:srgbClr val="000000"/>
                </a:solidFill>
                <a:latin typeface="Arial"/>
              </a:rPr>
              <a:t>Que l’on est capable de former rapidement d’autres développeurs</a:t>
            </a:r>
            <a:endParaRPr/>
          </a:p>
          <a:p>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TextShape 1"/>
          <p:cNvSpPr txBox="1"/>
          <p:nvPr/>
        </p:nvSpPr>
        <p:spPr>
          <a:xfrm>
            <a:off x="722160" y="2362320"/>
            <a:ext cx="7772040" cy="2199960"/>
          </a:xfrm>
          <a:prstGeom prst="rect">
            <a:avLst/>
          </a:prstGeom>
        </p:spPr>
        <p:txBody>
          <a:bodyPr anchor="b"/>
          <a:p>
            <a:pPr>
              <a:lnSpc>
                <a:spcPct val="100000"/>
              </a:lnSpc>
            </a:pPr>
            <a:r>
              <a:rPr lang="fr-FR" sz="4800">
                <a:solidFill>
                  <a:srgbClr val="d6ecff"/>
                </a:solidFill>
                <a:latin typeface="Arial"/>
              </a:rPr>
              <a:t>Rappels</a:t>
            </a:r>
            <a:endParaRPr/>
          </a:p>
        </p:txBody>
      </p:sp>
      <p:sp>
        <p:nvSpPr>
          <p:cNvPr id="244" name="TextShape 2"/>
          <p:cNvSpPr txBox="1"/>
          <p:nvPr/>
        </p:nvSpPr>
        <p:spPr>
          <a:xfrm>
            <a:off x="722160" y="4626720"/>
            <a:ext cx="7772040" cy="1499760"/>
          </a:xfrm>
          <a:prstGeom prst="rect">
            <a:avLst/>
          </a:prstGeom>
        </p:spPr>
        <p:txBody>
          <a:bodyPr/>
          <a:p>
            <a:pPr>
              <a:lnSpc>
                <a:spcPct val="100000"/>
              </a:lnSpc>
            </a:pPr>
            <a:r>
              <a:rPr lang="fr-FR" sz="2400">
                <a:solidFill>
                  <a:srgbClr val="d6ecff"/>
                </a:solidFill>
                <a:latin typeface="Arial"/>
              </a:rPr>
              <a:t>Gestion de Projet et Génie Logiciel</a:t>
            </a:r>
            <a:endParaRPr/>
          </a:p>
        </p:txBody>
      </p:sp>
      <p:pic>
        <p:nvPicPr>
          <p:cNvPr descr="" id="245" name="Picture 2"/>
          <p:cNvPicPr/>
          <p:nvPr/>
        </p:nvPicPr>
        <p:blipFill>
          <a:blip r:embed="rId1"/>
          <a:stretch>
            <a:fillRect/>
          </a:stretch>
        </p:blipFill>
        <p:spPr>
          <a:xfrm>
            <a:off x="6444360" y="1196640"/>
            <a:ext cx="2371680" cy="2376000"/>
          </a:xfrm>
          <a:prstGeom prst="rect">
            <a:avLst/>
          </a:prstGeom>
        </p:spPr>
      </p:pic>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Les produits des pratiques </a:t>
            </a:r>
            <a:endParaRPr/>
          </a:p>
        </p:txBody>
      </p:sp>
      <p:sp>
        <p:nvSpPr>
          <p:cNvPr id="335" name="TextShape 2"/>
          <p:cNvSpPr txBox="1"/>
          <p:nvPr/>
        </p:nvSpPr>
        <p:spPr>
          <a:xfrm>
            <a:off x="457200" y="1673280"/>
            <a:ext cx="4038120" cy="4717800"/>
          </a:xfrm>
          <a:prstGeom prst="rect">
            <a:avLst/>
          </a:prstGeom>
        </p:spPr>
        <p:txBody>
          <a:bodyPr/>
          <a:p>
            <a:pPr>
              <a:lnSpc>
                <a:spcPct val="100000"/>
              </a:lnSpc>
              <a:buSzPct val="25000"/>
              <a:buFont typeface="Arial"/>
              <a:buChar char="•"/>
            </a:pPr>
            <a:r>
              <a:rPr lang="fr-FR" sz="2800">
                <a:solidFill>
                  <a:srgbClr val="000000"/>
                </a:solidFill>
                <a:latin typeface="Arial"/>
              </a:rPr>
              <a:t>La liste n’est pas exhaustive, mais tous les items doivent être traités :</a:t>
            </a:r>
            <a:endParaRPr/>
          </a:p>
          <a:p>
            <a:pPr lvl="1">
              <a:lnSpc>
                <a:spcPct val="100000"/>
              </a:lnSpc>
              <a:buSzPct val="25000"/>
              <a:buFont typeface="StarSymbol"/>
              <a:buChar char=""/>
            </a:pPr>
            <a:r>
              <a:rPr lang="fr-FR" sz="2400">
                <a:solidFill>
                  <a:srgbClr val="000000"/>
                </a:solidFill>
                <a:latin typeface="Arial"/>
              </a:rPr>
              <a:t>RSpec</a:t>
            </a:r>
            <a:endParaRPr/>
          </a:p>
          <a:p>
            <a:pPr lvl="1">
              <a:lnSpc>
                <a:spcPct val="100000"/>
              </a:lnSpc>
              <a:buSzPct val="25000"/>
              <a:buFont typeface="StarSymbol"/>
              <a:buChar char=""/>
            </a:pPr>
            <a:r>
              <a:rPr lang="fr-FR" sz="2400">
                <a:solidFill>
                  <a:srgbClr val="000000"/>
                </a:solidFill>
                <a:latin typeface="Arial"/>
              </a:rPr>
              <a:t>Cucumber</a:t>
            </a:r>
            <a:endParaRPr/>
          </a:p>
          <a:p>
            <a:pPr lvl="1">
              <a:lnSpc>
                <a:spcPct val="100000"/>
              </a:lnSpc>
              <a:buSzPct val="25000"/>
              <a:buFont typeface="StarSymbol"/>
              <a:buChar char=""/>
            </a:pPr>
            <a:r>
              <a:rPr lang="fr-FR" sz="2400">
                <a:solidFill>
                  <a:srgbClr val="000000"/>
                </a:solidFill>
                <a:latin typeface="Arial"/>
              </a:rPr>
              <a:t>Selenium</a:t>
            </a:r>
            <a:endParaRPr/>
          </a:p>
          <a:p>
            <a:pPr lvl="1">
              <a:lnSpc>
                <a:spcPct val="100000"/>
              </a:lnSpc>
              <a:buSzPct val="25000"/>
              <a:buFont typeface="StarSymbol"/>
              <a:buChar char=""/>
            </a:pPr>
            <a:r>
              <a:rPr lang="fr-FR" sz="2400">
                <a:solidFill>
                  <a:srgbClr val="000000"/>
                </a:solidFill>
                <a:latin typeface="Arial"/>
              </a:rPr>
              <a:t>Sonar</a:t>
            </a:r>
            <a:endParaRPr/>
          </a:p>
          <a:p>
            <a:pPr lvl="1">
              <a:lnSpc>
                <a:spcPct val="100000"/>
              </a:lnSpc>
              <a:buSzPct val="25000"/>
              <a:buFont typeface="StarSymbol"/>
              <a:buChar char=""/>
            </a:pPr>
            <a:r>
              <a:rPr lang="fr-FR" sz="2400">
                <a:solidFill>
                  <a:srgbClr val="000000"/>
                </a:solidFill>
                <a:latin typeface="Arial"/>
              </a:rPr>
              <a:t>Jenkins</a:t>
            </a:r>
            <a:endParaRPr/>
          </a:p>
          <a:p>
            <a:pPr lvl="1">
              <a:lnSpc>
                <a:spcPct val="100000"/>
              </a:lnSpc>
              <a:buSzPct val="25000"/>
              <a:buFont typeface="StarSymbol"/>
              <a:buChar char=""/>
            </a:pPr>
            <a:r>
              <a:rPr lang="fr-FR" sz="2400">
                <a:solidFill>
                  <a:srgbClr val="000000"/>
                </a:solidFill>
                <a:latin typeface="Arial"/>
              </a:rPr>
              <a:t>Cruise Control</a:t>
            </a:r>
            <a:endParaRPr/>
          </a:p>
          <a:p>
            <a:pPr lvl="1">
              <a:lnSpc>
                <a:spcPct val="100000"/>
              </a:lnSpc>
              <a:buSzPct val="25000"/>
              <a:buFont typeface="StarSymbol"/>
              <a:buChar char=""/>
            </a:pPr>
            <a:r>
              <a:rPr lang="fr-FR" sz="2400">
                <a:solidFill>
                  <a:srgbClr val="000000"/>
                </a:solidFill>
                <a:latin typeface="Arial"/>
              </a:rPr>
              <a:t>Xunit</a:t>
            </a:r>
            <a:endParaRPr/>
          </a:p>
          <a:p>
            <a:pPr lvl="1">
              <a:lnSpc>
                <a:spcPct val="100000"/>
              </a:lnSpc>
              <a:buSzPct val="25000"/>
              <a:buFont typeface="StarSymbol"/>
              <a:buChar char=""/>
            </a:pPr>
            <a:r>
              <a:rPr lang="fr-FR" sz="2400">
                <a:solidFill>
                  <a:srgbClr val="000000"/>
                </a:solidFill>
                <a:latin typeface="Arial"/>
              </a:rPr>
              <a:t>Moq</a:t>
            </a:r>
            <a:endParaRPr/>
          </a:p>
          <a:p>
            <a:pPr lvl="1">
              <a:lnSpc>
                <a:spcPct val="100000"/>
              </a:lnSpc>
              <a:buSzPct val="25000"/>
              <a:buFont typeface="StarSymbol"/>
              <a:buChar char=""/>
            </a:pPr>
            <a:r>
              <a:rPr lang="fr-FR" sz="2400">
                <a:solidFill>
                  <a:srgbClr val="000000"/>
                </a:solidFill>
                <a:latin typeface="Arial"/>
              </a:rPr>
              <a:t>SVN</a:t>
            </a:r>
            <a:endParaRPr/>
          </a:p>
          <a:p>
            <a:pPr lvl="1">
              <a:lnSpc>
                <a:spcPct val="100000"/>
              </a:lnSpc>
              <a:buSzPct val="25000"/>
              <a:buFont typeface="StarSymbol"/>
              <a:buChar char=""/>
            </a:pPr>
            <a:r>
              <a:rPr lang="fr-FR" sz="2400">
                <a:solidFill>
                  <a:srgbClr val="000000"/>
                </a:solidFill>
                <a:latin typeface="Arial"/>
              </a:rPr>
              <a:t>Git</a:t>
            </a:r>
            <a:endParaRPr/>
          </a:p>
          <a:p>
            <a:pPr lvl="1">
              <a:lnSpc>
                <a:spcPct val="100000"/>
              </a:lnSpc>
              <a:buSzPct val="25000"/>
              <a:buFont typeface="StarSymbol"/>
              <a:buChar char=""/>
            </a:pPr>
            <a:r>
              <a:rPr lang="fr-FR" sz="2400">
                <a:solidFill>
                  <a:srgbClr val="000000"/>
                </a:solidFill>
                <a:latin typeface="Arial"/>
              </a:rPr>
              <a:t>Fit, Fitness </a:t>
            </a:r>
            <a:endParaRPr/>
          </a:p>
        </p:txBody>
      </p:sp>
      <p:sp>
        <p:nvSpPr>
          <p:cNvPr id="336" name="TextShape 3"/>
          <p:cNvSpPr txBox="1"/>
          <p:nvPr/>
        </p:nvSpPr>
        <p:spPr>
          <a:xfrm>
            <a:off x="4648320" y="1673280"/>
            <a:ext cx="4038120" cy="4717800"/>
          </a:xfrm>
          <a:prstGeom prst="rect">
            <a:avLst/>
          </a:prstGeom>
        </p:spPr>
        <p:txBody>
          <a:bodyPr anchor="ctr"/>
          <a:p>
            <a:pPr>
              <a:lnSpc>
                <a:spcPct val="100000"/>
              </a:lnSpc>
              <a:buSzPct val="25000"/>
              <a:buFont typeface="Arial"/>
              <a:buChar char="•"/>
            </a:pPr>
            <a:r>
              <a:rPr lang="fr-FR" sz="2800">
                <a:solidFill>
                  <a:srgbClr val="ffffff"/>
                </a:solidFill>
                <a:latin typeface="Arial"/>
              </a:rPr>
              <a:t>(Suite)</a:t>
            </a:r>
            <a:endParaRPr/>
          </a:p>
          <a:p>
            <a:pPr lvl="1">
              <a:lnSpc>
                <a:spcPct val="100000"/>
              </a:lnSpc>
              <a:buSzPct val="25000"/>
              <a:buFont typeface="StarSymbol"/>
              <a:buChar char=""/>
            </a:pPr>
            <a:r>
              <a:rPr lang="fr-FR" sz="2400">
                <a:solidFill>
                  <a:srgbClr val="000000"/>
                </a:solidFill>
                <a:latin typeface="Arial"/>
              </a:rPr>
              <a:t>Bugzilla</a:t>
            </a:r>
            <a:endParaRPr/>
          </a:p>
          <a:p>
            <a:pPr lvl="1">
              <a:lnSpc>
                <a:spcPct val="100000"/>
              </a:lnSpc>
              <a:buSzPct val="25000"/>
              <a:buFont typeface="StarSymbol"/>
              <a:buChar char=""/>
            </a:pPr>
            <a:r>
              <a:rPr lang="fr-FR" sz="2400">
                <a:solidFill>
                  <a:srgbClr val="000000"/>
                </a:solidFill>
                <a:latin typeface="Arial"/>
              </a:rPr>
              <a:t>Track</a:t>
            </a:r>
            <a:endParaRPr/>
          </a:p>
          <a:p>
            <a:pPr lvl="1">
              <a:lnSpc>
                <a:spcPct val="100000"/>
              </a:lnSpc>
              <a:buSzPct val="25000"/>
              <a:buFont typeface="StarSymbol"/>
              <a:buChar char=""/>
            </a:pPr>
            <a:r>
              <a:rPr lang="fr-FR" sz="2400">
                <a:solidFill>
                  <a:srgbClr val="000000"/>
                </a:solidFill>
                <a:latin typeface="Arial"/>
              </a:rPr>
              <a:t>Watin</a:t>
            </a:r>
            <a:endParaRPr/>
          </a:p>
          <a:p>
            <a:pPr lvl="1">
              <a:lnSpc>
                <a:spcPct val="100000"/>
              </a:lnSpc>
              <a:buSzPct val="25000"/>
              <a:buFont typeface="StarSymbol"/>
              <a:buChar char=""/>
            </a:pPr>
            <a:r>
              <a:rPr lang="fr-FR" sz="2400">
                <a:solidFill>
                  <a:srgbClr val="000000"/>
                </a:solidFill>
                <a:latin typeface="Arial"/>
              </a:rPr>
              <a:t>Pivotal Tracker</a:t>
            </a:r>
            <a:endParaRPr/>
          </a:p>
          <a:p>
            <a:pPr lvl="1">
              <a:lnSpc>
                <a:spcPct val="100000"/>
              </a:lnSpc>
              <a:buSzPct val="25000"/>
              <a:buFont typeface="StarSymbol"/>
              <a:buChar char=""/>
            </a:pPr>
            <a:r>
              <a:rPr lang="fr-FR" sz="2400">
                <a:solidFill>
                  <a:srgbClr val="000000"/>
                </a:solidFill>
                <a:latin typeface="Arial"/>
              </a:rPr>
              <a:t>Specflow</a:t>
            </a:r>
            <a:endParaRPr/>
          </a:p>
          <a:p>
            <a:pPr lvl="1">
              <a:lnSpc>
                <a:spcPct val="100000"/>
              </a:lnSpc>
              <a:buSzPct val="25000"/>
              <a:buFont typeface="StarSymbol"/>
              <a:buChar char=""/>
            </a:pPr>
            <a:r>
              <a:rPr lang="fr-FR" sz="2400">
                <a:solidFill>
                  <a:srgbClr val="000000"/>
                </a:solidFill>
                <a:latin typeface="Arial"/>
              </a:rPr>
              <a:t>DbUnit</a:t>
            </a:r>
            <a:endParaRPr/>
          </a:p>
          <a:p>
            <a:pPr lvl="1">
              <a:lnSpc>
                <a:spcPct val="100000"/>
              </a:lnSpc>
              <a:buSzPct val="25000"/>
              <a:buFont typeface="StarSymbol"/>
              <a:buChar char=""/>
            </a:pPr>
            <a:r>
              <a:rPr lang="fr-FR" sz="2400">
                <a:solidFill>
                  <a:srgbClr val="000000"/>
                </a:solidFill>
                <a:latin typeface="Arial"/>
              </a:rPr>
              <a:t>Maven</a:t>
            </a:r>
            <a:endParaRPr/>
          </a:p>
          <a:p>
            <a:pPr lvl="1">
              <a:lnSpc>
                <a:spcPct val="100000"/>
              </a:lnSpc>
              <a:buSzPct val="25000"/>
              <a:buFont typeface="StarSymbol"/>
              <a:buChar char=""/>
            </a:pPr>
            <a:r>
              <a:rPr lang="fr-FR" sz="2400">
                <a:solidFill>
                  <a:srgbClr val="000000"/>
                </a:solidFill>
                <a:latin typeface="Arial"/>
              </a:rPr>
              <a:t>Ant</a:t>
            </a:r>
            <a:endParaRPr/>
          </a:p>
          <a:p>
            <a:pPr lvl="1">
              <a:lnSpc>
                <a:spcPct val="100000"/>
              </a:lnSpc>
              <a:buSzPct val="25000"/>
              <a:buFont typeface="StarSymbol"/>
              <a:buChar char=""/>
            </a:pPr>
            <a:r>
              <a:rPr lang="fr-FR" sz="2400">
                <a:solidFill>
                  <a:srgbClr val="000000"/>
                </a:solidFill>
                <a:latin typeface="Arial"/>
              </a:rPr>
              <a:t>EasyMock</a:t>
            </a:r>
            <a:endParaRPr/>
          </a:p>
          <a:p>
            <a:pPr lvl="1">
              <a:lnSpc>
                <a:spcPct val="100000"/>
              </a:lnSpc>
              <a:buSzPct val="25000"/>
              <a:buFont typeface="StarSymbol"/>
              <a:buChar char=""/>
            </a:pPr>
            <a:r>
              <a:rPr lang="fr-FR" sz="2400">
                <a:solidFill>
                  <a:srgbClr val="000000"/>
                </a:solidFill>
                <a:latin typeface="Arial"/>
              </a:rPr>
              <a:t>…</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Le travail d’un groupe </a:t>
            </a:r>
            <a:endParaRPr/>
          </a:p>
        </p:txBody>
      </p:sp>
      <p:sp>
        <p:nvSpPr>
          <p:cNvPr id="338"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Phase de Commencement :</a:t>
            </a:r>
            <a:endParaRPr/>
          </a:p>
          <a:p>
            <a:pPr lvl="1">
              <a:lnSpc>
                <a:spcPct val="100000"/>
              </a:lnSpc>
              <a:buSzPct val="25000"/>
              <a:buFont typeface="StarSymbol"/>
              <a:buChar char=""/>
            </a:pPr>
            <a:r>
              <a:rPr lang="fr-FR" sz="2000">
                <a:solidFill>
                  <a:srgbClr val="000000"/>
                </a:solidFill>
                <a:latin typeface="Arial"/>
              </a:rPr>
              <a:t>Choisir un sujet, parmi les 5 pratiques « Lean » : SCM,AT,CI,LC,SI,CP</a:t>
            </a:r>
            <a:endParaRPr/>
          </a:p>
          <a:p>
            <a:pPr lvl="1">
              <a:lnSpc>
                <a:spcPct val="100000"/>
              </a:lnSpc>
              <a:buSzPct val="25000"/>
              <a:buFont typeface="StarSymbol"/>
              <a:buChar char=""/>
            </a:pPr>
            <a:r>
              <a:rPr lang="fr-FR" sz="2000">
                <a:solidFill>
                  <a:srgbClr val="000000"/>
                </a:solidFill>
                <a:latin typeface="Arial"/>
              </a:rPr>
              <a:t>Choisir un outil</a:t>
            </a:r>
            <a:endParaRPr/>
          </a:p>
          <a:p>
            <a:pPr>
              <a:lnSpc>
                <a:spcPct val="100000"/>
              </a:lnSpc>
              <a:buSzPct val="25000"/>
              <a:buFont typeface="Arial"/>
              <a:buChar char="•"/>
            </a:pPr>
            <a:r>
              <a:rPr lang="fr-FR" sz="2400">
                <a:solidFill>
                  <a:srgbClr val="000000"/>
                </a:solidFill>
                <a:latin typeface="Arial"/>
              </a:rPr>
              <a:t>Phase d’élaboration</a:t>
            </a:r>
            <a:endParaRPr/>
          </a:p>
          <a:p>
            <a:pPr lvl="1">
              <a:lnSpc>
                <a:spcPct val="100000"/>
              </a:lnSpc>
              <a:buSzPct val="25000"/>
              <a:buFont typeface="StarSymbol"/>
              <a:buChar char=""/>
            </a:pPr>
            <a:r>
              <a:rPr lang="fr-FR" sz="2000">
                <a:solidFill>
                  <a:srgbClr val="000000"/>
                </a:solidFill>
                <a:latin typeface="Arial"/>
              </a:rPr>
              <a:t>Maîtriser l’outil  : son installation, son fonctionnement</a:t>
            </a:r>
            <a:endParaRPr/>
          </a:p>
          <a:p>
            <a:pPr>
              <a:lnSpc>
                <a:spcPct val="100000"/>
              </a:lnSpc>
              <a:buSzPct val="25000"/>
              <a:buFont typeface="Arial"/>
              <a:buChar char="•"/>
            </a:pPr>
            <a:r>
              <a:rPr lang="fr-FR" sz="2400">
                <a:solidFill>
                  <a:srgbClr val="000000"/>
                </a:solidFill>
                <a:latin typeface="Arial"/>
              </a:rPr>
              <a:t>Phase de construction</a:t>
            </a:r>
            <a:endParaRPr/>
          </a:p>
          <a:p>
            <a:pPr lvl="1">
              <a:lnSpc>
                <a:spcPct val="100000"/>
              </a:lnSpc>
              <a:buSzPct val="25000"/>
              <a:buFont typeface="StarSymbol"/>
              <a:buChar char=""/>
            </a:pPr>
            <a:r>
              <a:rPr lang="fr-FR" sz="2000">
                <a:solidFill>
                  <a:srgbClr val="000000"/>
                </a:solidFill>
                <a:latin typeface="Arial"/>
              </a:rPr>
              <a:t>L’intégrer à la plate-forme</a:t>
            </a:r>
            <a:endParaRPr/>
          </a:p>
          <a:p>
            <a:pPr lvl="1">
              <a:lnSpc>
                <a:spcPct val="100000"/>
              </a:lnSpc>
              <a:buSzPct val="25000"/>
              <a:buFont typeface="StarSymbol"/>
              <a:buChar char=""/>
            </a:pPr>
            <a:r>
              <a:rPr lang="fr-FR" sz="2000">
                <a:solidFill>
                  <a:srgbClr val="000000"/>
                </a:solidFill>
                <a:latin typeface="Arial"/>
              </a:rPr>
              <a:t>Fournir un kit de formation rapide (Coding Dojo)</a:t>
            </a:r>
            <a:endParaRPr/>
          </a:p>
          <a:p>
            <a:pPr lvl="1">
              <a:lnSpc>
                <a:spcPct val="100000"/>
              </a:lnSpc>
              <a:buSzPct val="25000"/>
              <a:buFont typeface="StarSymbol"/>
              <a:buChar char=""/>
            </a:pPr>
            <a:r>
              <a:rPr lang="fr-FR" sz="2000">
                <a:solidFill>
                  <a:srgbClr val="000000"/>
                </a:solidFill>
                <a:latin typeface="Arial"/>
              </a:rPr>
              <a:t>Avec au moins trois exemples d’utilisation de l’outil choisi</a:t>
            </a:r>
            <a:endParaRPr/>
          </a:p>
          <a:p>
            <a:pPr lvl="1">
              <a:lnSpc>
                <a:spcPct val="100000"/>
              </a:lnSpc>
              <a:buSzPct val="25000"/>
              <a:buFont typeface="StarSymbol"/>
              <a:buChar char=""/>
            </a:pPr>
            <a:r>
              <a:rPr lang="fr-FR" sz="2000">
                <a:solidFill>
                  <a:srgbClr val="000000"/>
                </a:solidFill>
                <a:latin typeface="Arial"/>
              </a:rPr>
              <a:t>Fournir des exemples simples d’utilisation, de mise en œuvre réussie de l’outil</a:t>
            </a:r>
            <a:endParaRPr/>
          </a:p>
          <a:p>
            <a:pPr>
              <a:lnSpc>
                <a:spcPct val="100000"/>
              </a:lnSpc>
              <a:buSzPct val="25000"/>
              <a:buFont typeface="Arial"/>
              <a:buChar char="•"/>
            </a:pPr>
            <a:r>
              <a:rPr lang="fr-FR" sz="2400">
                <a:solidFill>
                  <a:srgbClr val="000000"/>
                </a:solidFill>
                <a:latin typeface="Arial"/>
              </a:rPr>
              <a:t>Phase de transition </a:t>
            </a:r>
            <a:endParaRPr/>
          </a:p>
          <a:p>
            <a:pPr lvl="1">
              <a:lnSpc>
                <a:spcPct val="100000"/>
              </a:lnSpc>
              <a:buSzPct val="25000"/>
              <a:buFont typeface="StarSymbol"/>
              <a:buChar char=""/>
            </a:pPr>
            <a:r>
              <a:rPr lang="fr-FR" sz="2000">
                <a:solidFill>
                  <a:srgbClr val="000000"/>
                </a:solidFill>
                <a:latin typeface="Arial"/>
              </a:rPr>
              <a:t>Se former aux autres outils</a:t>
            </a:r>
            <a:endParaRPr/>
          </a:p>
          <a:p>
            <a:pPr lvl="1">
              <a:lnSpc>
                <a:spcPct val="100000"/>
              </a:lnSpc>
              <a:buSzPct val="25000"/>
              <a:buFont typeface="StarSymbol"/>
              <a:buChar char=""/>
            </a:pPr>
            <a:r>
              <a:rPr lang="fr-FR" sz="2000">
                <a:solidFill>
                  <a:srgbClr val="000000"/>
                </a:solidFill>
                <a:latin typeface="Arial"/>
              </a:rPr>
              <a:t>Evaluer les outils</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Le travail des Ali, pour i=1,2</a:t>
            </a:r>
            <a:endParaRPr/>
          </a:p>
        </p:txBody>
      </p:sp>
      <p:sp>
        <p:nvSpPr>
          <p:cNvPr id="340"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Définir une plate-forme </a:t>
            </a:r>
            <a:endParaRPr/>
          </a:p>
          <a:p>
            <a:pPr>
              <a:lnSpc>
                <a:spcPct val="100000"/>
              </a:lnSpc>
              <a:buSzPct val="25000"/>
              <a:buFont typeface="Arial"/>
              <a:buChar char="•"/>
            </a:pPr>
            <a:r>
              <a:rPr lang="fr-FR" sz="2400">
                <a:solidFill>
                  <a:srgbClr val="000000"/>
                </a:solidFill>
                <a:latin typeface="Arial"/>
              </a:rPr>
              <a:t>Intégrer  chaque contribution</a:t>
            </a:r>
            <a:endParaRPr/>
          </a:p>
          <a:p>
            <a:pPr>
              <a:lnSpc>
                <a:spcPct val="100000"/>
              </a:lnSpc>
              <a:buSzPct val="25000"/>
              <a:buFont typeface="Arial"/>
              <a:buChar char="•"/>
            </a:pPr>
            <a:r>
              <a:rPr lang="fr-FR" sz="2400">
                <a:solidFill>
                  <a:srgbClr val="000000"/>
                </a:solidFill>
                <a:latin typeface="Arial"/>
              </a:rPr>
              <a:t>Faire la promotion de la plate-forme</a:t>
            </a:r>
            <a:endParaRPr/>
          </a:p>
          <a:p>
            <a:pPr>
              <a:lnSpc>
                <a:spcPct val="100000"/>
              </a:lnSpc>
            </a:pP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1"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Evaluation finale</a:t>
            </a:r>
            <a:endParaRPr/>
          </a:p>
        </p:txBody>
      </p:sp>
      <p:sp>
        <p:nvSpPr>
          <p:cNvPr id="342"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Chaque groupe devra apprendre à utiliser un outil de chaque pratique qu’il n’aura pas traité</a:t>
            </a:r>
            <a:endParaRPr/>
          </a:p>
          <a:p>
            <a:pPr>
              <a:lnSpc>
                <a:spcPct val="100000"/>
              </a:lnSpc>
              <a:buSzPct val="25000"/>
              <a:buFont typeface="Arial"/>
              <a:buChar char="•"/>
            </a:pPr>
            <a:r>
              <a:rPr lang="fr-FR" sz="2400">
                <a:solidFill>
                  <a:srgbClr val="000000"/>
                </a:solidFill>
                <a:latin typeface="Arial"/>
              </a:rPr>
              <a:t>Chaque groupe donnera un avis motivé sur l’utilisation des outils (Notation par les pairs)</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TextShape 1"/>
          <p:cNvSpPr txBox="1"/>
          <p:nvPr/>
        </p:nvSpPr>
        <p:spPr>
          <a:xfrm>
            <a:off x="722160" y="2362320"/>
            <a:ext cx="7772040" cy="2199960"/>
          </a:xfrm>
          <a:prstGeom prst="rect">
            <a:avLst/>
          </a:prstGeom>
        </p:spPr>
        <p:txBody>
          <a:bodyPr anchor="b"/>
          <a:p>
            <a:pPr>
              <a:lnSpc>
                <a:spcPct val="100000"/>
              </a:lnSpc>
            </a:pPr>
            <a:r>
              <a:rPr lang="fr-FR" sz="4800">
                <a:solidFill>
                  <a:srgbClr val="d6ecff"/>
                </a:solidFill>
                <a:latin typeface="Arial"/>
              </a:rPr>
              <a:t>Aujourd’hui</a:t>
            </a:r>
            <a:endParaRPr/>
          </a:p>
        </p:txBody>
      </p:sp>
      <p:sp>
        <p:nvSpPr>
          <p:cNvPr id="344" name="TextShape 2"/>
          <p:cNvSpPr txBox="1"/>
          <p:nvPr/>
        </p:nvSpPr>
        <p:spPr>
          <a:xfrm>
            <a:off x="722160" y="4626720"/>
            <a:ext cx="7772040" cy="1499760"/>
          </a:xfrm>
          <a:prstGeom prst="rect">
            <a:avLst/>
          </a:prstGeom>
        </p:spPr>
        <p:txBody>
          <a:bodyPr/>
          <a:p>
            <a:pPr>
              <a:lnSpc>
                <a:spcPct val="100000"/>
              </a:lnSpc>
            </a:pPr>
            <a:r>
              <a:rPr lang="fr-FR" sz="2400">
                <a:solidFill>
                  <a:srgbClr val="d6ecff"/>
                </a:solidFill>
                <a:latin typeface="Arial"/>
              </a:rPr>
              <a:t>Ce que l’on peut faire aujourd’hui </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Constitution des groupes </a:t>
            </a:r>
            <a:endParaRPr/>
          </a:p>
        </p:txBody>
      </p:sp>
      <p:sp>
        <p:nvSpPr>
          <p:cNvPr id="346"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 </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Répondre aux questions</a:t>
            </a:r>
            <a:endParaRPr/>
          </a:p>
        </p:txBody>
      </p:sp>
      <p:sp>
        <p:nvSpPr>
          <p:cNvPr id="348" name="TextShape 2"/>
          <p:cNvSpPr txBox="1"/>
          <p:nvPr/>
        </p:nvSpPr>
        <p:spPr>
          <a:xfrm>
            <a:off x="457200" y="1600200"/>
            <a:ext cx="8229240" cy="4876560"/>
          </a:xfrm>
          <a:prstGeom prst="rect">
            <a:avLst/>
          </a:prstGeom>
        </p:spPr>
        <p:txBody>
          <a:bodyPr/>
          <a:p>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9"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Règles de fonctionnement </a:t>
            </a:r>
            <a:endParaRPr/>
          </a:p>
        </p:txBody>
      </p:sp>
      <p:sp>
        <p:nvSpPr>
          <p:cNvPr id="350"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Avancement</a:t>
            </a:r>
            <a:endParaRPr/>
          </a:p>
          <a:p>
            <a:pPr>
              <a:lnSpc>
                <a:spcPct val="100000"/>
              </a:lnSpc>
              <a:buSzPct val="25000"/>
              <a:buFont typeface="Arial"/>
              <a:buChar char="•"/>
            </a:pPr>
            <a:r>
              <a:rPr lang="fr-FR" sz="2400">
                <a:solidFill>
                  <a:srgbClr val="000000"/>
                </a:solidFill>
                <a:latin typeface="Arial"/>
              </a:rPr>
              <a:t>?</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TextShape 1"/>
          <p:cNvSpPr txBox="1"/>
          <p:nvPr/>
        </p:nvSpPr>
        <p:spPr>
          <a:xfrm>
            <a:off x="871560" y="861840"/>
            <a:ext cx="8162640" cy="761760"/>
          </a:xfrm>
          <a:prstGeom prst="rect">
            <a:avLst/>
          </a:prstGeom>
        </p:spPr>
        <p:txBody>
          <a:bodyPr anchor="ctr"/>
          <a:p>
            <a:pPr>
              <a:lnSpc>
                <a:spcPct val="100000"/>
              </a:lnSpc>
            </a:pPr>
            <a:r>
              <a:rPr lang="fr-FR" sz="4000">
                <a:solidFill>
                  <a:srgbClr val="4e5b6f"/>
                </a:solidFill>
                <a:latin typeface="Arial"/>
              </a:rPr>
              <a:t>Le Projet : 2 visions  </a:t>
            </a:r>
            <a:endParaRPr/>
          </a:p>
        </p:txBody>
      </p:sp>
      <p:sp>
        <p:nvSpPr>
          <p:cNvPr id="247" name="TextShape 2"/>
          <p:cNvSpPr txBox="1"/>
          <p:nvPr/>
        </p:nvSpPr>
        <p:spPr>
          <a:xfrm>
            <a:off x="3348000" y="1905120"/>
            <a:ext cx="5675040" cy="4190760"/>
          </a:xfrm>
          <a:prstGeom prst="rect">
            <a:avLst/>
          </a:prstGeom>
        </p:spPr>
        <p:txBody>
          <a:bodyPr anchor="ctr"/>
          <a:p>
            <a:pPr>
              <a:lnSpc>
                <a:spcPct val="100000"/>
              </a:lnSpc>
              <a:buSzPct val="25000"/>
              <a:buFont typeface="Arial"/>
              <a:buChar char="•"/>
            </a:pPr>
            <a:r>
              <a:rPr lang="fr-FR" sz="1200">
                <a:solidFill>
                  <a:srgbClr val="ffffff"/>
                </a:solidFill>
                <a:latin typeface="Arial"/>
              </a:rPr>
              <a:t>Une opération à caractère non récurrent dans un délai limité</a:t>
            </a:r>
            <a:endParaRPr/>
          </a:p>
          <a:p>
            <a:endParaRPr/>
          </a:p>
          <a:p>
            <a:pPr>
              <a:lnSpc>
                <a:spcPct val="100000"/>
              </a:lnSpc>
              <a:buSzPct val="25000"/>
              <a:buFont typeface="Arial"/>
              <a:buChar char="•"/>
            </a:pPr>
            <a:r>
              <a:rPr lang="fr-FR" sz="2400">
                <a:solidFill>
                  <a:srgbClr val="ffffff"/>
                </a:solidFill>
                <a:latin typeface="Arial"/>
              </a:rPr>
              <a:t>Une démarche spécifique visant à structurer méthodiquement et progressivement une réalité à venir.</a:t>
            </a:r>
            <a:endParaRPr/>
          </a:p>
        </p:txBody>
      </p:sp>
      <p:pic>
        <p:nvPicPr>
          <p:cNvPr descr="" id="248" name="Picture 3"/>
          <p:cNvPicPr/>
          <p:nvPr/>
        </p:nvPicPr>
        <p:blipFill>
          <a:blip r:embed="rId1"/>
          <a:stretch>
            <a:fillRect/>
          </a:stretch>
        </p:blipFill>
        <p:spPr>
          <a:xfrm>
            <a:off x="323640" y="2637000"/>
            <a:ext cx="2823840" cy="230400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La démarche projet </a:t>
            </a:r>
            <a:endParaRPr/>
          </a:p>
        </p:txBody>
      </p:sp>
      <p:sp>
        <p:nvSpPr>
          <p:cNvPr id="250" name="TextShape 2"/>
          <p:cNvSpPr txBox="1"/>
          <p:nvPr/>
        </p:nvSpPr>
        <p:spPr>
          <a:xfrm>
            <a:off x="457200" y="1600200"/>
            <a:ext cx="8229240" cy="4876560"/>
          </a:xfrm>
          <a:prstGeom prst="rect">
            <a:avLst/>
          </a:prstGeom>
        </p:spPr>
        <p:txBody>
          <a:bodyPr/>
          <a:p>
            <a:pPr>
              <a:lnSpc>
                <a:spcPct val="100000"/>
              </a:lnSpc>
              <a:buSzPct val="25000"/>
              <a:buFont typeface="Arial"/>
              <a:buChar char="•"/>
            </a:pPr>
            <a:r>
              <a:rPr lang="fr-FR" sz="2400">
                <a:solidFill>
                  <a:srgbClr val="000000"/>
                </a:solidFill>
                <a:latin typeface="Arial"/>
              </a:rPr>
              <a:t>La démarche consiste à surveiller simultanément :</a:t>
            </a:r>
            <a:endParaRPr/>
          </a:p>
          <a:p>
            <a:pPr lvl="1">
              <a:lnSpc>
                <a:spcPct val="100000"/>
              </a:lnSpc>
              <a:buSzPct val="25000"/>
              <a:buFont typeface="StarSymbol"/>
              <a:buChar char=""/>
            </a:pPr>
            <a:r>
              <a:rPr lang="fr-FR" sz="2000">
                <a:solidFill>
                  <a:srgbClr val="000000"/>
                </a:solidFill>
                <a:latin typeface="Arial"/>
              </a:rPr>
              <a:t>Ce que l’on fait : l’ouvrage, le produit</a:t>
            </a:r>
            <a:endParaRPr/>
          </a:p>
          <a:p>
            <a:pPr lvl="1">
              <a:lnSpc>
                <a:spcPct val="100000"/>
              </a:lnSpc>
              <a:buSzPct val="25000"/>
              <a:buFont typeface="StarSymbol"/>
              <a:buChar char=""/>
            </a:pPr>
            <a:r>
              <a:rPr lang="fr-FR" sz="2000">
                <a:solidFill>
                  <a:srgbClr val="000000"/>
                </a:solidFill>
                <a:latin typeface="Arial"/>
              </a:rPr>
              <a:t>Comment on le fait : l’œuvre, le travail</a:t>
            </a:r>
            <a:endParaRPr/>
          </a:p>
          <a:p>
            <a:pPr>
              <a:lnSpc>
                <a:spcPct val="100000"/>
              </a:lnSpc>
              <a:buSzPct val="25000"/>
              <a:buFont typeface="Arial"/>
              <a:buChar char="•"/>
            </a:pPr>
            <a:r>
              <a:rPr lang="fr-FR" sz="2400">
                <a:solidFill>
                  <a:srgbClr val="000000"/>
                </a:solidFill>
                <a:latin typeface="Arial"/>
              </a:rPr>
              <a:t>La suite nécessite de passer de la description générale de la réalité future à des tâches bien précises</a:t>
            </a:r>
            <a:endParaRPr/>
          </a:p>
          <a:p>
            <a:pPr>
              <a:lnSpc>
                <a:spcPct val="100000"/>
              </a:lnSpc>
              <a:buSzPct val="25000"/>
              <a:buFont typeface="Arial"/>
              <a:buChar char="•"/>
            </a:pPr>
            <a:r>
              <a:rPr lang="fr-FR" sz="2400">
                <a:solidFill>
                  <a:srgbClr val="000000"/>
                </a:solidFill>
                <a:latin typeface="Arial"/>
              </a:rPr>
              <a:t>Les étapes intermédiaires seront :</a:t>
            </a:r>
            <a:endParaRPr/>
          </a:p>
          <a:p>
            <a:pPr lvl="1">
              <a:lnSpc>
                <a:spcPct val="100000"/>
              </a:lnSpc>
              <a:buSzPct val="25000"/>
              <a:buFont typeface="StarSymbol"/>
              <a:buChar char=""/>
            </a:pPr>
            <a:r>
              <a:rPr lang="fr-FR" sz="2000">
                <a:solidFill>
                  <a:srgbClr val="000000"/>
                </a:solidFill>
                <a:latin typeface="Arial"/>
              </a:rPr>
              <a:t>Une Mission, ce qu’il faut faire, non négociable</a:t>
            </a:r>
            <a:endParaRPr/>
          </a:p>
          <a:p>
            <a:pPr lvl="1">
              <a:lnSpc>
                <a:spcPct val="100000"/>
              </a:lnSpc>
              <a:buSzPct val="25000"/>
              <a:buFont typeface="StarSymbol"/>
              <a:buChar char=""/>
            </a:pPr>
            <a:r>
              <a:rPr lang="fr-FR" sz="2000">
                <a:solidFill>
                  <a:srgbClr val="000000"/>
                </a:solidFill>
                <a:latin typeface="Arial"/>
              </a:rPr>
              <a:t>Des Objectifs, SMART</a:t>
            </a:r>
            <a:endParaRPr/>
          </a:p>
          <a:p>
            <a:pPr lvl="1">
              <a:lnSpc>
                <a:spcPct val="100000"/>
              </a:lnSpc>
              <a:buSzPct val="25000"/>
              <a:buFont typeface="StarSymbol"/>
              <a:buChar char=""/>
            </a:pPr>
            <a:r>
              <a:rPr lang="fr-FR" sz="2000">
                <a:solidFill>
                  <a:srgbClr val="000000"/>
                </a:solidFill>
                <a:latin typeface="Arial"/>
              </a:rPr>
              <a:t>Des Fonctionnalités : ce que le système futur doit faire</a:t>
            </a:r>
            <a:endParaRPr/>
          </a:p>
          <a:p>
            <a:pPr lvl="1">
              <a:lnSpc>
                <a:spcPct val="100000"/>
              </a:lnSpc>
              <a:buSzPct val="25000"/>
              <a:buFont typeface="StarSymbol"/>
              <a:buChar char=""/>
            </a:pPr>
            <a:r>
              <a:rPr lang="fr-FR" sz="2000">
                <a:solidFill>
                  <a:srgbClr val="000000"/>
                </a:solidFill>
                <a:latin typeface="Arial"/>
              </a:rPr>
              <a:t>Des Non-fonctionnalités : comment il doit le faire</a:t>
            </a:r>
            <a:endParaRPr/>
          </a:p>
          <a:p>
            <a:pPr lvl="1">
              <a:lnSpc>
                <a:spcPct val="100000"/>
              </a:lnSpc>
              <a:buSzPct val="25000"/>
              <a:buFont typeface="StarSymbol"/>
              <a:buChar char=""/>
            </a:pPr>
            <a:r>
              <a:rPr lang="fr-FR" sz="2000">
                <a:solidFill>
                  <a:srgbClr val="000000"/>
                </a:solidFill>
                <a:latin typeface="Arial"/>
              </a:rPr>
              <a:t>Des Activités  : courtes, un seul responsable</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CustomShape 1"/>
          <p:cNvSpPr/>
          <p:nvPr/>
        </p:nvSpPr>
        <p:spPr>
          <a:xfrm>
            <a:off x="2347200" y="1357200"/>
            <a:ext cx="928440" cy="856800"/>
          </a:xfrm>
          <a:prstGeom prst="diamond">
            <a:avLst/>
          </a:prstGeom>
          <a:solidFill>
            <a:srgbClr val="7fd13b"/>
          </a:solidFill>
          <a:ln w="26280">
            <a:solidFill>
              <a:srgbClr val="5d9a2b"/>
            </a:solidFill>
            <a:round/>
          </a:ln>
        </p:spPr>
        <p:txBody>
          <a:bodyPr anchor="ctr" bIns="45000" lIns="90000" rIns="90000" tIns="45000"/>
          <a:p>
            <a:pPr algn="ctr">
              <a:lnSpc>
                <a:spcPct val="100000"/>
              </a:lnSpc>
            </a:pPr>
            <a:r>
              <a:rPr lang="fr-FR">
                <a:solidFill>
                  <a:srgbClr val="ffffff"/>
                </a:solidFill>
                <a:latin typeface="Arial"/>
              </a:rPr>
              <a:t>1</a:t>
            </a:r>
            <a:endParaRPr/>
          </a:p>
        </p:txBody>
      </p:sp>
      <p:sp>
        <p:nvSpPr>
          <p:cNvPr id="252" name="CustomShape 2"/>
          <p:cNvSpPr/>
          <p:nvPr/>
        </p:nvSpPr>
        <p:spPr>
          <a:xfrm>
            <a:off x="3264120" y="2536200"/>
            <a:ext cx="928440" cy="856800"/>
          </a:xfrm>
          <a:prstGeom prst="diamond">
            <a:avLst/>
          </a:prstGeom>
          <a:solidFill>
            <a:srgbClr val="7fd13b"/>
          </a:solidFill>
          <a:ln w="26280">
            <a:solidFill>
              <a:srgbClr val="5d9a2b"/>
            </a:solidFill>
            <a:round/>
          </a:ln>
        </p:spPr>
        <p:txBody>
          <a:bodyPr anchor="ctr" bIns="45000" lIns="90000" rIns="90000" tIns="45000"/>
          <a:p>
            <a:pPr algn="ctr">
              <a:lnSpc>
                <a:spcPct val="100000"/>
              </a:lnSpc>
            </a:pPr>
            <a:r>
              <a:rPr lang="fr-FR">
                <a:solidFill>
                  <a:srgbClr val="ffffff"/>
                </a:solidFill>
                <a:latin typeface="Arial"/>
              </a:rPr>
              <a:t>2</a:t>
            </a:r>
            <a:endParaRPr/>
          </a:p>
        </p:txBody>
      </p:sp>
      <p:sp>
        <p:nvSpPr>
          <p:cNvPr id="253" name="CustomShape 3"/>
          <p:cNvSpPr/>
          <p:nvPr/>
        </p:nvSpPr>
        <p:spPr>
          <a:xfrm>
            <a:off x="5693040" y="2536200"/>
            <a:ext cx="928440" cy="856800"/>
          </a:xfrm>
          <a:prstGeom prst="diamond">
            <a:avLst/>
          </a:prstGeom>
          <a:solidFill>
            <a:srgbClr val="7fd13b"/>
          </a:solidFill>
          <a:ln w="26280">
            <a:solidFill>
              <a:srgbClr val="5d9a2b"/>
            </a:solidFill>
            <a:round/>
          </a:ln>
        </p:spPr>
        <p:txBody>
          <a:bodyPr anchor="ctr" bIns="45000" lIns="90000" rIns="90000" tIns="45000"/>
          <a:p>
            <a:pPr algn="ctr">
              <a:lnSpc>
                <a:spcPct val="100000"/>
              </a:lnSpc>
            </a:pPr>
            <a:r>
              <a:rPr lang="fr-FR">
                <a:solidFill>
                  <a:srgbClr val="ffffff"/>
                </a:solidFill>
                <a:latin typeface="Arial"/>
              </a:rPr>
              <a:t>2</a:t>
            </a:r>
            <a:endParaRPr/>
          </a:p>
        </p:txBody>
      </p:sp>
      <p:sp>
        <p:nvSpPr>
          <p:cNvPr id="254" name="CustomShape 4"/>
          <p:cNvSpPr/>
          <p:nvPr/>
        </p:nvSpPr>
        <p:spPr>
          <a:xfrm>
            <a:off x="7907760" y="3429000"/>
            <a:ext cx="928440" cy="856800"/>
          </a:xfrm>
          <a:prstGeom prst="diamond">
            <a:avLst/>
          </a:prstGeom>
          <a:solidFill>
            <a:srgbClr val="7fd13b"/>
          </a:solidFill>
          <a:ln w="26280">
            <a:solidFill>
              <a:srgbClr val="5d9a2b"/>
            </a:solidFill>
            <a:round/>
          </a:ln>
        </p:spPr>
        <p:txBody>
          <a:bodyPr anchor="ctr" bIns="45000" lIns="90000" rIns="90000" tIns="45000"/>
          <a:p>
            <a:pPr algn="ctr">
              <a:lnSpc>
                <a:spcPct val="100000"/>
              </a:lnSpc>
            </a:pPr>
            <a:r>
              <a:rPr lang="fr-FR">
                <a:solidFill>
                  <a:srgbClr val="ffffff"/>
                </a:solidFill>
                <a:latin typeface="Arial"/>
              </a:rPr>
              <a:t>3</a:t>
            </a:r>
            <a:endParaRPr/>
          </a:p>
        </p:txBody>
      </p:sp>
      <p:sp>
        <p:nvSpPr>
          <p:cNvPr id="255" name="CustomShape 5"/>
          <p:cNvSpPr/>
          <p:nvPr/>
        </p:nvSpPr>
        <p:spPr>
          <a:xfrm>
            <a:off x="406800" y="2428920"/>
            <a:ext cx="1860480" cy="713880"/>
          </a:xfrm>
          <a:prstGeom prst="foldedCorner">
            <a:avLst>
              <a:gd fmla="val 16667" name="adj"/>
            </a:avLst>
          </a:prstGeom>
          <a:solidFill>
            <a:srgbClr val="d6ecff"/>
          </a:solidFill>
          <a:ln w="26280">
            <a:solidFill>
              <a:srgbClr val="5d9a2b"/>
            </a:solidFill>
            <a:round/>
          </a:ln>
        </p:spPr>
        <p:txBody>
          <a:bodyPr anchor="ctr" bIns="45000" lIns="90000" rIns="90000" tIns="45000"/>
          <a:p>
            <a:pPr algn="ctr">
              <a:lnSpc>
                <a:spcPct val="100000"/>
              </a:lnSpc>
            </a:pPr>
            <a:r>
              <a:rPr lang="fr-FR">
                <a:solidFill>
                  <a:srgbClr val="4e5b6f"/>
                </a:solidFill>
                <a:latin typeface="Arial"/>
              </a:rPr>
              <a:t>Étude d’opportunité</a:t>
            </a:r>
            <a:endParaRPr/>
          </a:p>
        </p:txBody>
      </p:sp>
      <p:sp>
        <p:nvSpPr>
          <p:cNvPr id="256" name="CustomShape 6"/>
          <p:cNvSpPr/>
          <p:nvPr/>
        </p:nvSpPr>
        <p:spPr>
          <a:xfrm>
            <a:off x="406800" y="1428840"/>
            <a:ext cx="1860480" cy="785520"/>
          </a:xfrm>
          <a:prstGeom prst="bevel">
            <a:avLst>
              <a:gd fmla="val 12500" name="adj"/>
            </a:avLst>
          </a:prstGeom>
          <a:solidFill>
            <a:srgbClr val="d9d9d9"/>
          </a:solidFill>
          <a:ln w="26280">
            <a:solidFill>
              <a:srgbClr val="5d9a2b"/>
            </a:solidFill>
            <a:round/>
          </a:ln>
        </p:spPr>
        <p:txBody>
          <a:bodyPr anchor="ctr" bIns="45000" lIns="90000" rIns="90000" tIns="45000"/>
          <a:p>
            <a:pPr algn="ctr">
              <a:lnSpc>
                <a:spcPct val="100000"/>
              </a:lnSpc>
            </a:pPr>
            <a:r>
              <a:rPr lang="fr-FR">
                <a:solidFill>
                  <a:srgbClr val="002060"/>
                </a:solidFill>
                <a:latin typeface="Arial"/>
              </a:rPr>
              <a:t>Avant Projet</a:t>
            </a:r>
            <a:endParaRPr/>
          </a:p>
        </p:txBody>
      </p:sp>
      <p:sp>
        <p:nvSpPr>
          <p:cNvPr id="257" name="CustomShape 7"/>
          <p:cNvSpPr/>
          <p:nvPr/>
        </p:nvSpPr>
        <p:spPr>
          <a:xfrm>
            <a:off x="3427560" y="1696320"/>
            <a:ext cx="2857320" cy="785520"/>
          </a:xfrm>
          <a:prstGeom prst="bevel">
            <a:avLst>
              <a:gd fmla="val 12500" name="adj"/>
            </a:avLst>
          </a:prstGeom>
          <a:solidFill>
            <a:srgbClr val="d9d9d9"/>
          </a:solidFill>
          <a:ln w="26280">
            <a:solidFill>
              <a:srgbClr val="5d9a2b"/>
            </a:solidFill>
            <a:round/>
          </a:ln>
        </p:spPr>
        <p:txBody>
          <a:bodyPr anchor="ctr" bIns="45000" lIns="90000" rIns="90000" tIns="45000"/>
          <a:p>
            <a:pPr algn="ctr">
              <a:lnSpc>
                <a:spcPct val="100000"/>
              </a:lnSpc>
            </a:pPr>
            <a:r>
              <a:rPr lang="fr-FR">
                <a:solidFill>
                  <a:srgbClr val="002060"/>
                </a:solidFill>
                <a:latin typeface="Arial"/>
              </a:rPr>
              <a:t>Pilotage</a:t>
            </a:r>
            <a:endParaRPr/>
          </a:p>
        </p:txBody>
      </p:sp>
      <p:sp>
        <p:nvSpPr>
          <p:cNvPr id="258" name="CustomShape 8"/>
          <p:cNvSpPr/>
          <p:nvPr/>
        </p:nvSpPr>
        <p:spPr>
          <a:xfrm>
            <a:off x="7336080" y="1899000"/>
            <a:ext cx="1571400" cy="785520"/>
          </a:xfrm>
          <a:prstGeom prst="bevel">
            <a:avLst>
              <a:gd fmla="val 12500" name="adj"/>
            </a:avLst>
          </a:prstGeom>
          <a:solidFill>
            <a:srgbClr val="d9d9d9"/>
          </a:solidFill>
          <a:ln w="26280">
            <a:solidFill>
              <a:srgbClr val="5d9a2b"/>
            </a:solidFill>
            <a:round/>
          </a:ln>
        </p:spPr>
        <p:txBody>
          <a:bodyPr anchor="ctr" bIns="45000" lIns="90000" rIns="90000" tIns="45000"/>
          <a:p>
            <a:pPr algn="ctr">
              <a:lnSpc>
                <a:spcPct val="100000"/>
              </a:lnSpc>
            </a:pPr>
            <a:r>
              <a:rPr lang="fr-FR">
                <a:solidFill>
                  <a:srgbClr val="002060"/>
                </a:solidFill>
                <a:latin typeface="Arial"/>
              </a:rPr>
              <a:t>Clôture</a:t>
            </a:r>
            <a:endParaRPr/>
          </a:p>
        </p:txBody>
      </p:sp>
      <p:sp>
        <p:nvSpPr>
          <p:cNvPr id="259" name="CustomShape 9"/>
          <p:cNvSpPr/>
          <p:nvPr/>
        </p:nvSpPr>
        <p:spPr>
          <a:xfrm>
            <a:off x="4335840" y="2536200"/>
            <a:ext cx="928440" cy="856800"/>
          </a:xfrm>
          <a:prstGeom prst="diamond">
            <a:avLst/>
          </a:prstGeom>
          <a:solidFill>
            <a:srgbClr val="7fd13b"/>
          </a:solidFill>
          <a:ln w="26280">
            <a:solidFill>
              <a:srgbClr val="5d9a2b"/>
            </a:solidFill>
            <a:round/>
          </a:ln>
        </p:spPr>
        <p:txBody>
          <a:bodyPr anchor="ctr" bIns="45000" lIns="90000" rIns="90000" tIns="45000"/>
          <a:p>
            <a:pPr algn="ctr">
              <a:lnSpc>
                <a:spcPct val="100000"/>
              </a:lnSpc>
            </a:pPr>
            <a:r>
              <a:rPr lang="fr-FR">
                <a:solidFill>
                  <a:srgbClr val="ffffff"/>
                </a:solidFill>
                <a:latin typeface="Arial"/>
              </a:rPr>
              <a:t>2</a:t>
            </a:r>
            <a:endParaRPr/>
          </a:p>
        </p:txBody>
      </p:sp>
      <p:sp>
        <p:nvSpPr>
          <p:cNvPr id="260" name="CustomShape 10"/>
          <p:cNvSpPr/>
          <p:nvPr/>
        </p:nvSpPr>
        <p:spPr>
          <a:xfrm>
            <a:off x="406800" y="3214800"/>
            <a:ext cx="1860480" cy="713880"/>
          </a:xfrm>
          <a:prstGeom prst="foldedCorner">
            <a:avLst>
              <a:gd fmla="val 16667" name="adj"/>
            </a:avLst>
          </a:prstGeom>
          <a:solidFill>
            <a:srgbClr val="d6ecff"/>
          </a:solidFill>
          <a:ln w="26280">
            <a:solidFill>
              <a:srgbClr val="5d9a2b"/>
            </a:solidFill>
            <a:round/>
          </a:ln>
        </p:spPr>
        <p:txBody>
          <a:bodyPr anchor="ctr" bIns="45000" lIns="90000" rIns="90000" tIns="45000"/>
          <a:p>
            <a:pPr algn="ctr">
              <a:lnSpc>
                <a:spcPct val="100000"/>
              </a:lnSpc>
            </a:pPr>
            <a:r>
              <a:rPr lang="fr-FR">
                <a:solidFill>
                  <a:srgbClr val="4e5b6f"/>
                </a:solidFill>
                <a:latin typeface="Arial"/>
              </a:rPr>
              <a:t>Spécifications</a:t>
            </a:r>
            <a:endParaRPr/>
          </a:p>
        </p:txBody>
      </p:sp>
      <p:sp>
        <p:nvSpPr>
          <p:cNvPr id="261" name="CustomShape 11"/>
          <p:cNvSpPr/>
          <p:nvPr/>
        </p:nvSpPr>
        <p:spPr>
          <a:xfrm>
            <a:off x="406800" y="5643720"/>
            <a:ext cx="1860480" cy="642600"/>
          </a:xfrm>
          <a:prstGeom prst="foldedCorner">
            <a:avLst>
              <a:gd fmla="val 16667" name="adj"/>
            </a:avLst>
          </a:prstGeom>
          <a:solidFill>
            <a:srgbClr val="d6ecff"/>
          </a:solidFill>
          <a:ln w="26280">
            <a:solidFill>
              <a:srgbClr val="5d9a2b"/>
            </a:solidFill>
            <a:round/>
          </a:ln>
        </p:spPr>
        <p:txBody>
          <a:bodyPr anchor="ctr" bIns="45000" lIns="90000" rIns="90000" tIns="45000"/>
          <a:p>
            <a:pPr algn="ctr">
              <a:lnSpc>
                <a:spcPct val="100000"/>
              </a:lnSpc>
            </a:pPr>
            <a:r>
              <a:rPr lang="fr-FR">
                <a:solidFill>
                  <a:srgbClr val="4e5b6f"/>
                </a:solidFill>
                <a:latin typeface="Arial"/>
              </a:rPr>
              <a:t>Planning</a:t>
            </a:r>
            <a:endParaRPr/>
          </a:p>
        </p:txBody>
      </p:sp>
      <p:sp>
        <p:nvSpPr>
          <p:cNvPr id="262" name="CustomShape 12"/>
          <p:cNvSpPr/>
          <p:nvPr/>
        </p:nvSpPr>
        <p:spPr>
          <a:xfrm>
            <a:off x="3697560" y="4000680"/>
            <a:ext cx="2026440" cy="999720"/>
          </a:xfrm>
          <a:prstGeom prst="foldedCorner">
            <a:avLst>
              <a:gd fmla="val 16667" name="adj"/>
            </a:avLst>
          </a:prstGeom>
          <a:solidFill>
            <a:srgbClr val="d6ecff"/>
          </a:solidFill>
          <a:ln w="26280">
            <a:solidFill>
              <a:srgbClr val="5d9a2b"/>
            </a:solidFill>
            <a:round/>
          </a:ln>
        </p:spPr>
        <p:txBody>
          <a:bodyPr anchor="ctr" bIns="45000" lIns="90000" rIns="90000" tIns="45000"/>
          <a:p>
            <a:pPr algn="ctr">
              <a:lnSpc>
                <a:spcPct val="100000"/>
              </a:lnSpc>
            </a:pPr>
            <a:r>
              <a:rPr lang="fr-FR">
                <a:solidFill>
                  <a:srgbClr val="4e5b6f"/>
                </a:solidFill>
                <a:latin typeface="Arial"/>
              </a:rPr>
              <a:t>Rapport d’avancement Équipier</a:t>
            </a:r>
            <a:endParaRPr/>
          </a:p>
        </p:txBody>
      </p:sp>
      <p:sp>
        <p:nvSpPr>
          <p:cNvPr id="263" name="CustomShape 13"/>
          <p:cNvSpPr/>
          <p:nvPr/>
        </p:nvSpPr>
        <p:spPr>
          <a:xfrm>
            <a:off x="3697560" y="5214960"/>
            <a:ext cx="2026440" cy="999720"/>
          </a:xfrm>
          <a:prstGeom prst="foldedCorner">
            <a:avLst>
              <a:gd fmla="val 16667" name="adj"/>
            </a:avLst>
          </a:prstGeom>
          <a:solidFill>
            <a:srgbClr val="d6ecff"/>
          </a:solidFill>
          <a:ln w="26280">
            <a:solidFill>
              <a:srgbClr val="5d9a2b"/>
            </a:solidFill>
            <a:round/>
          </a:ln>
        </p:spPr>
        <p:txBody>
          <a:bodyPr anchor="ctr" bIns="45000" lIns="90000" rIns="90000" tIns="45000"/>
          <a:p>
            <a:pPr algn="ctr">
              <a:lnSpc>
                <a:spcPct val="100000"/>
              </a:lnSpc>
            </a:pPr>
            <a:r>
              <a:rPr lang="fr-FR">
                <a:solidFill>
                  <a:srgbClr val="4e5b6f"/>
                </a:solidFill>
                <a:latin typeface="Arial"/>
              </a:rPr>
              <a:t>Rapport d’avancement Projet</a:t>
            </a:r>
            <a:endParaRPr/>
          </a:p>
        </p:txBody>
      </p:sp>
      <p:sp>
        <p:nvSpPr>
          <p:cNvPr id="264" name="CustomShape 14"/>
          <p:cNvSpPr/>
          <p:nvPr/>
        </p:nvSpPr>
        <p:spPr>
          <a:xfrm>
            <a:off x="406800" y="4786200"/>
            <a:ext cx="1938240" cy="785520"/>
          </a:xfrm>
          <a:prstGeom prst="bevel">
            <a:avLst>
              <a:gd fmla="val 12500" name="adj"/>
            </a:avLst>
          </a:prstGeom>
          <a:solidFill>
            <a:srgbClr val="d9d9d9"/>
          </a:solidFill>
          <a:ln w="26280">
            <a:solidFill>
              <a:srgbClr val="5d9a2b"/>
            </a:solidFill>
            <a:round/>
          </a:ln>
        </p:spPr>
        <p:txBody>
          <a:bodyPr anchor="ctr" bIns="45000" lIns="90000" rIns="90000" tIns="45000"/>
          <a:p>
            <a:pPr algn="ctr">
              <a:lnSpc>
                <a:spcPct val="100000"/>
              </a:lnSpc>
            </a:pPr>
            <a:r>
              <a:rPr lang="fr-FR">
                <a:solidFill>
                  <a:srgbClr val="002060"/>
                </a:solidFill>
                <a:latin typeface="Arial"/>
              </a:rPr>
              <a:t>Construction du Planning</a:t>
            </a:r>
            <a:endParaRPr/>
          </a:p>
        </p:txBody>
      </p:sp>
      <p:sp>
        <p:nvSpPr>
          <p:cNvPr id="265" name="CustomShape 15"/>
          <p:cNvSpPr/>
          <p:nvPr/>
        </p:nvSpPr>
        <p:spPr>
          <a:xfrm>
            <a:off x="406800" y="4000680"/>
            <a:ext cx="1860480" cy="713880"/>
          </a:xfrm>
          <a:prstGeom prst="foldedCorner">
            <a:avLst>
              <a:gd fmla="val 16667" name="adj"/>
            </a:avLst>
          </a:prstGeom>
          <a:solidFill>
            <a:srgbClr val="d6ecff"/>
          </a:solidFill>
          <a:ln w="26280">
            <a:solidFill>
              <a:srgbClr val="5d9a2b"/>
            </a:solidFill>
            <a:round/>
          </a:ln>
        </p:spPr>
        <p:txBody>
          <a:bodyPr anchor="ctr" bIns="45000" lIns="90000" rIns="90000" tIns="45000"/>
          <a:p>
            <a:pPr algn="ctr">
              <a:lnSpc>
                <a:spcPct val="100000"/>
              </a:lnSpc>
            </a:pPr>
            <a:r>
              <a:rPr lang="fr-FR">
                <a:solidFill>
                  <a:srgbClr val="4e5b6f"/>
                </a:solidFill>
                <a:latin typeface="Arial"/>
              </a:rPr>
              <a:t>Charte du Projet</a:t>
            </a:r>
            <a:endParaRPr/>
          </a:p>
        </p:txBody>
      </p:sp>
      <p:sp>
        <p:nvSpPr>
          <p:cNvPr id="266" name="CustomShape 16"/>
          <p:cNvSpPr/>
          <p:nvPr/>
        </p:nvSpPr>
        <p:spPr>
          <a:xfrm>
            <a:off x="7264800" y="4429080"/>
            <a:ext cx="1714320" cy="642600"/>
          </a:xfrm>
          <a:prstGeom prst="foldedCorner">
            <a:avLst>
              <a:gd fmla="val 16667" name="adj"/>
            </a:avLst>
          </a:prstGeom>
          <a:solidFill>
            <a:srgbClr val="d6ecff"/>
          </a:solidFill>
          <a:ln w="26280">
            <a:solidFill>
              <a:srgbClr val="5d9a2b"/>
            </a:solidFill>
            <a:round/>
          </a:ln>
        </p:spPr>
        <p:txBody>
          <a:bodyPr anchor="ctr" bIns="45000" lIns="90000" rIns="90000" tIns="45000"/>
          <a:p>
            <a:pPr algn="ctr">
              <a:lnSpc>
                <a:spcPct val="100000"/>
              </a:lnSpc>
            </a:pPr>
            <a:r>
              <a:rPr lang="fr-FR">
                <a:solidFill>
                  <a:srgbClr val="4e5b6f"/>
                </a:solidFill>
                <a:latin typeface="Arial"/>
              </a:rPr>
              <a:t>ROI</a:t>
            </a:r>
            <a:endParaRPr/>
          </a:p>
        </p:txBody>
      </p:sp>
      <p:sp>
        <p:nvSpPr>
          <p:cNvPr id="267" name="CustomShape 17"/>
          <p:cNvSpPr/>
          <p:nvPr/>
        </p:nvSpPr>
        <p:spPr>
          <a:xfrm>
            <a:off x="7264800" y="5429160"/>
            <a:ext cx="1714320" cy="713880"/>
          </a:xfrm>
          <a:prstGeom prst="foldedCorner">
            <a:avLst>
              <a:gd fmla="val 16667" name="adj"/>
            </a:avLst>
          </a:prstGeom>
          <a:solidFill>
            <a:srgbClr val="d6ecff"/>
          </a:solidFill>
          <a:ln w="26280">
            <a:solidFill>
              <a:srgbClr val="5d9a2b"/>
            </a:solidFill>
            <a:round/>
          </a:ln>
        </p:spPr>
        <p:txBody>
          <a:bodyPr anchor="ctr" bIns="45000" lIns="90000" rIns="90000" tIns="45000"/>
          <a:p>
            <a:pPr algn="ctr">
              <a:lnSpc>
                <a:spcPct val="100000"/>
              </a:lnSpc>
            </a:pPr>
            <a:r>
              <a:rPr lang="fr-FR">
                <a:solidFill>
                  <a:srgbClr val="4e5b6f"/>
                </a:solidFill>
                <a:latin typeface="Arial"/>
              </a:rPr>
              <a:t>Analyse Post Mortem</a:t>
            </a:r>
            <a:endParaRPr/>
          </a:p>
        </p:txBody>
      </p:sp>
      <p:sp>
        <p:nvSpPr>
          <p:cNvPr id="268" name="CustomShape 18"/>
          <p:cNvSpPr/>
          <p:nvPr/>
        </p:nvSpPr>
        <p:spPr>
          <a:xfrm>
            <a:off x="2699640" y="988560"/>
            <a:ext cx="2428560" cy="701640"/>
          </a:xfrm>
          <a:prstGeom prst="rect">
            <a:avLst/>
          </a:prstGeom>
        </p:spPr>
        <p:txBody>
          <a:bodyPr/>
          <a:p>
            <a:pPr algn="ctr">
              <a:lnSpc>
                <a:spcPct val="100000"/>
              </a:lnSpc>
            </a:pPr>
            <a:r>
              <a:rPr b="1" lang="fr-FR" sz="2000">
                <a:solidFill>
                  <a:srgbClr val="ff0000"/>
                </a:solidFill>
                <a:latin typeface="Arial"/>
              </a:rPr>
              <a:t>1 : Réunion de lancement</a:t>
            </a:r>
            <a:endParaRPr/>
          </a:p>
        </p:txBody>
      </p:sp>
      <p:sp>
        <p:nvSpPr>
          <p:cNvPr id="269" name="CustomShape 19"/>
          <p:cNvSpPr/>
          <p:nvPr/>
        </p:nvSpPr>
        <p:spPr>
          <a:xfrm>
            <a:off x="3173400" y="3500280"/>
            <a:ext cx="3082680" cy="396720"/>
          </a:xfrm>
          <a:prstGeom prst="rect">
            <a:avLst/>
          </a:prstGeom>
        </p:spPr>
        <p:txBody>
          <a:bodyPr wrap="none"/>
          <a:p>
            <a:pPr algn="ctr">
              <a:lnSpc>
                <a:spcPct val="100000"/>
              </a:lnSpc>
            </a:pPr>
            <a:r>
              <a:rPr b="1" lang="fr-FR" sz="2000">
                <a:solidFill>
                  <a:srgbClr val="ff0000"/>
                </a:solidFill>
                <a:latin typeface="Arial"/>
              </a:rPr>
              <a:t>2: Comité(s) de Pilotage</a:t>
            </a:r>
            <a:endParaRPr/>
          </a:p>
        </p:txBody>
      </p:sp>
      <p:sp>
        <p:nvSpPr>
          <p:cNvPr id="270" name="CustomShape 20"/>
          <p:cNvSpPr/>
          <p:nvPr/>
        </p:nvSpPr>
        <p:spPr>
          <a:xfrm>
            <a:off x="7693560" y="2684880"/>
            <a:ext cx="1307520" cy="701640"/>
          </a:xfrm>
          <a:prstGeom prst="rect">
            <a:avLst/>
          </a:prstGeom>
        </p:spPr>
        <p:txBody>
          <a:bodyPr/>
          <a:p>
            <a:pPr algn="ctr">
              <a:lnSpc>
                <a:spcPct val="100000"/>
              </a:lnSpc>
            </a:pPr>
            <a:r>
              <a:rPr b="1" lang="fr-FR" sz="2000">
                <a:solidFill>
                  <a:srgbClr val="ff0000"/>
                </a:solidFill>
                <a:latin typeface="Arial"/>
              </a:rPr>
              <a:t>3: Fin du Projet</a:t>
            </a:r>
            <a:endParaRPr/>
          </a:p>
        </p:txBody>
      </p:sp>
      <p:sp>
        <p:nvSpPr>
          <p:cNvPr id="271" name="CustomShape 21"/>
          <p:cNvSpPr/>
          <p:nvPr/>
        </p:nvSpPr>
        <p:spPr>
          <a:xfrm>
            <a:off x="906840" y="714240"/>
            <a:ext cx="1571400" cy="701640"/>
          </a:xfrm>
          <a:prstGeom prst="rect">
            <a:avLst/>
          </a:prstGeom>
        </p:spPr>
        <p:txBody>
          <a:bodyPr/>
          <a:p>
            <a:pPr algn="ctr">
              <a:lnSpc>
                <a:spcPct val="100000"/>
              </a:lnSpc>
            </a:pPr>
            <a:r>
              <a:rPr b="1" lang="fr-FR" sz="2000">
                <a:solidFill>
                  <a:srgbClr val="ff0000"/>
                </a:solidFill>
                <a:latin typeface="Arial"/>
              </a:rPr>
              <a:t>0: Début  du Projet</a:t>
            </a:r>
            <a:endParaRPr/>
          </a:p>
        </p:txBody>
      </p:sp>
      <p:sp>
        <p:nvSpPr>
          <p:cNvPr id="272" name="CustomShape 22"/>
          <p:cNvSpPr/>
          <p:nvPr/>
        </p:nvSpPr>
        <p:spPr>
          <a:xfrm>
            <a:off x="5724000" y="476640"/>
            <a:ext cx="3276720" cy="785520"/>
          </a:xfrm>
          <a:prstGeom prst="bevel">
            <a:avLst>
              <a:gd fmla="val 12500" name="adj"/>
            </a:avLst>
          </a:prstGeom>
          <a:solidFill>
            <a:srgbClr val="d9d9d9"/>
          </a:solidFill>
          <a:ln w="26280">
            <a:solidFill>
              <a:srgbClr val="5d9a2b"/>
            </a:solidFill>
            <a:round/>
          </a:ln>
        </p:spPr>
        <p:txBody>
          <a:bodyPr anchor="ctr" bIns="45000" lIns="90000" rIns="90000" tIns="45000"/>
          <a:p>
            <a:pPr algn="ctr">
              <a:lnSpc>
                <a:spcPct val="100000"/>
              </a:lnSpc>
            </a:pPr>
            <a:r>
              <a:rPr b="1" lang="fr-FR">
                <a:solidFill>
                  <a:srgbClr val="002060"/>
                </a:solidFill>
                <a:latin typeface="Arial"/>
              </a:rPr>
              <a:t>Un Projet « Classique »</a:t>
            </a:r>
            <a:endParaRPr/>
          </a:p>
        </p:txBody>
      </p:sp>
      <p:sp>
        <p:nvSpPr>
          <p:cNvPr id="273" name="CustomShape 23"/>
          <p:cNvSpPr/>
          <p:nvPr/>
        </p:nvSpPr>
        <p:spPr>
          <a:xfrm>
            <a:off x="186840" y="285840"/>
            <a:ext cx="928440" cy="856800"/>
          </a:xfrm>
          <a:prstGeom prst="diamond">
            <a:avLst/>
          </a:prstGeom>
          <a:solidFill>
            <a:srgbClr val="7fd13b"/>
          </a:solidFill>
          <a:ln w="26280">
            <a:solidFill>
              <a:srgbClr val="5d9a2b"/>
            </a:solidFill>
            <a:round/>
          </a:ln>
        </p:spPr>
        <p:txBody>
          <a:bodyPr anchor="ctr" bIns="45000" lIns="90000" rIns="90000" tIns="45000"/>
          <a:p>
            <a:pPr algn="ctr">
              <a:lnSpc>
                <a:spcPct val="100000"/>
              </a:lnSpc>
            </a:pPr>
            <a:r>
              <a:rPr lang="fr-FR">
                <a:solidFill>
                  <a:srgbClr val="ffffff"/>
                </a:solidFill>
                <a:latin typeface="Arial"/>
              </a:rPr>
              <a:t>0</a:t>
            </a:r>
            <a:endParaRPr/>
          </a:p>
        </p:txBody>
      </p:sp>
      <p:sp>
        <p:nvSpPr>
          <p:cNvPr id="274" name="CustomShape 24"/>
          <p:cNvSpPr/>
          <p:nvPr/>
        </p:nvSpPr>
        <p:spPr>
          <a:xfrm>
            <a:off x="1115640" y="714240"/>
            <a:ext cx="1695600" cy="642600"/>
          </a:xfrm>
          <a:prstGeom prst="bentConnector2">
            <a:avLst/>
          </a:prstGeom>
          <a:ln w="44280">
            <a:solidFill>
              <a:srgbClr val="00addc"/>
            </a:solidFill>
            <a:round/>
            <a:tailEnd len="med" type="triangle" w="med"/>
          </a:ln>
        </p:spPr>
      </p:sp>
      <p:sp>
        <p:nvSpPr>
          <p:cNvPr id="275" name="CustomShape 25"/>
          <p:cNvSpPr/>
          <p:nvPr/>
        </p:nvSpPr>
        <p:spPr>
          <a:xfrm flipH="1" rot="5400000">
            <a:off x="2209680" y="3113280"/>
            <a:ext cx="749880" cy="452520"/>
          </a:xfrm>
          <a:prstGeom prst="bentConnector2">
            <a:avLst/>
          </a:prstGeom>
          <a:ln w="44280">
            <a:solidFill>
              <a:srgbClr val="00addc"/>
            </a:solidFill>
            <a:round/>
            <a:tailEnd len="med" type="triangle" w="med"/>
          </a:ln>
        </p:spPr>
      </p:sp>
      <p:sp>
        <p:nvSpPr>
          <p:cNvPr id="276" name="CustomShape 26"/>
          <p:cNvSpPr/>
          <p:nvPr/>
        </p:nvSpPr>
        <p:spPr>
          <a:xfrm>
            <a:off x="4192920" y="2964600"/>
            <a:ext cx="285480" cy="35280"/>
          </a:xfrm>
          <a:prstGeom prst="bentConnector3">
            <a:avLst>
              <a:gd fmla="val 50000" name="adj1"/>
            </a:avLst>
          </a:prstGeom>
          <a:ln w="44280">
            <a:solidFill>
              <a:srgbClr val="00addc"/>
            </a:solidFill>
            <a:round/>
            <a:tailEnd len="med" type="triangle" w="med"/>
          </a:ln>
        </p:spPr>
      </p:sp>
      <p:sp>
        <p:nvSpPr>
          <p:cNvPr id="277" name="CustomShape 27"/>
          <p:cNvSpPr/>
          <p:nvPr/>
        </p:nvSpPr>
        <p:spPr>
          <a:xfrm>
            <a:off x="5264640" y="2964600"/>
            <a:ext cx="428400" cy="1080"/>
          </a:xfrm>
          <a:prstGeom prst="bentConnector3">
            <a:avLst>
              <a:gd fmla="val 50000" name="adj1"/>
            </a:avLst>
          </a:prstGeom>
          <a:ln w="44280">
            <a:solidFill>
              <a:srgbClr val="00addc"/>
            </a:solidFill>
            <a:custDash>
              <a:ds d="369000" sp="123000"/>
            </a:custDash>
            <a:round/>
            <a:tailEnd len="med" type="triangle" w="med"/>
          </a:ln>
        </p:spPr>
      </p:sp>
      <p:sp>
        <p:nvSpPr>
          <p:cNvPr id="278" name="CustomShape 28"/>
          <p:cNvSpPr/>
          <p:nvPr/>
        </p:nvSpPr>
        <p:spPr>
          <a:xfrm>
            <a:off x="6621840" y="2964600"/>
            <a:ext cx="1285560" cy="892440"/>
          </a:xfrm>
          <a:prstGeom prst="bentConnector3">
            <a:avLst>
              <a:gd fmla="val 50000" name="adj1"/>
            </a:avLst>
          </a:prstGeom>
          <a:ln w="44280">
            <a:solidFill>
              <a:srgbClr val="00addc"/>
            </a:solidFill>
            <a:round/>
            <a:tailEnd len="med" type="triangle" w="med"/>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Le Génie Logiciel </a:t>
            </a:r>
            <a:endParaRPr/>
          </a:p>
        </p:txBody>
      </p:sp>
      <p:sp>
        <p:nvSpPr>
          <p:cNvPr id="280" name="TextShape 2"/>
          <p:cNvSpPr txBox="1"/>
          <p:nvPr/>
        </p:nvSpPr>
        <p:spPr>
          <a:xfrm>
            <a:off x="457200" y="1673280"/>
            <a:ext cx="4038120" cy="4717800"/>
          </a:xfrm>
          <a:prstGeom prst="rect">
            <a:avLst/>
          </a:prstGeom>
        </p:spPr>
        <p:txBody>
          <a:bodyPr/>
          <a:p>
            <a:pPr>
              <a:lnSpc>
                <a:spcPct val="100000"/>
              </a:lnSpc>
              <a:buSzPct val="25000"/>
              <a:buFont typeface="Arial"/>
              <a:buChar char="•"/>
            </a:pPr>
            <a:r>
              <a:rPr lang="fr-FR" sz="2800">
                <a:solidFill>
                  <a:srgbClr val="000000"/>
                </a:solidFill>
                <a:latin typeface="Arial"/>
              </a:rPr>
              <a:t>Les phases (temps)</a:t>
            </a:r>
            <a:endParaRPr/>
          </a:p>
          <a:p>
            <a:pPr lvl="1">
              <a:lnSpc>
                <a:spcPct val="100000"/>
              </a:lnSpc>
              <a:buSzPct val="25000"/>
              <a:buFont typeface="StarSymbol"/>
              <a:buChar char=""/>
            </a:pPr>
            <a:r>
              <a:rPr lang="fr-FR" sz="2400">
                <a:solidFill>
                  <a:srgbClr val="000000"/>
                </a:solidFill>
                <a:latin typeface="Arial"/>
              </a:rPr>
              <a:t>Commencement</a:t>
            </a:r>
            <a:endParaRPr/>
          </a:p>
          <a:p>
            <a:pPr lvl="1">
              <a:lnSpc>
                <a:spcPct val="100000"/>
              </a:lnSpc>
              <a:buSzPct val="25000"/>
              <a:buFont typeface="StarSymbol"/>
              <a:buChar char=""/>
            </a:pPr>
            <a:r>
              <a:rPr lang="fr-FR" sz="2400">
                <a:solidFill>
                  <a:srgbClr val="000000"/>
                </a:solidFill>
                <a:latin typeface="Arial"/>
              </a:rPr>
              <a:t>Elaboration</a:t>
            </a:r>
            <a:endParaRPr/>
          </a:p>
          <a:p>
            <a:pPr lvl="1">
              <a:lnSpc>
                <a:spcPct val="100000"/>
              </a:lnSpc>
              <a:buSzPct val="25000"/>
              <a:buFont typeface="StarSymbol"/>
              <a:buChar char=""/>
            </a:pPr>
            <a:r>
              <a:rPr lang="fr-FR" sz="2400">
                <a:solidFill>
                  <a:srgbClr val="000000"/>
                </a:solidFill>
                <a:latin typeface="Arial"/>
              </a:rPr>
              <a:t>Construction</a:t>
            </a:r>
            <a:endParaRPr/>
          </a:p>
          <a:p>
            <a:pPr lvl="1">
              <a:lnSpc>
                <a:spcPct val="100000"/>
              </a:lnSpc>
              <a:buSzPct val="25000"/>
              <a:buFont typeface="StarSymbol"/>
              <a:buChar char=""/>
            </a:pPr>
            <a:r>
              <a:rPr lang="fr-FR" sz="2400">
                <a:solidFill>
                  <a:srgbClr val="000000"/>
                </a:solidFill>
                <a:latin typeface="Arial"/>
              </a:rPr>
              <a:t>Transition </a:t>
            </a:r>
            <a:endParaRPr/>
          </a:p>
        </p:txBody>
      </p:sp>
      <p:sp>
        <p:nvSpPr>
          <p:cNvPr id="281" name="TextShape 3"/>
          <p:cNvSpPr txBox="1"/>
          <p:nvPr/>
        </p:nvSpPr>
        <p:spPr>
          <a:xfrm>
            <a:off x="4648320" y="1673280"/>
            <a:ext cx="4038120" cy="4717800"/>
          </a:xfrm>
          <a:prstGeom prst="rect">
            <a:avLst/>
          </a:prstGeom>
        </p:spPr>
        <p:txBody>
          <a:bodyPr anchor="ctr"/>
          <a:p>
            <a:pPr>
              <a:lnSpc>
                <a:spcPct val="100000"/>
              </a:lnSpc>
              <a:buSzPct val="25000"/>
              <a:buFont typeface="Arial"/>
              <a:buChar char="•"/>
            </a:pPr>
            <a:r>
              <a:rPr lang="fr-FR" sz="2800">
                <a:solidFill>
                  <a:srgbClr val="ffffff"/>
                </a:solidFill>
                <a:latin typeface="Arial"/>
              </a:rPr>
              <a:t>Les activités (métier)</a:t>
            </a:r>
            <a:endParaRPr/>
          </a:p>
          <a:p>
            <a:pPr lvl="1">
              <a:lnSpc>
                <a:spcPct val="100000"/>
              </a:lnSpc>
              <a:buSzPct val="25000"/>
              <a:buFont typeface="StarSymbol"/>
              <a:buChar char=""/>
            </a:pPr>
            <a:r>
              <a:rPr lang="fr-FR" sz="2400">
                <a:solidFill>
                  <a:srgbClr val="000000"/>
                </a:solidFill>
                <a:latin typeface="Arial"/>
              </a:rPr>
              <a:t>Spécifier</a:t>
            </a:r>
            <a:endParaRPr/>
          </a:p>
          <a:p>
            <a:pPr lvl="1">
              <a:lnSpc>
                <a:spcPct val="100000"/>
              </a:lnSpc>
              <a:buSzPct val="25000"/>
              <a:buFont typeface="StarSymbol"/>
              <a:buChar char=""/>
            </a:pPr>
            <a:r>
              <a:rPr lang="fr-FR" sz="2400">
                <a:solidFill>
                  <a:srgbClr val="000000"/>
                </a:solidFill>
                <a:latin typeface="Arial"/>
              </a:rPr>
              <a:t>Concevoir</a:t>
            </a:r>
            <a:endParaRPr/>
          </a:p>
          <a:p>
            <a:pPr lvl="1">
              <a:lnSpc>
                <a:spcPct val="100000"/>
              </a:lnSpc>
              <a:buSzPct val="25000"/>
              <a:buFont typeface="StarSymbol"/>
              <a:buChar char=""/>
            </a:pPr>
            <a:r>
              <a:rPr lang="fr-FR" sz="2400">
                <a:solidFill>
                  <a:srgbClr val="000000"/>
                </a:solidFill>
                <a:latin typeface="Arial"/>
              </a:rPr>
              <a:t>Réaliser</a:t>
            </a:r>
            <a:endParaRPr/>
          </a:p>
          <a:p>
            <a:pPr lvl="1">
              <a:lnSpc>
                <a:spcPct val="100000"/>
              </a:lnSpc>
              <a:buSzPct val="25000"/>
              <a:buFont typeface="StarSymbol"/>
              <a:buChar char=""/>
            </a:pPr>
            <a:r>
              <a:rPr lang="fr-FR" sz="2400">
                <a:solidFill>
                  <a:srgbClr val="000000"/>
                </a:solidFill>
                <a:latin typeface="Arial"/>
              </a:rPr>
              <a:t>Tester</a:t>
            </a:r>
            <a:endParaRPr/>
          </a:p>
          <a:p>
            <a:pPr lvl="1">
              <a:lnSpc>
                <a:spcPct val="100000"/>
              </a:lnSpc>
              <a:buSzPct val="25000"/>
              <a:buFont typeface="StarSymbol"/>
              <a:buChar char=""/>
            </a:pPr>
            <a:r>
              <a:rPr lang="fr-FR" sz="2400">
                <a:solidFill>
                  <a:srgbClr val="000000"/>
                </a:solidFill>
                <a:latin typeface="Arial"/>
              </a:rPr>
              <a:t>Maintenir </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TextShape 1"/>
          <p:cNvSpPr txBox="1"/>
          <p:nvPr/>
        </p:nvSpPr>
        <p:spPr>
          <a:xfrm>
            <a:off x="457200" y="533520"/>
            <a:ext cx="8229240" cy="990360"/>
          </a:xfrm>
          <a:prstGeom prst="rect">
            <a:avLst/>
          </a:prstGeom>
        </p:spPr>
        <p:txBody>
          <a:bodyPr anchor="ctr"/>
          <a:p>
            <a:pPr>
              <a:lnSpc>
                <a:spcPct val="100000"/>
              </a:lnSpc>
            </a:pPr>
            <a:r>
              <a:rPr lang="fr-FR" sz="4000">
                <a:solidFill>
                  <a:srgbClr val="4e5b6f"/>
                </a:solidFill>
                <a:latin typeface="Arial"/>
              </a:rPr>
              <a:t>Modèle 2D du RUP</a:t>
            </a:r>
            <a:endParaRPr/>
          </a:p>
        </p:txBody>
      </p:sp>
      <p:pic>
        <p:nvPicPr>
          <p:cNvPr descr="" id="283" name="Picture 3"/>
          <p:cNvPicPr/>
          <p:nvPr/>
        </p:nvPicPr>
        <p:blipFill>
          <a:blip r:embed="rId1"/>
          <a:stretch>
            <a:fillRect/>
          </a:stretch>
        </p:blipFill>
        <p:spPr>
          <a:xfrm>
            <a:off x="457200" y="1744560"/>
            <a:ext cx="8229240" cy="458784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TextShape 1"/>
          <p:cNvSpPr txBox="1"/>
          <p:nvPr/>
        </p:nvSpPr>
        <p:spPr>
          <a:xfrm>
            <a:off x="722160" y="2362320"/>
            <a:ext cx="7772040" cy="2199960"/>
          </a:xfrm>
          <a:prstGeom prst="rect">
            <a:avLst/>
          </a:prstGeom>
        </p:spPr>
        <p:txBody>
          <a:bodyPr anchor="b"/>
          <a:p>
            <a:pPr>
              <a:lnSpc>
                <a:spcPct val="100000"/>
              </a:lnSpc>
            </a:pPr>
            <a:r>
              <a:rPr lang="fr-FR" sz="4800">
                <a:solidFill>
                  <a:srgbClr val="d6ecff"/>
                </a:solidFill>
                <a:latin typeface="Arial"/>
              </a:rPr>
              <a:t>Le « lean » </a:t>
            </a:r>
            <a:endParaRPr/>
          </a:p>
        </p:txBody>
      </p:sp>
      <p:sp>
        <p:nvSpPr>
          <p:cNvPr id="285" name="TextShape 2"/>
          <p:cNvSpPr txBox="1"/>
          <p:nvPr/>
        </p:nvSpPr>
        <p:spPr>
          <a:xfrm>
            <a:off x="722160" y="4626720"/>
            <a:ext cx="7772040" cy="1499760"/>
          </a:xfrm>
          <a:prstGeom prst="rect">
            <a:avLst/>
          </a:prstGeom>
        </p:spPr>
        <p:txBody>
          <a:bodyPr/>
          <a:p>
            <a:pPr>
              <a:lnSpc>
                <a:spcPct val="100000"/>
              </a:lnSpc>
            </a:pPr>
            <a:r>
              <a:rPr lang="fr-FR" sz="2400">
                <a:solidFill>
                  <a:srgbClr val="d6ecff"/>
                </a:solidFill>
                <a:latin typeface="Arial"/>
              </a:rPr>
              <a:t>De Toyota au développement de logiciel </a:t>
            </a:r>
            <a:endParaRPr/>
          </a:p>
        </p:txBody>
      </p:sp>
      <p:pic>
        <p:nvPicPr>
          <p:cNvPr descr="" id="286" name="Picture 3"/>
          <p:cNvPicPr/>
          <p:nvPr/>
        </p:nvPicPr>
        <p:blipFill>
          <a:blip r:embed="rId1"/>
          <a:stretch>
            <a:fillRect/>
          </a:stretch>
        </p:blipFill>
        <p:spPr>
          <a:xfrm>
            <a:off x="6228360" y="980640"/>
            <a:ext cx="2380680" cy="2736000"/>
          </a:xfrm>
          <a:prstGeom prst="rect">
            <a:avLst/>
          </a:prstGeom>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