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05/12/2013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05/12/2013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05/12/2013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05/12/2013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Calculateur de Trajet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Séminaire de Java 4 année 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357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Application java exécutable</a:t>
            </a:r>
          </a:p>
          <a:p>
            <a:r>
              <a:rPr lang="fr-FR" dirty="0" smtClean="0"/>
              <a:t>IHM</a:t>
            </a:r>
          </a:p>
          <a:p>
            <a:r>
              <a:rPr lang="fr-FR" dirty="0" smtClean="0"/>
              <a:t>Calcul de meilleur trajet</a:t>
            </a:r>
          </a:p>
          <a:p>
            <a:pPr lvl="1"/>
            <a:r>
              <a:rPr lang="fr-FR" dirty="0" smtClean="0"/>
              <a:t>Plus rapide</a:t>
            </a:r>
          </a:p>
          <a:p>
            <a:pPr lvl="1"/>
            <a:r>
              <a:rPr lang="fr-FR" dirty="0" smtClean="0"/>
              <a:t>Choix </a:t>
            </a:r>
            <a:r>
              <a:rPr lang="fr-FR" dirty="0" smtClean="0"/>
              <a:t>du mode de transport</a:t>
            </a:r>
          </a:p>
          <a:p>
            <a:r>
              <a:rPr lang="fr-FR" dirty="0" smtClean="0"/>
              <a:t>Algorithmes utilisé</a:t>
            </a:r>
          </a:p>
          <a:p>
            <a:pPr lvl="1"/>
            <a:r>
              <a:rPr lang="fr-FR" dirty="0" smtClean="0"/>
              <a:t>GTFS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560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utilisés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Maven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endParaRPr lang="fr-FR" dirty="0"/>
          </a:p>
          <a:p>
            <a:r>
              <a:rPr lang="fr-FR" dirty="0" err="1" smtClean="0"/>
              <a:t>JUnit</a:t>
            </a:r>
            <a:endParaRPr lang="fr-FR" dirty="0" smtClean="0"/>
          </a:p>
          <a:p>
            <a:r>
              <a:rPr lang="fr-FR" dirty="0" err="1" smtClean="0"/>
              <a:t>Hibernate</a:t>
            </a:r>
            <a:endParaRPr lang="fr-FR" dirty="0" smtClean="0"/>
          </a:p>
          <a:p>
            <a:r>
              <a:rPr lang="fr-FR" dirty="0" smtClean="0"/>
              <a:t>MySQL</a:t>
            </a:r>
          </a:p>
          <a:p>
            <a:r>
              <a:rPr lang="fr-FR" dirty="0" err="1" smtClean="0"/>
              <a:t>GitHub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14544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des tâches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828827"/>
              </p:ext>
            </p:extLst>
          </p:nvPr>
        </p:nvGraphicFramePr>
        <p:xfrm>
          <a:off x="549275" y="2002117"/>
          <a:ext cx="8042276" cy="40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138"/>
                <a:gridCol w="4021138"/>
              </a:tblGrid>
              <a:tr h="812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Tâche</a:t>
                      </a:r>
                      <a:endParaRPr lang="fr-FR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400" b="1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Responsable</a:t>
                      </a:r>
                      <a:endParaRPr lang="fr-FR" sz="24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12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Base de données + requêtes SQL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Mike</a:t>
                      </a:r>
                    </a:p>
                  </a:txBody>
                  <a:tcPr marL="68580" marR="68580" marT="0" marB="0"/>
                </a:tc>
              </a:tr>
              <a:tr h="812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IHM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Idriss</a:t>
                      </a:r>
                    </a:p>
                  </a:txBody>
                  <a:tcPr marL="68580" marR="68580" marT="0" marB="0"/>
                </a:tc>
              </a:tr>
              <a:tr h="812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4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Gestion</a:t>
                      </a:r>
                      <a:r>
                        <a:rPr lang="fr-FR" sz="2400" baseline="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 de projet</a:t>
                      </a:r>
                      <a:endParaRPr lang="fr-FR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Alex</a:t>
                      </a:r>
                    </a:p>
                  </a:txBody>
                  <a:tcPr marL="68580" marR="68580" marT="0" marB="0"/>
                </a:tc>
              </a:tr>
              <a:tr h="812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4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Architecture</a:t>
                      </a:r>
                      <a:r>
                        <a:rPr lang="fr-FR" sz="2400" baseline="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 et </a:t>
                      </a:r>
                      <a:r>
                        <a:rPr lang="fr-FR" sz="2400" dirty="0" err="1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Algorithmie</a:t>
                      </a:r>
                      <a:endParaRPr lang="fr-FR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Hugo, Alex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69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du logiciel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données </a:t>
            </a:r>
            <a:r>
              <a:rPr lang="fr-FR" dirty="0" err="1" smtClean="0"/>
              <a:t>OpenData</a:t>
            </a:r>
            <a:r>
              <a:rPr lang="fr-FR" dirty="0" smtClean="0"/>
              <a:t> sont structurées et stocker en base de données SQL.</a:t>
            </a:r>
          </a:p>
          <a:p>
            <a:r>
              <a:rPr lang="fr-FR" dirty="0" smtClean="0"/>
              <a:t>Le chargement de la </a:t>
            </a:r>
            <a:r>
              <a:rPr lang="fr-FR" dirty="0" err="1" smtClean="0"/>
              <a:t>Map</a:t>
            </a:r>
            <a:r>
              <a:rPr lang="fr-FR" dirty="0" smtClean="0"/>
              <a:t> se fait pas </a:t>
            </a:r>
            <a:r>
              <a:rPr lang="fr-FR" dirty="0"/>
              <a:t>à</a:t>
            </a:r>
            <a:r>
              <a:rPr lang="fr-FR" dirty="0" smtClean="0"/>
              <a:t> </a:t>
            </a:r>
            <a:r>
              <a:rPr lang="fr-FR" dirty="0" smtClean="0"/>
              <a:t>pas.</a:t>
            </a:r>
          </a:p>
          <a:p>
            <a:r>
              <a:rPr lang="fr-FR" dirty="0" smtClean="0"/>
              <a:t>Déplacement dans les deux sens d’une lignes</a:t>
            </a:r>
          </a:p>
          <a:p>
            <a:r>
              <a:rPr lang="fr-FR" dirty="0" smtClean="0"/>
              <a:t>Lors d’un croisement chargement des correspondances et création de leurs nouvelles routes</a:t>
            </a:r>
          </a:p>
        </p:txBody>
      </p:sp>
    </p:spTree>
    <p:extLst>
      <p:ext uri="{BB962C8B-B14F-4D97-AF65-F5344CB8AC3E}">
        <p14:creationId xmlns:p14="http://schemas.microsoft.com/office/powerpoint/2010/main" val="274042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 rencontrés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Choix du mode de stockage des données</a:t>
            </a:r>
          </a:p>
          <a:p>
            <a:r>
              <a:rPr lang="fr-FR" dirty="0" smtClean="0"/>
              <a:t>Dépassement de mémoire</a:t>
            </a:r>
          </a:p>
          <a:p>
            <a:r>
              <a:rPr lang="fr-FR" dirty="0" smtClean="0"/>
              <a:t>Choix de </a:t>
            </a:r>
            <a:r>
              <a:rPr lang="fr-FR" dirty="0" smtClean="0"/>
              <a:t>l’architecture</a:t>
            </a:r>
          </a:p>
          <a:p>
            <a:r>
              <a:rPr lang="fr-FR" dirty="0" smtClean="0"/>
              <a:t>Performances </a:t>
            </a:r>
          </a:p>
          <a:p>
            <a:r>
              <a:rPr lang="fr-FR" dirty="0" smtClean="0"/>
              <a:t>Architecture </a:t>
            </a:r>
            <a:r>
              <a:rPr lang="fr-FR" smtClean="0"/>
              <a:t>à utiliser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3948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s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Brise.thmx</Template>
  <TotalTime>84</TotalTime>
  <Words>126</Words>
  <Application>Microsoft Macintosh PowerPoint</Application>
  <PresentationFormat>Présentation à l'écran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Brise</vt:lpstr>
      <vt:lpstr>Projet Calculateur de Trajet</vt:lpstr>
      <vt:lpstr>Réalisation</vt:lpstr>
      <vt:lpstr>Outils utilisés</vt:lpstr>
      <vt:lpstr>Répartition des tâches</vt:lpstr>
      <vt:lpstr>Architecture du logiciel</vt:lpstr>
      <vt:lpstr>Problèmes rencontrés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Calculateur de Trajet</dc:title>
  <dc:creator>Alex</dc:creator>
  <cp:lastModifiedBy>Alex</cp:lastModifiedBy>
  <cp:revision>12</cp:revision>
  <dcterms:created xsi:type="dcterms:W3CDTF">2013-11-17T13:14:28Z</dcterms:created>
  <dcterms:modified xsi:type="dcterms:W3CDTF">2013-12-05T18:15:37Z</dcterms:modified>
</cp:coreProperties>
</file>