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412E-5DB3-4395-B7A3-859A6FB2FC02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CC62CA9-B908-40AD-B7DB-12EF2427294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412E-5DB3-4395-B7A3-859A6FB2FC02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2CA9-B908-40AD-B7DB-12EF2427294F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CC62CA9-B908-40AD-B7DB-12EF2427294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412E-5DB3-4395-B7A3-859A6FB2FC02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412E-5DB3-4395-B7A3-859A6FB2FC02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CC62CA9-B908-40AD-B7DB-12EF2427294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412E-5DB3-4395-B7A3-859A6FB2FC02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CC62CA9-B908-40AD-B7DB-12EF2427294F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8F0412E-5DB3-4395-B7A3-859A6FB2FC02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2CA9-B908-40AD-B7DB-12EF2427294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412E-5DB3-4395-B7A3-859A6FB2FC02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CC62CA9-B908-40AD-B7DB-12EF2427294F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412E-5DB3-4395-B7A3-859A6FB2FC02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CC62CA9-B908-40AD-B7DB-12EF2427294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412E-5DB3-4395-B7A3-859A6FB2FC02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C62CA9-B908-40AD-B7DB-12EF2427294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CC62CA9-B908-40AD-B7DB-12EF2427294F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412E-5DB3-4395-B7A3-859A6FB2FC02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CC62CA9-B908-40AD-B7DB-12EF2427294F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8F0412E-5DB3-4395-B7A3-859A6FB2FC02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8F0412E-5DB3-4395-B7A3-859A6FB2FC02}" type="datetimeFigureOut">
              <a:rPr lang="fr-FR" smtClean="0"/>
              <a:t>06/03/2013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CC62CA9-B908-40AD-B7DB-12EF2427294F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4581128"/>
            <a:ext cx="6400800" cy="1752600"/>
          </a:xfrm>
        </p:spPr>
        <p:txBody>
          <a:bodyPr/>
          <a:lstStyle/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Réalisé par : </a:t>
            </a:r>
          </a:p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LO-YING-SENG Muriel 3I AL</a:t>
            </a:r>
          </a:p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GAMEIRO Marc-Antoine 3A MCSI</a:t>
            </a:r>
          </a:p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POISSONET Hugo 3A AL</a:t>
            </a:r>
          </a:p>
          <a:p>
            <a:pPr algn="l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</a:rPr>
              <a:t>COULIBALY Mamadou 3A AL 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MySourceProject</a:t>
            </a:r>
            <a:endParaRPr lang="fr-FR" dirty="0"/>
          </a:p>
        </p:txBody>
      </p:sp>
      <p:pic>
        <p:nvPicPr>
          <p:cNvPr id="1026" name="Picture 2" descr="C:\MCSI\Projet semaine web\DRAFT\Logo\logo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429000"/>
            <a:ext cx="1504950" cy="1611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</a:t>
            </a:r>
            <a:endParaRPr lang="fr-FR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Projet « Plug In Play »</a:t>
            </a:r>
          </a:p>
          <a:p>
            <a:endParaRPr lang="fr-FR" dirty="0" smtClean="0"/>
          </a:p>
          <a:p>
            <a:r>
              <a:rPr lang="fr-FR" dirty="0" smtClean="0"/>
              <a:t>S’inspirer</a:t>
            </a:r>
          </a:p>
          <a:p>
            <a:endParaRPr lang="fr-FR" dirty="0" smtClean="0"/>
          </a:p>
          <a:p>
            <a:r>
              <a:rPr lang="fr-FR" dirty="0" smtClean="0"/>
              <a:t>Echanger avec l’uploader</a:t>
            </a:r>
          </a:p>
          <a:p>
            <a:endParaRPr lang="fr-FR" dirty="0" smtClean="0"/>
          </a:p>
          <a:p>
            <a:r>
              <a:rPr lang="fr-FR" dirty="0" smtClean="0"/>
              <a:t>Entreprise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de MSP 1/2</a:t>
            </a:r>
            <a:endParaRPr lang="fr-F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Inscription</a:t>
            </a:r>
          </a:p>
          <a:p>
            <a:endParaRPr lang="fr-FR" dirty="0" smtClean="0"/>
          </a:p>
          <a:p>
            <a:r>
              <a:rPr lang="fr-FR" dirty="0" err="1" smtClean="0"/>
              <a:t>Upload</a:t>
            </a:r>
            <a:r>
              <a:rPr lang="fr-FR" dirty="0" smtClean="0"/>
              <a:t> de projets</a:t>
            </a:r>
          </a:p>
          <a:p>
            <a:endParaRPr lang="fr-FR" dirty="0" smtClean="0"/>
          </a:p>
          <a:p>
            <a:r>
              <a:rPr lang="fr-FR" dirty="0" smtClean="0"/>
              <a:t>Statistiques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Fonctionnement de MSP 2/2</a:t>
            </a:r>
            <a:endParaRPr lang="fr-F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Inscription</a:t>
            </a:r>
          </a:p>
          <a:p>
            <a:endParaRPr lang="fr-FR" dirty="0" smtClean="0"/>
          </a:p>
          <a:p>
            <a:r>
              <a:rPr lang="fr-FR" dirty="0" err="1" smtClean="0"/>
              <a:t>Download</a:t>
            </a:r>
            <a:r>
              <a:rPr lang="fr-FR" dirty="0" smtClean="0"/>
              <a:t> de projet</a:t>
            </a:r>
          </a:p>
          <a:p>
            <a:endParaRPr lang="fr-FR" dirty="0" smtClean="0"/>
          </a:p>
          <a:p>
            <a:r>
              <a:rPr lang="fr-FR" dirty="0" smtClean="0"/>
              <a:t>Recherche par mot-clé</a:t>
            </a:r>
          </a:p>
          <a:p>
            <a:endParaRPr lang="fr-FR" dirty="0" smtClean="0"/>
          </a:p>
          <a:p>
            <a:r>
              <a:rPr lang="fr-FR" dirty="0" err="1" smtClean="0"/>
              <a:t>Ranking</a:t>
            </a:r>
            <a:r>
              <a:rPr lang="fr-FR" dirty="0" smtClean="0"/>
              <a:t> des projets téléchargés</a:t>
            </a:r>
          </a:p>
          <a:p>
            <a:endParaRPr lang="fr-FR" dirty="0" smtClean="0"/>
          </a:p>
          <a:p>
            <a:r>
              <a:rPr lang="fr-FR" dirty="0" smtClean="0"/>
              <a:t>C</a:t>
            </a:r>
            <a:r>
              <a:rPr lang="fr-FR" dirty="0" smtClean="0"/>
              <a:t>ommentaire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Modèle économique</a:t>
            </a:r>
            <a:endParaRPr lang="fr-F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Commission par projet</a:t>
            </a:r>
          </a:p>
          <a:p>
            <a:endParaRPr lang="fr-FR" dirty="0" smtClean="0"/>
          </a:p>
          <a:p>
            <a:r>
              <a:rPr lang="fr-FR" dirty="0" smtClean="0"/>
              <a:t>Abonnement Utilisateurs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Abonnement Entreprise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Ethique de MSP</a:t>
            </a:r>
            <a:endParaRPr lang="fr-F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Google </a:t>
            </a:r>
            <a:r>
              <a:rPr lang="fr-FR" dirty="0" err="1" smtClean="0"/>
              <a:t>it</a:t>
            </a:r>
            <a:endParaRPr lang="fr-FR" dirty="0" smtClean="0"/>
          </a:p>
          <a:p>
            <a:r>
              <a:rPr lang="fr-FR" dirty="0" smtClean="0"/>
              <a:t>Projet différents</a:t>
            </a:r>
          </a:p>
          <a:p>
            <a:r>
              <a:rPr lang="fr-FR" dirty="0" smtClean="0"/>
              <a:t>Micro-transactions</a:t>
            </a:r>
          </a:p>
          <a:p>
            <a:r>
              <a:rPr lang="fr-FR" dirty="0" smtClean="0"/>
              <a:t>Facilité des contrôles</a:t>
            </a:r>
          </a:p>
          <a:p>
            <a:r>
              <a:rPr lang="fr-FR" dirty="0" smtClean="0"/>
              <a:t>Aide débutant</a:t>
            </a:r>
          </a:p>
          <a:p>
            <a:r>
              <a:rPr lang="fr-FR" dirty="0" smtClean="0"/>
              <a:t>Echange avec l’uploader</a:t>
            </a:r>
          </a:p>
          <a:p>
            <a:r>
              <a:rPr lang="fr-FR" dirty="0" smtClean="0"/>
              <a:t>Modèle semblable</a:t>
            </a:r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Extension possible</a:t>
            </a:r>
            <a:endParaRPr lang="fr-F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Langue(s)</a:t>
            </a:r>
          </a:p>
          <a:p>
            <a:endParaRPr lang="fr-FR" dirty="0" smtClean="0"/>
          </a:p>
          <a:p>
            <a:r>
              <a:rPr lang="fr-FR" dirty="0" smtClean="0"/>
              <a:t>C</a:t>
            </a:r>
            <a:r>
              <a:rPr lang="fr-FR" dirty="0" smtClean="0"/>
              <a:t>atégorie(s)</a:t>
            </a:r>
          </a:p>
          <a:p>
            <a:endParaRPr lang="fr-FR" dirty="0" smtClean="0"/>
          </a:p>
          <a:p>
            <a:r>
              <a:rPr lang="fr-FR" dirty="0" smtClean="0"/>
              <a:t>Outil statistique 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Travail d’équipe</a:t>
            </a:r>
          </a:p>
          <a:p>
            <a:endParaRPr lang="fr-FR" dirty="0" smtClean="0"/>
          </a:p>
          <a:p>
            <a:r>
              <a:rPr lang="fr-FR" dirty="0" smtClean="0"/>
              <a:t>Découverte de nouveaux outils</a:t>
            </a:r>
            <a:endParaRPr lang="fr-F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90</Words>
  <Application>Microsoft Office PowerPoint</Application>
  <PresentationFormat>Affichage à l'écran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Civil</vt:lpstr>
      <vt:lpstr>MySourceProject</vt:lpstr>
      <vt:lpstr>Concept</vt:lpstr>
      <vt:lpstr>Fonctionnement de MSP 1/2</vt:lpstr>
      <vt:lpstr>Fonctionnement de MSP 2/2</vt:lpstr>
      <vt:lpstr>Modèle économique</vt:lpstr>
      <vt:lpstr>Ethique de MSP</vt:lpstr>
      <vt:lpstr>Extension possible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MySourceProject</dc:title>
  <dc:creator>marc antoine</dc:creator>
  <cp:lastModifiedBy>marc antoine</cp:lastModifiedBy>
  <cp:revision>18</cp:revision>
  <dcterms:created xsi:type="dcterms:W3CDTF">2013-03-06T13:10:37Z</dcterms:created>
  <dcterms:modified xsi:type="dcterms:W3CDTF">2013-03-06T16:12:36Z</dcterms:modified>
</cp:coreProperties>
</file>