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2"/>
  </p:notesMasterIdLst>
  <p:handoutMasterIdLst>
    <p:handoutMasterId r:id="rId13"/>
  </p:handoutMasterIdLst>
  <p:sldIdLst>
    <p:sldId id="322" r:id="rId3"/>
    <p:sldId id="323" r:id="rId4"/>
    <p:sldId id="324" r:id="rId5"/>
    <p:sldId id="325" r:id="rId6"/>
    <p:sldId id="326" r:id="rId7"/>
    <p:sldId id="331" r:id="rId8"/>
    <p:sldId id="327" r:id="rId9"/>
    <p:sldId id="328" r:id="rId10"/>
    <p:sldId id="32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581" autoAdjust="0"/>
  </p:normalViewPr>
  <p:slideViewPr>
    <p:cSldViewPr showGuides="1">
      <p:cViewPr varScale="1">
        <p:scale>
          <a:sx n="56" d="100"/>
          <a:sy n="56" d="100"/>
        </p:scale>
        <p:origin x="-192" y="-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32"/>
  <c:chart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Dépense</c:v>
                </c:pt>
              </c:strCache>
            </c:strRef>
          </c:tx>
          <c:cat>
            <c:strRef>
              <c:f>Feuil1!$A$2:$A$13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Feuil1!$B$2:$B$13</c:f>
              <c:numCache>
                <c:formatCode>#,##0.00\ "€";[Red]\-#,##0.00\ "€"</c:formatCode>
                <c:ptCount val="12"/>
                <c:pt idx="0">
                  <c:v>7049.99</c:v>
                </c:pt>
                <c:pt idx="1">
                  <c:v>7049.99</c:v>
                </c:pt>
                <c:pt idx="2">
                  <c:v>7049.99</c:v>
                </c:pt>
                <c:pt idx="3">
                  <c:v>7049.99</c:v>
                </c:pt>
                <c:pt idx="4">
                  <c:v>7049.99</c:v>
                </c:pt>
                <c:pt idx="5">
                  <c:v>7049.99</c:v>
                </c:pt>
                <c:pt idx="6">
                  <c:v>7049.99</c:v>
                </c:pt>
                <c:pt idx="7">
                  <c:v>7049.99</c:v>
                </c:pt>
                <c:pt idx="8">
                  <c:v>7049.99</c:v>
                </c:pt>
                <c:pt idx="9">
                  <c:v>7049.99</c:v>
                </c:pt>
                <c:pt idx="10">
                  <c:v>7049.99</c:v>
                </c:pt>
                <c:pt idx="11">
                  <c:v>7049.99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Gain</c:v>
                </c:pt>
              </c:strCache>
            </c:strRef>
          </c:tx>
          <c:cat>
            <c:strRef>
              <c:f>Feuil1!$A$2:$A$13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Feuil1!$C$2:$C$13</c:f>
              <c:numCache>
                <c:formatCode>#,##0\ "€";[Red]\-#,##0\ "€"</c:formatCode>
                <c:ptCount val="12"/>
                <c:pt idx="0">
                  <c:v>640</c:v>
                </c:pt>
                <c:pt idx="1">
                  <c:v>2640</c:v>
                </c:pt>
                <c:pt idx="2">
                  <c:v>3640</c:v>
                </c:pt>
                <c:pt idx="3">
                  <c:v>5640</c:v>
                </c:pt>
                <c:pt idx="4">
                  <c:v>6640</c:v>
                </c:pt>
                <c:pt idx="5">
                  <c:v>7140</c:v>
                </c:pt>
                <c:pt idx="6">
                  <c:v>8140</c:v>
                </c:pt>
                <c:pt idx="7">
                  <c:v>9640</c:v>
                </c:pt>
                <c:pt idx="8">
                  <c:v>10140</c:v>
                </c:pt>
                <c:pt idx="9">
                  <c:v>12540</c:v>
                </c:pt>
                <c:pt idx="10">
                  <c:v>13640</c:v>
                </c:pt>
                <c:pt idx="11">
                  <c:v>14640</c:v>
                </c:pt>
              </c:numCache>
            </c:numRef>
          </c:val>
        </c:ser>
        <c:marker val="1"/>
        <c:axId val="30611328"/>
        <c:axId val="30618752"/>
      </c:lineChart>
      <c:catAx>
        <c:axId val="30611328"/>
        <c:scaling>
          <c:orientation val="minMax"/>
        </c:scaling>
        <c:axPos val="b"/>
        <c:tickLblPos val="nextTo"/>
        <c:crossAx val="30618752"/>
        <c:crosses val="autoZero"/>
        <c:auto val="1"/>
        <c:lblAlgn val="ctr"/>
        <c:lblOffset val="100"/>
      </c:catAx>
      <c:valAx>
        <c:axId val="30618752"/>
        <c:scaling>
          <c:orientation val="minMax"/>
        </c:scaling>
        <c:axPos val="l"/>
        <c:majorGridlines/>
        <c:numFmt formatCode="#,##0.00\ &quot;€&quot;;[Red]\-#,##0.00\ &quot;€&quot;" sourceLinked="1"/>
        <c:tickLblPos val="nextTo"/>
        <c:crossAx val="306113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3/7/2013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3/7/2013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By Project team : Muriel Lo-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ying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seng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3I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Hugo 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</a:rPr>
              <a:t>POISSONnET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 3A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Mamadou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coulibaly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3A AL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			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gameiro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marc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antoine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3A MCSI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MySourceProject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Projet « Plug In Play »</a:t>
            </a:r>
          </a:p>
          <a:p>
            <a:endParaRPr lang="fr-FR" dirty="0" smtClean="0"/>
          </a:p>
          <a:p>
            <a:r>
              <a:rPr lang="fr-FR" dirty="0" smtClean="0"/>
              <a:t>S’inspirer</a:t>
            </a:r>
          </a:p>
          <a:p>
            <a:endParaRPr lang="fr-FR" dirty="0" smtClean="0"/>
          </a:p>
          <a:p>
            <a:r>
              <a:rPr lang="fr-FR" dirty="0" smtClean="0"/>
              <a:t>Echanger avec l’uploader</a:t>
            </a:r>
          </a:p>
          <a:p>
            <a:endParaRPr lang="fr-FR" dirty="0" smtClean="0"/>
          </a:p>
          <a:p>
            <a:r>
              <a:rPr lang="fr-FR" dirty="0" smtClean="0"/>
              <a:t>Recrutement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MCSI\Projet semaine web\DRAFT\Logo\log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580" y="2237894"/>
            <a:ext cx="2592288" cy="2775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Inscription</a:t>
            </a:r>
          </a:p>
          <a:p>
            <a:endParaRPr lang="fr-FR" dirty="0" smtClean="0"/>
          </a:p>
          <a:p>
            <a:r>
              <a:rPr lang="fr-FR" dirty="0" err="1" smtClean="0"/>
              <a:t>Upload</a:t>
            </a:r>
            <a:r>
              <a:rPr lang="fr-FR" dirty="0" smtClean="0"/>
              <a:t> de projets</a:t>
            </a:r>
          </a:p>
          <a:p>
            <a:endParaRPr lang="fr-FR" dirty="0" smtClean="0"/>
          </a:p>
          <a:p>
            <a:r>
              <a:rPr lang="fr-FR" dirty="0" smtClean="0"/>
              <a:t>Statistiques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Fonctionnement de MSP : Contributeur</a:t>
            </a:r>
            <a:endParaRPr lang="fr-FR" dirty="0"/>
          </a:p>
        </p:txBody>
      </p:sp>
      <p:pic>
        <p:nvPicPr>
          <p:cNvPr id="2050" name="Picture 2" descr="C:\mysourceproject\PowertPoint_Soutenance_Vendredi\conce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975" y="2498725"/>
            <a:ext cx="3557909" cy="23676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Inscription</a:t>
            </a:r>
          </a:p>
          <a:p>
            <a:endParaRPr lang="fr-FR" dirty="0" smtClean="0"/>
          </a:p>
          <a:p>
            <a:r>
              <a:rPr lang="fr-FR" dirty="0" err="1" smtClean="0"/>
              <a:t>Download</a:t>
            </a:r>
            <a:r>
              <a:rPr lang="fr-FR" dirty="0" smtClean="0"/>
              <a:t> de projet</a:t>
            </a:r>
          </a:p>
          <a:p>
            <a:endParaRPr lang="fr-FR" dirty="0" smtClean="0"/>
          </a:p>
          <a:p>
            <a:r>
              <a:rPr lang="fr-FR" dirty="0" smtClean="0"/>
              <a:t>Recherche par mot-clé</a:t>
            </a:r>
          </a:p>
          <a:p>
            <a:endParaRPr lang="fr-FR" dirty="0" smtClean="0"/>
          </a:p>
          <a:p>
            <a:r>
              <a:rPr lang="fr-FR" dirty="0" err="1" smtClean="0"/>
              <a:t>Ranking</a:t>
            </a:r>
            <a:r>
              <a:rPr lang="fr-FR" dirty="0" smtClean="0"/>
              <a:t> des projets téléchargés</a:t>
            </a:r>
          </a:p>
          <a:p>
            <a:endParaRPr lang="fr-FR" dirty="0" smtClean="0"/>
          </a:p>
          <a:p>
            <a:r>
              <a:rPr lang="fr-FR" dirty="0" smtClean="0"/>
              <a:t>Commentaire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Fonctionnement de MSP : User</a:t>
            </a:r>
            <a:endParaRPr lang="fr-FR" dirty="0"/>
          </a:p>
        </p:txBody>
      </p:sp>
      <p:pic>
        <p:nvPicPr>
          <p:cNvPr id="3074" name="Picture 2" descr="C:\mysourceproject\PowertPoint_Soutenance_Vendredi\etudia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851" y="2532063"/>
            <a:ext cx="3830066" cy="25487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Charge</a:t>
            </a:r>
          </a:p>
          <a:p>
            <a:r>
              <a:rPr lang="fr-FR" dirty="0" smtClean="0"/>
              <a:t>Publicité</a:t>
            </a:r>
            <a:endParaRPr lang="fr-FR" dirty="0" smtClean="0"/>
          </a:p>
          <a:p>
            <a:r>
              <a:rPr lang="fr-FR" dirty="0" smtClean="0"/>
              <a:t>Commission par </a:t>
            </a:r>
            <a:r>
              <a:rPr lang="fr-FR" dirty="0" smtClean="0"/>
              <a:t>projet</a:t>
            </a:r>
            <a:endParaRPr lang="fr-FR" dirty="0" smtClean="0"/>
          </a:p>
          <a:p>
            <a:r>
              <a:rPr lang="fr-FR" dirty="0" smtClean="0"/>
              <a:t>Abonnement </a:t>
            </a:r>
            <a:r>
              <a:rPr lang="fr-FR" dirty="0" smtClean="0"/>
              <a:t>Utilisateurs</a:t>
            </a:r>
            <a:endParaRPr lang="fr-FR" dirty="0" smtClean="0"/>
          </a:p>
          <a:p>
            <a:r>
              <a:rPr lang="fr-FR" dirty="0" smtClean="0"/>
              <a:t>Abonnement Entreprise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économique</a:t>
            </a:r>
            <a:endParaRPr lang="fr-FR" dirty="0"/>
          </a:p>
        </p:txBody>
      </p:sp>
      <p:pic>
        <p:nvPicPr>
          <p:cNvPr id="4098" name="Picture 2" descr="C:\mysourceproject\PowertPoint_Soutenance_Vendredi\arg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2524" y="2780928"/>
            <a:ext cx="3441191" cy="22816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Courbe d’évaluation </a:t>
            </a:r>
            <a:r>
              <a:rPr lang="fr-FR" smtClean="0"/>
              <a:t>des coûts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it</a:t>
            </a:r>
            <a:endParaRPr lang="fr-FR" dirty="0" smtClean="0"/>
          </a:p>
          <a:p>
            <a:r>
              <a:rPr lang="fr-FR" dirty="0" smtClean="0"/>
              <a:t>Projet différents</a:t>
            </a:r>
          </a:p>
          <a:p>
            <a:r>
              <a:rPr lang="fr-FR" dirty="0" smtClean="0"/>
              <a:t>Micro-transactions</a:t>
            </a:r>
          </a:p>
          <a:p>
            <a:r>
              <a:rPr lang="fr-FR" dirty="0" smtClean="0"/>
              <a:t>Facilité des contrôles</a:t>
            </a:r>
          </a:p>
          <a:p>
            <a:r>
              <a:rPr lang="fr-FR" dirty="0" smtClean="0"/>
              <a:t>Aide débutant</a:t>
            </a:r>
          </a:p>
          <a:p>
            <a:r>
              <a:rPr lang="fr-FR" dirty="0" smtClean="0"/>
              <a:t>Echange avec l’uploader</a:t>
            </a:r>
          </a:p>
          <a:p>
            <a:r>
              <a:rPr lang="fr-FR" dirty="0" smtClean="0"/>
              <a:t>Modèle semblable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Ethique de MSP</a:t>
            </a:r>
            <a:endParaRPr lang="fr-FR" dirty="0"/>
          </a:p>
        </p:txBody>
      </p:sp>
      <p:pic>
        <p:nvPicPr>
          <p:cNvPr id="5122" name="Picture 2" descr="C:\mysourceproject\PowertPoint_Soutenance_Vendredi\eth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532" y="2348880"/>
            <a:ext cx="3116118" cy="23042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Langue(s)</a:t>
            </a:r>
          </a:p>
          <a:p>
            <a:endParaRPr lang="fr-FR" dirty="0" smtClean="0"/>
          </a:p>
          <a:p>
            <a:r>
              <a:rPr lang="fr-FR" dirty="0" smtClean="0"/>
              <a:t>Catégorie(s)</a:t>
            </a:r>
          </a:p>
          <a:p>
            <a:endParaRPr lang="fr-FR" dirty="0" smtClean="0"/>
          </a:p>
          <a:p>
            <a:r>
              <a:rPr lang="fr-FR" dirty="0" smtClean="0"/>
              <a:t>Outil statistique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Extensions possibles</a:t>
            </a:r>
            <a:endParaRPr lang="fr-FR" dirty="0"/>
          </a:p>
        </p:txBody>
      </p:sp>
      <p:pic>
        <p:nvPicPr>
          <p:cNvPr id="6150" name="Picture 6" descr="C:\mysourceproject\PowertPoint_Soutenance_Vendredi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8508" y="2564904"/>
            <a:ext cx="2952328" cy="21635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Team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Découverte de nouveaux outils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170" name="Picture 2" descr="C:\mysourceproject\PowertPoint_Soutenance_Vendredi\team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4050" y="2278063"/>
            <a:ext cx="3785516" cy="25190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3460636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TS103460636</Template>
  <TotalTime>0</TotalTime>
  <Words>88</Words>
  <Application>Microsoft Office PowerPoint</Application>
  <PresentationFormat>Personnalisé</PresentationFormat>
  <Paragraphs>61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TS103460636</vt:lpstr>
      <vt:lpstr>MySourceProject</vt:lpstr>
      <vt:lpstr>CONCEPT</vt:lpstr>
      <vt:lpstr>Fonctionnement de MSP : Contributeur</vt:lpstr>
      <vt:lpstr>Fonctionnement de MSP : User</vt:lpstr>
      <vt:lpstr>Modèle économique</vt:lpstr>
      <vt:lpstr>Courbe d’évaluation des coûts</vt:lpstr>
      <vt:lpstr>Ethique de MSP</vt:lpstr>
      <vt:lpstr>Extensions possibles</vt:lpstr>
      <vt:lpstr>Conclusion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2013-03-07T07:37:27Z</dcterms:created>
  <dcterms:modified xsi:type="dcterms:W3CDTF">2013-03-07T10:06:56Z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