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322" r:id="rId3"/>
    <p:sldId id="323" r:id="rId4"/>
    <p:sldId id="324" r:id="rId5"/>
    <p:sldId id="325" r:id="rId6"/>
    <p:sldId id="332" r:id="rId7"/>
    <p:sldId id="331" r:id="rId8"/>
    <p:sldId id="327" r:id="rId9"/>
    <p:sldId id="328" r:id="rId10"/>
    <p:sldId id="32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581" autoAdjust="0"/>
  </p:normalViewPr>
  <p:slideViewPr>
    <p:cSldViewPr showGuides="1">
      <p:cViewPr varScale="1">
        <p:scale>
          <a:sx n="69" d="100"/>
          <a:sy n="69" d="100"/>
        </p:scale>
        <p:origin x="-576" y="-10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32"/>
  <c:chart>
    <c:plotArea>
      <c:layout/>
      <c:lineChart>
        <c:grouping val="standard"/>
        <c:ser>
          <c:idx val="0"/>
          <c:order val="0"/>
          <c:tx>
            <c:strRef>
              <c:f>Feuil1!$B$1</c:f>
              <c:strCache>
                <c:ptCount val="1"/>
                <c:pt idx="0">
                  <c:v>Dépense</c:v>
                </c:pt>
              </c:strCache>
            </c:strRef>
          </c:tx>
          <c:cat>
            <c:strRef>
              <c:f>Feuil1!$A$2:$A$13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Feuil1!$B$2:$B$13</c:f>
              <c:numCache>
                <c:formatCode>#,##0.00\ "€";[Red]\-#,##0.00\ "€"</c:formatCode>
                <c:ptCount val="12"/>
                <c:pt idx="0">
                  <c:v>7049.99</c:v>
                </c:pt>
                <c:pt idx="1">
                  <c:v>7049.99</c:v>
                </c:pt>
                <c:pt idx="2">
                  <c:v>7049.99</c:v>
                </c:pt>
                <c:pt idx="3">
                  <c:v>7049.99</c:v>
                </c:pt>
                <c:pt idx="4">
                  <c:v>7049.99</c:v>
                </c:pt>
                <c:pt idx="5">
                  <c:v>7049.99</c:v>
                </c:pt>
                <c:pt idx="6">
                  <c:v>7049.99</c:v>
                </c:pt>
                <c:pt idx="7">
                  <c:v>7049.99</c:v>
                </c:pt>
                <c:pt idx="8">
                  <c:v>7049.99</c:v>
                </c:pt>
                <c:pt idx="9">
                  <c:v>7049.99</c:v>
                </c:pt>
                <c:pt idx="10">
                  <c:v>7049.99</c:v>
                </c:pt>
                <c:pt idx="11">
                  <c:v>7049.99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Gain</c:v>
                </c:pt>
              </c:strCache>
            </c:strRef>
          </c:tx>
          <c:cat>
            <c:strRef>
              <c:f>Feuil1!$A$2:$A$13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Feuil1!$C$2:$C$13</c:f>
              <c:numCache>
                <c:formatCode>#,##0\ "€";[Red]\-#,##0\ "€"</c:formatCode>
                <c:ptCount val="12"/>
                <c:pt idx="0">
                  <c:v>640</c:v>
                </c:pt>
                <c:pt idx="1">
                  <c:v>2640</c:v>
                </c:pt>
                <c:pt idx="2">
                  <c:v>3640</c:v>
                </c:pt>
                <c:pt idx="3">
                  <c:v>5640</c:v>
                </c:pt>
                <c:pt idx="4">
                  <c:v>6640</c:v>
                </c:pt>
                <c:pt idx="5">
                  <c:v>7140</c:v>
                </c:pt>
                <c:pt idx="6">
                  <c:v>8140</c:v>
                </c:pt>
                <c:pt idx="7">
                  <c:v>9640</c:v>
                </c:pt>
                <c:pt idx="8">
                  <c:v>10140</c:v>
                </c:pt>
                <c:pt idx="9">
                  <c:v>12540</c:v>
                </c:pt>
                <c:pt idx="10">
                  <c:v>13640</c:v>
                </c:pt>
                <c:pt idx="11">
                  <c:v>14640</c:v>
                </c:pt>
              </c:numCache>
            </c:numRef>
          </c:val>
        </c:ser>
        <c:marker val="1"/>
        <c:axId val="66304640"/>
        <c:axId val="66224896"/>
      </c:lineChart>
      <c:catAx>
        <c:axId val="66304640"/>
        <c:scaling>
          <c:orientation val="minMax"/>
        </c:scaling>
        <c:axPos val="b"/>
        <c:tickLblPos val="nextTo"/>
        <c:crossAx val="66224896"/>
        <c:crosses val="autoZero"/>
        <c:auto val="1"/>
        <c:lblAlgn val="ctr"/>
        <c:lblOffset val="100"/>
      </c:catAx>
      <c:valAx>
        <c:axId val="66224896"/>
        <c:scaling>
          <c:orientation val="minMax"/>
        </c:scaling>
        <c:axPos val="l"/>
        <c:majorGridlines/>
        <c:numFmt formatCode="#,##0.00\ &quot;€&quot;;[Red]\-#,##0.00\ &quot;€&quot;" sourceLinked="1"/>
        <c:tickLblPos val="nextTo"/>
        <c:crossAx val="66304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3/8/2013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3/8/2013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780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1395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930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880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9967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6189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1199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5458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556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511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By Project team : Muriel Lo-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ying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seng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3I AL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			 Hugo </a:t>
            </a:r>
            <a:r>
              <a:rPr lang="en-US" smtClean="0">
                <a:solidFill>
                  <a:schemeClr val="tx1">
                    <a:lumMod val="85000"/>
                  </a:schemeClr>
                </a:solidFill>
              </a:rPr>
              <a:t>POISSONnET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 3A AL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			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Mamadou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coulibaly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3A AL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			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gameiro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marc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antoine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3A MCSI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MySourceProject</a:t>
            </a:r>
            <a:endParaRPr lang="en-US" dirty="0"/>
          </a:p>
        </p:txBody>
      </p:sp>
      <p:pic>
        <p:nvPicPr>
          <p:cNvPr id="4" name="Picture 2" descr="C:\MCSI\Projet semaine web\DRAFT\Logo\logo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6740" y="3356992"/>
            <a:ext cx="1512168" cy="161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448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Promesse utilisateur</a:t>
            </a:r>
          </a:p>
          <a:p>
            <a:endParaRPr lang="fr-FR" dirty="0" smtClean="0"/>
          </a:p>
          <a:p>
            <a:r>
              <a:rPr lang="fr-FR" dirty="0" smtClean="0"/>
              <a:t>Ci</a:t>
            </a:r>
            <a:r>
              <a:rPr lang="fr-FR" dirty="0" smtClean="0"/>
              <a:t>ble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endParaRPr lang="fr-FR" dirty="0" smtClean="0"/>
          </a:p>
          <a:p>
            <a:r>
              <a:rPr lang="fr-FR" dirty="0" smtClean="0"/>
              <a:t>Originalité de notre approche</a:t>
            </a:r>
            <a:endParaRPr lang="fr-FR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PROJET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MCSI\Projet semaine web\DRAFT\Logo\log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580" y="2237894"/>
            <a:ext cx="2592288" cy="2775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946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Portée et dimension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Concurrence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Modèle économique</a:t>
            </a:r>
          </a:p>
          <a:p>
            <a:endParaRPr lang="fr-FR" dirty="0" smtClean="0"/>
          </a:p>
          <a:p>
            <a:r>
              <a:rPr lang="fr-FR" dirty="0" smtClean="0"/>
              <a:t>Opportunité de marché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marché</a:t>
            </a:r>
            <a:endParaRPr lang="fr-FR" dirty="0"/>
          </a:p>
        </p:txBody>
      </p:sp>
      <p:pic>
        <p:nvPicPr>
          <p:cNvPr id="2050" name="Picture 2" descr="C:\mysourceproject\PowertPoint_Soutenance_Vendredi\conce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4975" y="2498725"/>
            <a:ext cx="3557909" cy="236762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Sites étudiants</a:t>
            </a:r>
          </a:p>
          <a:p>
            <a:endParaRPr lang="fr-FR" dirty="0" smtClean="0"/>
          </a:p>
          <a:p>
            <a:r>
              <a:rPr lang="fr-FR" dirty="0" smtClean="0"/>
              <a:t>Encart publicitaire</a:t>
            </a:r>
          </a:p>
          <a:p>
            <a:endParaRPr lang="fr-FR" dirty="0" smtClean="0"/>
          </a:p>
          <a:p>
            <a:r>
              <a:rPr lang="fr-FR" dirty="0" smtClean="0"/>
              <a:t>Bouche à oreille</a:t>
            </a:r>
          </a:p>
          <a:p>
            <a:endParaRPr lang="fr-FR" dirty="0" smtClean="0"/>
          </a:p>
          <a:p>
            <a:r>
              <a:rPr lang="fr-FR" dirty="0" smtClean="0"/>
              <a:t>Clip </a:t>
            </a:r>
            <a:r>
              <a:rPr lang="fr-FR" dirty="0" err="1" smtClean="0"/>
              <a:t>Youtube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Stratégie de communication</a:t>
            </a:r>
            <a:endParaRPr lang="fr-FR" dirty="0"/>
          </a:p>
        </p:txBody>
      </p:sp>
      <p:pic>
        <p:nvPicPr>
          <p:cNvPr id="3074" name="Picture 2" descr="C:\mysourceproject\PowertPoint_Soutenance_Vendredi\etudia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851" y="2532063"/>
            <a:ext cx="3830066" cy="25487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Faculté d’adaptation</a:t>
            </a:r>
          </a:p>
          <a:p>
            <a:endParaRPr lang="fr-FR" dirty="0" smtClean="0"/>
          </a:p>
          <a:p>
            <a:r>
              <a:rPr lang="fr-FR" dirty="0" smtClean="0"/>
              <a:t>Trouver une idée viable</a:t>
            </a:r>
          </a:p>
          <a:p>
            <a:endParaRPr lang="fr-FR" dirty="0" smtClean="0"/>
          </a:p>
          <a:p>
            <a:r>
              <a:rPr lang="fr-FR" dirty="0" smtClean="0"/>
              <a:t>Temps limité</a:t>
            </a:r>
          </a:p>
          <a:p>
            <a:endParaRPr lang="fr-FR" dirty="0" smtClean="0"/>
          </a:p>
          <a:p>
            <a:r>
              <a:rPr lang="fr-FR" dirty="0" smtClean="0"/>
              <a:t>Groupe de 4 personnes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et obstacles à surmonter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de financement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Principaux </a:t>
            </a:r>
            <a:r>
              <a:rPr lang="fr-FR" dirty="0" err="1" smtClean="0"/>
              <a:t>Widgets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Principales vues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Principe Ergonomique</a:t>
            </a:r>
            <a:endParaRPr lang="fr-FR" dirty="0"/>
          </a:p>
        </p:txBody>
      </p:sp>
      <p:pic>
        <p:nvPicPr>
          <p:cNvPr id="1026" name="Picture 2" descr="C:\mysourceproject\PowertPoint_Soutenance_Vendredi\widg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4572" y="2564904"/>
            <a:ext cx="2295525" cy="1990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Image du site à mettre ici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Team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Découverte de nouveaux outils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170" name="Picture 2" descr="C:\mysourceproject\PowertPoint_Soutenance_Vendredi\team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4050" y="2278063"/>
            <a:ext cx="3785516" cy="25190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3460636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TS103460636</Template>
  <TotalTime>0</TotalTime>
  <Words>83</Words>
  <Application>Microsoft Office PowerPoint</Application>
  <PresentationFormat>Personnalisé</PresentationFormat>
  <Paragraphs>57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TS103460636</vt:lpstr>
      <vt:lpstr>MySourceProject</vt:lpstr>
      <vt:lpstr>LE PROJET</vt:lpstr>
      <vt:lpstr>Le marché</vt:lpstr>
      <vt:lpstr>Stratégie de communication</vt:lpstr>
      <vt:lpstr>Difficultés et obstacles à surmonter</vt:lpstr>
      <vt:lpstr>Plan de financement</vt:lpstr>
      <vt:lpstr>Principe Ergonomique</vt:lpstr>
      <vt:lpstr>Démonstration</vt:lpstr>
      <vt:lpstr>Conclusion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2013-03-07T07:37:27Z</dcterms:created>
  <dcterms:modified xsi:type="dcterms:W3CDTF">2013-03-08T11:49:25Z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