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27BC98-CF6B-4397-9E36-EEC89A5A6A4A}" type="datetimeFigureOut">
              <a:rPr lang="fr-FR" smtClean="0"/>
              <a:pPr/>
              <a:t>04/03/2013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A1C0FD-380F-4ECC-B2EA-75C7B95B71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450912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Réalisé par : </a:t>
            </a:r>
          </a:p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LO-YING-SENG Muriel 3I AL</a:t>
            </a:r>
          </a:p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GAMEIRO Marc-Antoine 3A MCSI</a:t>
            </a:r>
          </a:p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POISSONET Hugo 3A AL</a:t>
            </a:r>
          </a:p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COULIBALY Mamadou 3A AL 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MySourceProject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Promesse Utilisateur </a:t>
            </a:r>
            <a:endParaRPr lang="fr-F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 Light" pitchFamily="34" charset="0"/>
            </a:endParaRPr>
          </a:p>
          <a:p>
            <a:r>
              <a:rPr lang="fr-FR" dirty="0" smtClean="0">
                <a:latin typeface="Calibri Light" pitchFamily="34" charset="0"/>
              </a:rPr>
              <a:t>Accès pour un étudiant à des projets terminés</a:t>
            </a:r>
          </a:p>
          <a:p>
            <a:endParaRPr lang="fr-FR" dirty="0">
              <a:latin typeface="Calibri Light" pitchFamily="34" charset="0"/>
            </a:endParaRPr>
          </a:p>
          <a:p>
            <a:r>
              <a:rPr lang="fr-FR" dirty="0" smtClean="0">
                <a:latin typeface="Calibri Light" pitchFamily="34" charset="0"/>
              </a:rPr>
              <a:t>Description de chaque projet</a:t>
            </a:r>
          </a:p>
          <a:p>
            <a:endParaRPr lang="fr-FR" dirty="0">
              <a:latin typeface="Calibri Light" pitchFamily="34" charset="0"/>
            </a:endParaRPr>
          </a:p>
          <a:p>
            <a:r>
              <a:rPr lang="fr-FR" dirty="0" smtClean="0">
                <a:latin typeface="Calibri Light" pitchFamily="34" charset="0"/>
              </a:rPr>
              <a:t>Possibilité d’être remarqué par des entreprises</a:t>
            </a:r>
            <a:endParaRPr lang="fr-FR" dirty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Description</a:t>
            </a:r>
            <a:endParaRPr lang="fr-FR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sz="2800" dirty="0" err="1" smtClean="0">
                <a:latin typeface="Calibri Light" pitchFamily="34" charset="0"/>
              </a:rPr>
              <a:t>Upload</a:t>
            </a:r>
            <a:r>
              <a:rPr lang="fr-FR" sz="2800" dirty="0" smtClean="0">
                <a:latin typeface="Calibri Light" pitchFamily="34" charset="0"/>
              </a:rPr>
              <a:t> de projets</a:t>
            </a:r>
          </a:p>
          <a:p>
            <a:endParaRPr lang="fr-FR" sz="2800" dirty="0" smtClean="0">
              <a:latin typeface="Calibri Light" pitchFamily="34" charset="0"/>
            </a:endParaRPr>
          </a:p>
          <a:p>
            <a:r>
              <a:rPr lang="fr-FR" sz="2800" dirty="0" smtClean="0">
                <a:latin typeface="Calibri Light" pitchFamily="34" charset="0"/>
              </a:rPr>
              <a:t>Documentation</a:t>
            </a:r>
          </a:p>
          <a:p>
            <a:endParaRPr lang="fr-FR" sz="2800" dirty="0" smtClean="0">
              <a:latin typeface="Calibri Light" pitchFamily="34" charset="0"/>
            </a:endParaRPr>
          </a:p>
          <a:p>
            <a:r>
              <a:rPr lang="fr-FR" sz="2800" dirty="0" smtClean="0">
                <a:latin typeface="Calibri Light" pitchFamily="34" charset="0"/>
              </a:rPr>
              <a:t>Accès au code</a:t>
            </a:r>
          </a:p>
          <a:p>
            <a:endParaRPr lang="fr-FR" sz="2800" dirty="0" smtClean="0">
              <a:latin typeface="Calibri Light" pitchFamily="34" charset="0"/>
            </a:endParaRPr>
          </a:p>
          <a:p>
            <a:r>
              <a:rPr lang="fr-FR" sz="2800" dirty="0" smtClean="0">
                <a:latin typeface="Calibri Light" pitchFamily="34" charset="0"/>
              </a:rPr>
              <a:t>Guide d’utilisation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Originalité du projet</a:t>
            </a:r>
            <a:endParaRPr lang="fr-FR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>
                <a:latin typeface="Calibri Light" pitchFamily="34" charset="0"/>
              </a:rPr>
              <a:t>Newsletter entreprise</a:t>
            </a:r>
          </a:p>
          <a:p>
            <a:endParaRPr lang="fr-FR" dirty="0" smtClean="0">
              <a:latin typeface="Calibri Light" pitchFamily="34" charset="0"/>
            </a:endParaRPr>
          </a:p>
          <a:p>
            <a:r>
              <a:rPr lang="fr-FR" dirty="0" smtClean="0">
                <a:latin typeface="Calibri Light" pitchFamily="34" charset="0"/>
              </a:rPr>
              <a:t>Site français</a:t>
            </a:r>
          </a:p>
          <a:p>
            <a:endParaRPr lang="fr-FR" dirty="0" smtClean="0">
              <a:latin typeface="Calibri Light" pitchFamily="34" charset="0"/>
            </a:endParaRPr>
          </a:p>
          <a:p>
            <a:r>
              <a:rPr lang="fr-FR" dirty="0" smtClean="0">
                <a:latin typeface="Calibri Light" pitchFamily="34" charset="0"/>
              </a:rPr>
              <a:t>User </a:t>
            </a:r>
            <a:r>
              <a:rPr lang="fr-FR" dirty="0" err="1" smtClean="0">
                <a:latin typeface="Calibri Light" pitchFamily="34" charset="0"/>
              </a:rPr>
              <a:t>friendly</a:t>
            </a:r>
            <a:r>
              <a:rPr lang="fr-FR" dirty="0" smtClean="0">
                <a:latin typeface="Calibri Light" pitchFamily="34" charset="0"/>
              </a:rPr>
              <a:t> / web 2.0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24136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Etude de marché</a:t>
            </a:r>
            <a:endParaRPr lang="fr-FR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628800"/>
            <a:ext cx="8503920" cy="4470248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>
                <a:latin typeface="Calibri Light" pitchFamily="34" charset="0"/>
              </a:rPr>
              <a:t>Etudiant</a:t>
            </a:r>
          </a:p>
          <a:p>
            <a:endParaRPr lang="fr-FR" dirty="0" smtClean="0">
              <a:latin typeface="Calibri Light" pitchFamily="34" charset="0"/>
            </a:endParaRPr>
          </a:p>
          <a:p>
            <a:r>
              <a:rPr lang="fr-FR" dirty="0" smtClean="0">
                <a:latin typeface="Calibri Light" pitchFamily="34" charset="0"/>
              </a:rPr>
              <a:t>Entreprise</a:t>
            </a:r>
          </a:p>
          <a:p>
            <a:endParaRPr lang="fr-FR" dirty="0" smtClean="0">
              <a:latin typeface="Calibri Light" pitchFamily="34" charset="0"/>
            </a:endParaRPr>
          </a:p>
          <a:p>
            <a:r>
              <a:rPr lang="fr-FR" dirty="0" smtClean="0">
                <a:latin typeface="Calibri Light" pitchFamily="34" charset="0"/>
              </a:rPr>
              <a:t>Base des projets</a:t>
            </a:r>
            <a:endParaRPr lang="fr-FR" dirty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Modèle économique</a:t>
            </a:r>
            <a:endParaRPr lang="fr-FR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700808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fr-FR" dirty="0" smtClean="0">
              <a:latin typeface="Calibri Light" pitchFamily="34" charset="0"/>
            </a:endParaRPr>
          </a:p>
          <a:p>
            <a:r>
              <a:rPr lang="fr-FR" dirty="0" smtClean="0">
                <a:latin typeface="Calibri Light" pitchFamily="34" charset="0"/>
              </a:rPr>
              <a:t>1 € ou plus par téléchargement</a:t>
            </a:r>
          </a:p>
          <a:p>
            <a:endParaRPr lang="fr-FR" dirty="0" smtClean="0">
              <a:latin typeface="Calibri Light" pitchFamily="34" charset="0"/>
            </a:endParaRPr>
          </a:p>
          <a:p>
            <a:r>
              <a:rPr lang="fr-FR" dirty="0" smtClean="0">
                <a:latin typeface="Calibri Light" pitchFamily="34" charset="0"/>
              </a:rPr>
              <a:t>Compte premium</a:t>
            </a:r>
          </a:p>
          <a:p>
            <a:endParaRPr lang="fr-FR" dirty="0" smtClean="0">
              <a:latin typeface="Calibri Light" pitchFamily="34" charset="0"/>
            </a:endParaRPr>
          </a:p>
          <a:p>
            <a:r>
              <a:rPr lang="fr-FR" dirty="0" smtClean="0">
                <a:latin typeface="Calibri Light" pitchFamily="34" charset="0"/>
              </a:rPr>
              <a:t>Compte entreprise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M</a:t>
            </a:r>
            <a:r>
              <a:rPr lang="fr-F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aquette</a:t>
            </a:r>
            <a:endParaRPr lang="fr-F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7" name="Picture 3" descr="C:\MCSI\Projet semaine web\PPT\maquettehom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32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Logo</a:t>
            </a:r>
            <a:endParaRPr lang="fr-FR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  <p:pic>
        <p:nvPicPr>
          <p:cNvPr id="1026" name="Picture 2" descr="C:\MCSI\Projet semaine web\DRAFT\Logo\logo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88840"/>
            <a:ext cx="3168352" cy="3392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84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Civic</vt:lpstr>
      <vt:lpstr>MySourceProject</vt:lpstr>
      <vt:lpstr>Promesse Utilisateur </vt:lpstr>
      <vt:lpstr>Description</vt:lpstr>
      <vt:lpstr>Originalité du projet</vt:lpstr>
      <vt:lpstr>Etude de marché</vt:lpstr>
      <vt:lpstr>Modèle économique</vt:lpstr>
      <vt:lpstr>Maquette</vt:lpstr>
      <vt:lpstr>Logo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marc antoine</dc:creator>
  <cp:lastModifiedBy>marc antoine</cp:lastModifiedBy>
  <cp:revision>20</cp:revision>
  <dcterms:created xsi:type="dcterms:W3CDTF">2013-03-04T13:56:33Z</dcterms:created>
  <dcterms:modified xsi:type="dcterms:W3CDTF">2013-03-04T16:37:05Z</dcterms:modified>
</cp:coreProperties>
</file>