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301" r:id="rId3"/>
    <p:sldId id="304" r:id="rId4"/>
    <p:sldId id="305" r:id="rId5"/>
    <p:sldId id="302" r:id="rId6"/>
    <p:sldId id="306" r:id="rId7"/>
    <p:sldId id="308" r:id="rId8"/>
    <p:sldId id="307" r:id="rId9"/>
    <p:sldId id="309" r:id="rId10"/>
    <p:sldId id="310" r:id="rId11"/>
    <p:sldId id="314" r:id="rId12"/>
    <p:sldId id="303" r:id="rId13"/>
    <p:sldId id="312" r:id="rId14"/>
    <p:sldId id="313" r:id="rId15"/>
  </p:sldIdLst>
  <p:sldSz cx="9144000" cy="5143500" type="screen16x9"/>
  <p:notesSz cx="6858000" cy="9144000"/>
  <p:embeddedFontLst>
    <p:embeddedFont>
      <p:font typeface="Quicksand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CE35A-EED3-427D-9D60-4F56E8162376}">
  <a:tblStyle styleId="{6AECE35A-EED3-427D-9D60-4F56E81623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26A1B10-B252-4223-B86F-04C9745F29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71293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906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144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662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334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801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30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51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692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425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3605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325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133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528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76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6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34954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Trabalho Prático</a:t>
            </a:r>
            <a:endParaRPr dirty="0"/>
          </a:p>
        </p:txBody>
      </p:sp>
      <p:sp>
        <p:nvSpPr>
          <p:cNvPr id="3" name="Google Shape;71;p12"/>
          <p:cNvSpPr txBox="1">
            <a:spLocks/>
          </p:cNvSpPr>
          <p:nvPr/>
        </p:nvSpPr>
        <p:spPr>
          <a:xfrm>
            <a:off x="1319175" y="2879422"/>
            <a:ext cx="7247309" cy="5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pt-BR" sz="2800" dirty="0" smtClean="0"/>
              <a:t>Sistemas Operacionais</a:t>
            </a:r>
            <a:endParaRPr lang="pt-BR" sz="2800" dirty="0"/>
          </a:p>
        </p:txBody>
      </p:sp>
      <p:sp>
        <p:nvSpPr>
          <p:cNvPr id="4" name="Google Shape;71;p12"/>
          <p:cNvSpPr txBox="1">
            <a:spLocks/>
          </p:cNvSpPr>
          <p:nvPr/>
        </p:nvSpPr>
        <p:spPr>
          <a:xfrm>
            <a:off x="1319175" y="3393319"/>
            <a:ext cx="1460120" cy="119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pt-BR" sz="1200" dirty="0"/>
              <a:t>Alexandre Simon</a:t>
            </a:r>
            <a:br>
              <a:rPr lang="pt-BR" sz="1200" dirty="0"/>
            </a:br>
            <a:r>
              <a:rPr lang="pt-BR" sz="1200" dirty="0"/>
              <a:t>Arthur Avelar</a:t>
            </a:r>
            <a:br>
              <a:rPr lang="pt-BR" sz="1200" dirty="0"/>
            </a:br>
            <a:r>
              <a:rPr lang="pt-BR" sz="1200" dirty="0"/>
              <a:t>Hugo </a:t>
            </a:r>
            <a:r>
              <a:rPr lang="pt-BR" sz="1200" dirty="0" err="1"/>
              <a:t>Poletto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>Isabel Matos</a:t>
            </a:r>
            <a:br>
              <a:rPr lang="pt-BR" sz="1200" dirty="0"/>
            </a:br>
            <a:r>
              <a:rPr lang="pt-BR" sz="1200" dirty="0"/>
              <a:t>Júlia Martins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ETAPA 2 - FCFS: RESULTADOS 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75" y="1015691"/>
            <a:ext cx="6240278" cy="347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7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ETAPA 2 - FCFS: RESULTADOS 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87" y="1033665"/>
            <a:ext cx="6681249" cy="356583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118" y="1033665"/>
            <a:ext cx="3751389" cy="157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ETAPA 3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3" y="2392567"/>
            <a:ext cx="4540931" cy="139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pt-BR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SOLUÇÕES</a:t>
            </a:r>
          </a:p>
          <a:p>
            <a:pPr>
              <a:spcBef>
                <a:spcPts val="600"/>
              </a:spcBef>
            </a:pP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1. Ordenação por prazo e </a:t>
            </a: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depois SRT. Para a troca de containers </a:t>
            </a: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foi utilizado o </a:t>
            </a: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algoritmo LFU com </a:t>
            </a: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envelhecimento. Critério de desempate: o </a:t>
            </a: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container </a:t>
            </a: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com a menor </a:t>
            </a: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quantidade de itens </a:t>
            </a: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tem prioridade.</a:t>
            </a:r>
            <a:endParaRPr lang="pt-BR"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>
              <a:spcBef>
                <a:spcPts val="600"/>
              </a:spcBef>
            </a:pPr>
            <a:endParaRPr lang="pt-BR"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  <a:buClr>
                <a:srgbClr val="2E3037"/>
              </a:buClr>
              <a:buSzPts val="1100"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  <a:buClr>
                <a:srgbClr val="2E3037"/>
              </a:buClr>
              <a:buSzPts val="1100"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39C0BA"/>
                </a:solidFill>
              </a:rPr>
              <a:pPr/>
              <a:t>12</a:t>
            </a:fld>
            <a:endParaRPr>
              <a:solidFill>
                <a:srgbClr val="39C0BA"/>
              </a:solidFill>
            </a:endParaRPr>
          </a:p>
        </p:txBody>
      </p:sp>
      <p:sp>
        <p:nvSpPr>
          <p:cNvPr id="7" name="Google Shape;77;p13"/>
          <p:cNvSpPr txBox="1"/>
          <p:nvPr/>
        </p:nvSpPr>
        <p:spPr>
          <a:xfrm>
            <a:off x="1165473" y="1252118"/>
            <a:ext cx="4540931" cy="124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pt-BR" sz="1200" b="1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ALTERAÇÕES</a:t>
            </a:r>
            <a:endParaRPr lang="pt-BR" sz="1200" dirty="0">
              <a:ea typeface="Quicksand"/>
            </a:endParaRPr>
          </a:p>
          <a:p>
            <a:pPr>
              <a:spcBef>
                <a:spcPts val="600"/>
              </a:spcBef>
              <a:buClr>
                <a:srgbClr val="2E3037"/>
              </a:buClr>
              <a:buSzPts val="1100"/>
            </a:pP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</a:rPr>
              <a:t>1. Cliente </a:t>
            </a: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</a:rPr>
              <a:t>pode realizar pedidos de produtos diferentes.</a:t>
            </a:r>
          </a:p>
          <a:p>
            <a:pPr>
              <a:spcBef>
                <a:spcPts val="600"/>
              </a:spcBef>
              <a:buClr>
                <a:srgbClr val="2E3037"/>
              </a:buClr>
              <a:buSzPts val="1100"/>
            </a:pP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</a:rPr>
              <a:t>2. Contêineres </a:t>
            </a: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</a:rPr>
              <a:t>que </a:t>
            </a: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</a:rPr>
              <a:t>armazenam produtos</a:t>
            </a: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</a:rPr>
              <a:t>. C</a:t>
            </a: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</a:rPr>
              <a:t>ada </a:t>
            </a: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</a:rPr>
              <a:t>contêiner </a:t>
            </a: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</a:rPr>
              <a:t>armazena </a:t>
            </a: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</a:rPr>
              <a:t>um tipo de </a:t>
            </a: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</a:rPr>
              <a:t>produto.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268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>
                <a:solidFill>
                  <a:srgbClr val="39C0BA"/>
                </a:solidFill>
              </a:rPr>
              <a:t>ETAPA 3 - ORDENAÇÃO </a:t>
            </a:r>
            <a:r>
              <a:rPr lang="pt-BR" dirty="0">
                <a:solidFill>
                  <a:srgbClr val="39C0BA"/>
                </a:solidFill>
              </a:rPr>
              <a:t>POR PRAZO + SRT: RESULTADOS</a:t>
            </a:r>
            <a:endParaRPr dirty="0"/>
          </a:p>
        </p:txBody>
      </p:sp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784" y="990535"/>
            <a:ext cx="6321665" cy="36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6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>
                <a:solidFill>
                  <a:srgbClr val="39C0BA"/>
                </a:solidFill>
              </a:rPr>
              <a:t>ETAPA 3 - ORDENAÇÃO </a:t>
            </a:r>
            <a:r>
              <a:rPr lang="pt-BR" dirty="0">
                <a:solidFill>
                  <a:srgbClr val="39C0BA"/>
                </a:solidFill>
              </a:rPr>
              <a:t>POR PRAZO + SRT: RESULTADOS</a:t>
            </a:r>
            <a:endParaRPr dirty="0"/>
          </a:p>
        </p:txBody>
      </p:sp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07" y="1018565"/>
            <a:ext cx="5804529" cy="373356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525" y="1018565"/>
            <a:ext cx="3633982" cy="223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5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ETAPA 1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38367"/>
            <a:ext cx="4540931" cy="201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pt-BR" sz="1200" b="1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SOLUÇÕES</a:t>
            </a:r>
          </a:p>
          <a:p>
            <a:pPr lvl="0">
              <a:spcBef>
                <a:spcPts val="600"/>
              </a:spcBef>
            </a:pP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r>
              <a:rPr lang="en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</a:rPr>
              <a:t>Ordenação por prazo e depois SRT: </a:t>
            </a:r>
            <a:r>
              <a:rPr lang="pt-BR" sz="1200" dirty="0" smtClean="0">
                <a:solidFill>
                  <a:srgbClr val="FFFFFF"/>
                </a:solidFill>
                <a:latin typeface="Quicksand"/>
                <a:sym typeface="Quicksand"/>
              </a:rPr>
              <a:t>e</a:t>
            </a: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mpacotar </a:t>
            </a: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primeiro os pedidos que tem prazo em ordem crescente de prazo e quantidade de produtos. Depois disso, empacotar os pedidos sem prazo (prazo zero) em ordem crescente de quantidade de produtos.</a:t>
            </a:r>
          </a:p>
          <a:p>
            <a:pPr lvl="0">
              <a:spcBef>
                <a:spcPts val="600"/>
              </a:spcBef>
            </a:pP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2. </a:t>
            </a: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Prioridade simples: Criar </a:t>
            </a: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regra (fórmula que envolve prazo e tamanho) para calcular a prioridade de cada pedido. Empacotar em ordem crescente de prioridade.</a:t>
            </a:r>
          </a:p>
          <a:p>
            <a:pPr>
              <a:spcBef>
                <a:spcPts val="600"/>
              </a:spcBef>
              <a:buClr>
                <a:srgbClr val="2E3037"/>
              </a:buClr>
              <a:buSzPts val="1100"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  <a:buClr>
                <a:srgbClr val="2E3037"/>
              </a:buClr>
              <a:buSzPts val="1100"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39C0BA"/>
                </a:solidFill>
              </a:rPr>
              <a:pPr/>
              <a:t>2</a:t>
            </a:fld>
            <a:endParaRPr>
              <a:solidFill>
                <a:srgbClr val="39C0BA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603" y="3544547"/>
            <a:ext cx="4227988" cy="113382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672" y="1425368"/>
            <a:ext cx="2583485" cy="75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5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>
                <a:solidFill>
                  <a:srgbClr val="39C0BA"/>
                </a:solidFill>
              </a:rPr>
              <a:t>ETAPA 1 - ORDENAÇÃO </a:t>
            </a:r>
            <a:r>
              <a:rPr lang="pt-BR" dirty="0">
                <a:solidFill>
                  <a:srgbClr val="39C0BA"/>
                </a:solidFill>
              </a:rPr>
              <a:t>POR PRAZO + SRT: RESULTADOS</a:t>
            </a:r>
            <a:endParaRPr dirty="0"/>
          </a:p>
        </p:txBody>
      </p:sp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78;p13"/>
          <p:cNvSpPr txBox="1"/>
          <p:nvPr/>
        </p:nvSpPr>
        <p:spPr>
          <a:xfrm>
            <a:off x="1165475" y="894649"/>
            <a:ext cx="5945188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b="1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Quantidade de pedidos: </a:t>
            </a: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169</a:t>
            </a:r>
          </a:p>
          <a:p>
            <a:pPr lvl="0">
              <a:spcBef>
                <a:spcPts val="600"/>
              </a:spcBef>
            </a:pPr>
            <a:r>
              <a:rPr lang="pt-BR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Tempo médio </a:t>
            </a:r>
            <a:r>
              <a:rPr lang="pt-BR" sz="1200" b="1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para o empacotamento de pedidos: </a:t>
            </a:r>
            <a:r>
              <a:rPr lang="pt-BR" sz="12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699.9001972386585</a:t>
            </a:r>
            <a:endParaRPr lang="pt-BR" sz="1200" dirty="0" smtClean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1200" b="1" dirty="0" smtClean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b="1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Tempo de execução:</a:t>
            </a:r>
            <a:endParaRPr sz="1200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>
              <a:spcBef>
                <a:spcPts val="600"/>
              </a:spcBef>
            </a:pP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- Tempo da lista COM prazo: </a:t>
            </a:r>
            <a:r>
              <a:rPr lang="pt-BR" sz="1200" dirty="0" smtClean="0">
                <a:solidFill>
                  <a:schemeClr val="bg1"/>
                </a:solidFill>
              </a:rPr>
              <a:t>2h35m (finalizado às 10:35)</a:t>
            </a:r>
          </a:p>
          <a:p>
            <a:pPr lvl="0">
              <a:spcBef>
                <a:spcPts val="600"/>
              </a:spcBef>
            </a:pP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- Tempo da lista SEM prazo: 6h23m</a:t>
            </a:r>
          </a:p>
          <a:p>
            <a:pPr>
              <a:spcBef>
                <a:spcPts val="600"/>
              </a:spcBef>
            </a:pP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- Horário que finaliza: 16:58</a:t>
            </a:r>
          </a:p>
          <a:p>
            <a:pPr marL="171450" indent="-171450">
              <a:spcBef>
                <a:spcPts val="600"/>
              </a:spcBef>
              <a:buFontTx/>
              <a:buChar char="-"/>
            </a:pPr>
            <a:endParaRPr lang="pt-BR" sz="1200" dirty="0" smtClean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r>
              <a:rPr lang="pt-BR" sz="1200" b="1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Quantidade de pacotes e pedidos prontos 12:00</a:t>
            </a:r>
          </a:p>
          <a:p>
            <a:pPr>
              <a:spcBef>
                <a:spcPts val="600"/>
              </a:spcBef>
            </a:pP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- </a:t>
            </a:r>
            <a:r>
              <a:rPr lang="pt-BR" sz="12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Quantidade de pacotes feitos: 2636</a:t>
            </a:r>
          </a:p>
          <a:p>
            <a:pPr>
              <a:spcBef>
                <a:spcPts val="600"/>
              </a:spcBef>
            </a:pP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- Quantidade </a:t>
            </a:r>
            <a:r>
              <a:rPr lang="pt-BR" sz="12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de pedidos feitos: </a:t>
            </a: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106</a:t>
            </a:r>
          </a:p>
          <a:p>
            <a:pPr>
              <a:spcBef>
                <a:spcPts val="600"/>
              </a:spcBef>
            </a:pPr>
            <a:endParaRPr lang="pt-BR" sz="1200" dirty="0" smtClean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r>
              <a:rPr lang="pt-BR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Quantidade de pacotes e </a:t>
            </a:r>
            <a:r>
              <a:rPr lang="pt-BR" sz="1200" b="1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pedidos prontos no fim do expediente</a:t>
            </a:r>
            <a:endParaRPr lang="pt-BR" sz="1200" b="1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r>
              <a:rPr lang="pt-BR" sz="12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- Quantidade de </a:t>
            </a: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pacotes: 5872</a:t>
            </a:r>
            <a:endParaRPr lang="pt-BR" sz="12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r>
              <a:rPr lang="pt-BR" sz="12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- Quantidade de pedidos feitos: </a:t>
            </a: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169</a:t>
            </a:r>
            <a:endParaRPr lang="pt-BR" sz="12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endParaRPr lang="pt-BR" sz="12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>
              <a:spcBef>
                <a:spcPts val="600"/>
              </a:spcBef>
              <a:buFontTx/>
              <a:buChar char="-"/>
            </a:pPr>
            <a:endParaRPr lang="pt-BR" sz="1200" dirty="0" smtClean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98749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ETAPA 1 - PRIORIDADE SIMPLES: RESULTADOS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" name="Google Shape;78;p13"/>
          <p:cNvSpPr txBox="1"/>
          <p:nvPr/>
        </p:nvSpPr>
        <p:spPr>
          <a:xfrm>
            <a:off x="1165475" y="1080138"/>
            <a:ext cx="5945188" cy="3829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pt-BR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Quantidade de pedidos: </a:t>
            </a:r>
            <a:r>
              <a:rPr lang="pt-BR" sz="12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169</a:t>
            </a:r>
          </a:p>
          <a:p>
            <a:pPr lvl="0">
              <a:spcBef>
                <a:spcPts val="600"/>
              </a:spcBef>
            </a:pPr>
            <a:r>
              <a:rPr lang="pt-BR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Tempo médio para o empacotamento de pedidos: </a:t>
            </a: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660.5431952662725</a:t>
            </a:r>
          </a:p>
          <a:p>
            <a:pPr lvl="0">
              <a:spcBef>
                <a:spcPts val="600"/>
              </a:spcBef>
            </a:pPr>
            <a:endParaRPr lang="pt-BR" sz="1200" b="1" dirty="0" smtClean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b="1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Tempo de execução:</a:t>
            </a:r>
            <a:endParaRPr sz="1200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>
              <a:spcBef>
                <a:spcPts val="600"/>
              </a:spcBef>
            </a:pP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- Tempo da lista : 8h58m</a:t>
            </a:r>
          </a:p>
          <a:p>
            <a:pPr lvl="0">
              <a:spcBef>
                <a:spcPts val="600"/>
              </a:spcBef>
            </a:pP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- Horário que finaliza: 16:58</a:t>
            </a:r>
          </a:p>
          <a:p>
            <a:pPr marL="171450" indent="-171450">
              <a:spcBef>
                <a:spcPts val="600"/>
              </a:spcBef>
              <a:buFontTx/>
              <a:buChar char="-"/>
            </a:pPr>
            <a:endParaRPr lang="pt-BR" sz="1200" dirty="0" smtClean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r>
              <a:rPr lang="pt-BR" sz="1200" b="1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Quantidade de pacotes e pedidos prontos 12:00</a:t>
            </a:r>
          </a:p>
          <a:p>
            <a:pPr>
              <a:spcBef>
                <a:spcPts val="600"/>
              </a:spcBef>
            </a:pP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- </a:t>
            </a:r>
            <a:r>
              <a:rPr lang="pt-BR" sz="12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Quantidade de pacotes feitos: </a:t>
            </a: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2648</a:t>
            </a:r>
            <a:endParaRPr lang="pt-BR" sz="12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- </a:t>
            </a:r>
            <a:r>
              <a:rPr lang="pt-BR" sz="12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Quantidade de pedidos feitos: </a:t>
            </a: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116</a:t>
            </a:r>
            <a:endParaRPr lang="pt-BR" sz="12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>
              <a:spcBef>
                <a:spcPts val="600"/>
              </a:spcBef>
              <a:buFontTx/>
              <a:buChar char="-"/>
            </a:pPr>
            <a:endParaRPr lang="pt-BR" sz="1200" dirty="0" smtClean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r>
              <a:rPr lang="pt-BR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Quantidade de pacotes e pedidos prontos no fim do expediente</a:t>
            </a:r>
          </a:p>
          <a:p>
            <a:pPr>
              <a:spcBef>
                <a:spcPts val="600"/>
              </a:spcBef>
            </a:pPr>
            <a:r>
              <a:rPr lang="pt-BR" sz="12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- Quantidade de pacotes: 5872</a:t>
            </a:r>
          </a:p>
          <a:p>
            <a:pPr>
              <a:spcBef>
                <a:spcPts val="600"/>
              </a:spcBef>
            </a:pPr>
            <a:r>
              <a:rPr lang="pt-BR" sz="12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- Quantidade de pedidos feitos: 169</a:t>
            </a:r>
          </a:p>
          <a:p>
            <a:pPr lvl="0">
              <a:spcBef>
                <a:spcPts val="600"/>
              </a:spcBef>
            </a:pPr>
            <a:endParaRPr lang="pt-BR" sz="12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3214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ETAPA 2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3" y="2151934"/>
            <a:ext cx="4540931" cy="204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pt-BR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SOLUÇÕES</a:t>
            </a:r>
          </a:p>
          <a:p>
            <a:pPr lvl="0">
              <a:spcBef>
                <a:spcPts val="600"/>
              </a:spcBef>
            </a:pP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Implementação de threads na solução de </a:t>
            </a:r>
            <a:r>
              <a:rPr lang="en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</a:rPr>
              <a:t>ordenação </a:t>
            </a:r>
            <a:r>
              <a:rPr lang="en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</a:rPr>
              <a:t>por prazo e depois </a:t>
            </a:r>
            <a:r>
              <a:rPr lang="en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</a:rPr>
              <a:t>SRT da etapa 1 e adição de mais uma esteira e braço mecânico.</a:t>
            </a:r>
            <a:endParaRPr lang="pt-BR"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2. Implementação de threads na solução de </a:t>
            </a: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</a:rPr>
              <a:t>prioridade simples da etapa 1 </a:t>
            </a:r>
            <a:r>
              <a:rPr lang="en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</a:rPr>
              <a:t>e adição de mais uma esteira e braço mecânico</a:t>
            </a:r>
            <a:r>
              <a:rPr lang="en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3. Implementação de fila em ordem de chegada.</a:t>
            </a:r>
            <a:endParaRPr lang="pt-BR"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>
              <a:spcBef>
                <a:spcPts val="600"/>
              </a:spcBef>
            </a:pPr>
            <a:endParaRPr lang="pt-BR"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  <a:buClr>
                <a:srgbClr val="2E3037"/>
              </a:buClr>
              <a:buSzPts val="1100"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  <a:buClr>
                <a:srgbClr val="2E3037"/>
              </a:buClr>
              <a:buSzPts val="1100"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39C0BA"/>
                </a:solidFill>
              </a:rPr>
              <a:pPr/>
              <a:t>5</a:t>
            </a:fld>
            <a:endParaRPr>
              <a:solidFill>
                <a:srgbClr val="39C0BA"/>
              </a:solidFill>
            </a:endParaRPr>
          </a:p>
        </p:txBody>
      </p:sp>
      <p:sp>
        <p:nvSpPr>
          <p:cNvPr id="7" name="Google Shape;77;p13"/>
          <p:cNvSpPr txBox="1"/>
          <p:nvPr/>
        </p:nvSpPr>
        <p:spPr>
          <a:xfrm>
            <a:off x="1165473" y="1252119"/>
            <a:ext cx="4540931" cy="899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pt-BR" sz="1200" b="1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ALTERAÇÕES</a:t>
            </a:r>
            <a:endParaRPr lang="pt-BR" sz="1200" dirty="0">
              <a:ea typeface="Quicksand"/>
            </a:endParaRPr>
          </a:p>
          <a:p>
            <a:pPr lvl="0">
              <a:spcBef>
                <a:spcPts val="600"/>
              </a:spcBef>
            </a:pP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</a:rPr>
              <a:t>S</a:t>
            </a: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</a:rPr>
              <a:t>erá </a:t>
            </a: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</a:rPr>
              <a:t>adquirido um segundo conjunto de equipamentos (esteira + braço mecânico) para o atendimento dos pedidos. 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  <a:buClr>
                <a:srgbClr val="2E3037"/>
              </a:buClr>
              <a:buSzPts val="1100"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875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>
                <a:solidFill>
                  <a:srgbClr val="39C0BA"/>
                </a:solidFill>
              </a:rPr>
              <a:t>ETAPA 2 - ORDENAÇÃO </a:t>
            </a:r>
            <a:r>
              <a:rPr lang="pt-BR" dirty="0">
                <a:solidFill>
                  <a:srgbClr val="39C0BA"/>
                </a:solidFill>
              </a:rPr>
              <a:t>POR PRAZO + SRT: RESULTADOS</a:t>
            </a:r>
            <a:endParaRPr dirty="0"/>
          </a:p>
        </p:txBody>
      </p:sp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284" y="1010653"/>
            <a:ext cx="6085688" cy="363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9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>
                <a:solidFill>
                  <a:srgbClr val="39C0BA"/>
                </a:solidFill>
              </a:rPr>
              <a:t>ETAPA 2 - ORDENAÇÃO </a:t>
            </a:r>
            <a:r>
              <a:rPr lang="pt-BR" dirty="0">
                <a:solidFill>
                  <a:srgbClr val="39C0BA"/>
                </a:solidFill>
              </a:rPr>
              <a:t>POR PRAZO + SRT: RESULTADOS</a:t>
            </a:r>
            <a:endParaRPr dirty="0"/>
          </a:p>
        </p:txBody>
      </p:sp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99" y="966495"/>
            <a:ext cx="6106483" cy="375398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847" y="966495"/>
            <a:ext cx="3266660" cy="148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6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ETAPA 2 - PRIORIDADE SIMPLES: RESULTADOS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58" y="1072187"/>
            <a:ext cx="5818117" cy="358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2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ETAPA 2 - PRIORIDADE SIMPLES: RESULTADOS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80" y="1008549"/>
            <a:ext cx="6149725" cy="369178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290" y="1008549"/>
            <a:ext cx="3258839" cy="145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493</Words>
  <Application>Microsoft Office PowerPoint</Application>
  <PresentationFormat>Apresentação na tela (16:9)</PresentationFormat>
  <Paragraphs>77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Quicksand</vt:lpstr>
      <vt:lpstr>Eleanor template</vt:lpstr>
      <vt:lpstr>Trabalho Prático</vt:lpstr>
      <vt:lpstr>ETAPA 1</vt:lpstr>
      <vt:lpstr>ETAPA 1 - ORDENAÇÃO POR PRAZO + SRT: RESULTADOS</vt:lpstr>
      <vt:lpstr>ETAPA 1 - PRIORIDADE SIMPLES: RESULTADOS</vt:lpstr>
      <vt:lpstr>ETAPA 2</vt:lpstr>
      <vt:lpstr>ETAPA 2 - ORDENAÇÃO POR PRAZO + SRT: RESULTADOS</vt:lpstr>
      <vt:lpstr>ETAPA 2 - ORDENAÇÃO POR PRAZO + SRT: RESULTADOS</vt:lpstr>
      <vt:lpstr>ETAPA 2 - PRIORIDADE SIMPLES: RESULTADOS</vt:lpstr>
      <vt:lpstr>ETAPA 2 - PRIORIDADE SIMPLES: RESULTADOS</vt:lpstr>
      <vt:lpstr>ETAPA 2 - FCFS: RESULTADOS </vt:lpstr>
      <vt:lpstr>ETAPA 2 - FCFS: RESULTADOS </vt:lpstr>
      <vt:lpstr>ETAPA 3</vt:lpstr>
      <vt:lpstr>ETAPA 3 - ORDENAÇÃO POR PRAZO + SRT: RESULTADOS</vt:lpstr>
      <vt:lpstr>ETAPA 3 - ORDENAÇÃO POR PRAZO + SRT: RESULTADOS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</dc:title>
  <dc:creator>Isabel Pinheiro</dc:creator>
  <cp:lastModifiedBy>Isabel Pinheiro</cp:lastModifiedBy>
  <cp:revision>36</cp:revision>
  <dcterms:modified xsi:type="dcterms:W3CDTF">2021-06-22T13:35:10Z</dcterms:modified>
</cp:coreProperties>
</file>