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ObjectMapper</a:t>
            </a:r>
            <a:r>
              <a:rPr lang="en-IN" dirty="0" smtClean="0"/>
              <a:t> </a:t>
            </a:r>
            <a:r>
              <a:rPr lang="en-IN" dirty="0" err="1" smtClean="0"/>
              <a:t>Mixin</a:t>
            </a:r>
            <a:r>
              <a:rPr lang="en-IN" dirty="0" smtClean="0"/>
              <a:t> Pattern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Pratik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mixin</a:t>
            </a:r>
            <a:r>
              <a:rPr lang="en-IN" dirty="0" smtClean="0"/>
              <a:t>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time its not possible to mark </a:t>
            </a:r>
            <a:r>
              <a:rPr lang="en-IN" b="1" dirty="0"/>
              <a:t>Jackson</a:t>
            </a:r>
            <a:r>
              <a:rPr lang="en-IN" dirty="0"/>
              <a:t> annotation </a:t>
            </a:r>
            <a:r>
              <a:rPr lang="en-IN" dirty="0" smtClean="0"/>
              <a:t>to make object </a:t>
            </a:r>
            <a:r>
              <a:rPr lang="en-IN" dirty="0" err="1" smtClean="0"/>
              <a:t>seriazable</a:t>
            </a:r>
            <a:r>
              <a:rPr lang="en-IN" dirty="0" smtClean="0"/>
              <a:t> or </a:t>
            </a:r>
            <a:r>
              <a:rPr lang="en-IN" dirty="0" err="1" smtClean="0"/>
              <a:t>deseriazable</a:t>
            </a:r>
            <a:r>
              <a:rPr lang="en-IN" dirty="0" smtClean="0"/>
              <a:t>.</a:t>
            </a:r>
          </a:p>
          <a:p>
            <a:r>
              <a:rPr lang="en-IN" b="1" dirty="0"/>
              <a:t>Jackson </a:t>
            </a:r>
            <a:r>
              <a:rPr lang="en-IN" b="1" dirty="0" err="1" smtClean="0"/>
              <a:t>Mixin</a:t>
            </a:r>
            <a:r>
              <a:rPr lang="en-IN" b="1" dirty="0"/>
              <a:t> </a:t>
            </a:r>
            <a:r>
              <a:rPr lang="en-IN" b="1" dirty="0" smtClean="0"/>
              <a:t>help us to solve this problem</a:t>
            </a:r>
          </a:p>
          <a:p>
            <a:r>
              <a:rPr lang="en-IN" b="1" dirty="0" err="1" smtClean="0"/>
              <a:t>Mixin</a:t>
            </a:r>
            <a:r>
              <a:rPr lang="en-IN" b="1" dirty="0" smtClean="0"/>
              <a:t> features available in </a:t>
            </a:r>
            <a:r>
              <a:rPr lang="en-IN" b="1" dirty="0" err="1" smtClean="0"/>
              <a:t>Objectmapper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</a:t>
            </a:r>
          </a:p>
          <a:p>
            <a:r>
              <a:rPr lang="en-IN" dirty="0" smtClean="0"/>
              <a:t>Name</a:t>
            </a:r>
          </a:p>
          <a:p>
            <a:r>
              <a:rPr lang="en-IN" dirty="0" err="1" smtClean="0"/>
              <a:t>Roll_Number</a:t>
            </a:r>
            <a:endParaRPr lang="en-IN" dirty="0" smtClean="0"/>
          </a:p>
          <a:p>
            <a:r>
              <a:rPr lang="en-IN" dirty="0" err="1"/>
              <a:t>U</a:t>
            </a:r>
            <a:r>
              <a:rPr lang="en-IN" dirty="0" err="1" smtClean="0"/>
              <a:t>serName</a:t>
            </a:r>
            <a:endParaRPr lang="en-IN" dirty="0" smtClean="0"/>
          </a:p>
          <a:p>
            <a:r>
              <a:rPr lang="en-IN" dirty="0" smtClean="0"/>
              <a:t>Password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What happen some one hit </a:t>
            </a:r>
            <a:r>
              <a:rPr lang="en-IN" dirty="0" err="1" smtClean="0"/>
              <a:t>findAll</a:t>
            </a:r>
            <a:r>
              <a:rPr lang="en-IN" dirty="0" smtClean="0"/>
              <a:t>() </a:t>
            </a:r>
            <a:r>
              <a:rPr lang="en-IN" dirty="0" err="1" smtClean="0"/>
              <a:t>api</a:t>
            </a:r>
            <a:r>
              <a:rPr lang="en-IN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7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Create Abstract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Add </a:t>
            </a:r>
            <a:r>
              <a:rPr lang="en-IN" dirty="0" err="1" smtClean="0"/>
              <a:t>getAbstractMethods</a:t>
            </a:r>
            <a:r>
              <a:rPr lang="en-IN" dirty="0" smtClean="0"/>
              <a:t>() in same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Use @</a:t>
            </a:r>
            <a:r>
              <a:rPr lang="en-IN" dirty="0" err="1" smtClean="0"/>
              <a:t>JsonIgnore</a:t>
            </a:r>
            <a:r>
              <a:rPr lang="en-IN" dirty="0" smtClean="0"/>
              <a:t> annotation 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Create </a:t>
            </a:r>
            <a:r>
              <a:rPr lang="en-IN" dirty="0" err="1" smtClean="0"/>
              <a:t>Objectmapper</a:t>
            </a:r>
            <a:r>
              <a:rPr lang="en-IN" dirty="0" smtClean="0"/>
              <a:t> instance and add </a:t>
            </a:r>
            <a:r>
              <a:rPr lang="en-IN" dirty="0" err="1" smtClean="0"/>
              <a:t>mixin</a:t>
            </a:r>
            <a:r>
              <a:rPr lang="en-IN" dirty="0" smtClean="0"/>
              <a:t> configuration to it.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Retun</a:t>
            </a:r>
            <a:r>
              <a:rPr lang="en-IN" dirty="0" smtClean="0"/>
              <a:t> converted object in JSON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6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</TotalTime>
  <Words>64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ObjectMapper Mixin Pattern </vt:lpstr>
      <vt:lpstr>What is mixin??</vt:lpstr>
      <vt:lpstr>Student</vt:lpstr>
      <vt:lpstr>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ObjectMapper Mixin Pattern</dc:title>
  <dc:creator>Gaurav</dc:creator>
  <cp:lastModifiedBy>Gaurav</cp:lastModifiedBy>
  <cp:revision>6</cp:revision>
  <dcterms:created xsi:type="dcterms:W3CDTF">2020-05-27T17:36:05Z</dcterms:created>
  <dcterms:modified xsi:type="dcterms:W3CDTF">2020-05-28T17:27:06Z</dcterms:modified>
</cp:coreProperties>
</file>