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Batch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Pratik </a:t>
            </a:r>
            <a:r>
              <a:rPr lang="en-IN" dirty="0" err="1" smtClean="0"/>
              <a:t>Dandare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3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Batch?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Whenever there is need of process bulk of data we use batch</a:t>
            </a:r>
          </a:p>
          <a:p>
            <a:r>
              <a:rPr lang="en-IN" dirty="0" smtClean="0"/>
              <a:t>Definition : Processing large amount of data without interruption called batch</a:t>
            </a:r>
          </a:p>
          <a:p>
            <a:r>
              <a:rPr lang="en-IN" dirty="0" smtClean="0"/>
              <a:t>It is automated process where no human interaction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8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We use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Reporting</a:t>
            </a:r>
          </a:p>
          <a:p>
            <a:r>
              <a:rPr lang="en-IN" dirty="0" smtClean="0"/>
              <a:t>Data Science</a:t>
            </a:r>
          </a:p>
          <a:p>
            <a:r>
              <a:rPr lang="en-IN" dirty="0" smtClean="0"/>
              <a:t>Sending bulk email</a:t>
            </a:r>
          </a:p>
          <a:p>
            <a:r>
              <a:rPr lang="en-IN" dirty="0" smtClean="0"/>
              <a:t>Data Conversion</a:t>
            </a:r>
          </a:p>
          <a:p>
            <a:r>
              <a:rPr lang="en-IN" dirty="0" smtClean="0"/>
              <a:t>Scheduling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5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55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Spring Batch</vt:lpstr>
      <vt:lpstr>What is Batch?</vt:lpstr>
      <vt:lpstr>Where We use it?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Batch</dc:title>
  <dc:creator>Gaurav</dc:creator>
  <cp:lastModifiedBy>Gaurav</cp:lastModifiedBy>
  <cp:revision>3</cp:revision>
  <dcterms:created xsi:type="dcterms:W3CDTF">2020-05-28T17:27:44Z</dcterms:created>
  <dcterms:modified xsi:type="dcterms:W3CDTF">2020-05-28T17:55:10Z</dcterms:modified>
</cp:coreProperties>
</file>