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247" y="558800"/>
            <a:ext cx="9966960" cy="3901956"/>
          </a:xfrm>
        </p:spPr>
        <p:txBody>
          <a:bodyPr>
            <a:normAutofit/>
          </a:bodyPr>
          <a:lstStyle/>
          <a:p>
            <a:r>
              <a:rPr lang="en-IN" sz="11500" dirty="0"/>
              <a:t>Spring Boot</a:t>
            </a:r>
            <a:r>
              <a:rPr lang="en-IN" sz="6700" dirty="0"/>
              <a:t/>
            </a:r>
            <a:br>
              <a:rPr lang="en-IN" sz="6700" dirty="0"/>
            </a:br>
            <a:r>
              <a:rPr lang="en-IN" sz="6700" dirty="0" err="1" smtClean="0"/>
              <a:t>ObjectMapper</a:t>
            </a:r>
            <a:r>
              <a:rPr lang="en-IN" sz="6700" dirty="0"/>
              <a:t/>
            </a:r>
            <a:br>
              <a:rPr lang="en-IN" sz="6700" dirty="0"/>
            </a:br>
            <a:r>
              <a:rPr lang="en-IN" sz="4000" dirty="0">
                <a:latin typeface="Arial Rounded MT Bold" panose="020F0704030504030204" pitchFamily="34" charset="0"/>
              </a:rPr>
              <a:t>Converting JSON To Object</a:t>
            </a:r>
            <a:r>
              <a:rPr lang="en-IN" sz="9600" dirty="0"/>
              <a:t/>
            </a:r>
            <a:br>
              <a:rPr lang="en-IN" sz="9600" dirty="0"/>
            </a:br>
            <a:endParaRPr lang="en-IN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797" y="4470767"/>
            <a:ext cx="8767860" cy="1388165"/>
          </a:xfrm>
        </p:spPr>
        <p:txBody>
          <a:bodyPr/>
          <a:lstStyle/>
          <a:p>
            <a:r>
              <a:rPr lang="en-IN" dirty="0" smtClean="0"/>
              <a:t>By Pratik </a:t>
            </a:r>
            <a:r>
              <a:rPr lang="en-IN" dirty="0" err="1" smtClean="0"/>
              <a:t>Dandare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874" y="5545667"/>
            <a:ext cx="1070092" cy="110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114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 Rounded MT Bold</vt:lpstr>
      <vt:lpstr>Corbel</vt:lpstr>
      <vt:lpstr>Basis</vt:lpstr>
      <vt:lpstr>Spring Boot ObjectMapper Converting JSON To Object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ObjectMapper Converting JSON To Object </dc:title>
  <dc:creator>Gaurav</dc:creator>
  <cp:lastModifiedBy>Gaurav</cp:lastModifiedBy>
  <cp:revision>1</cp:revision>
  <dcterms:created xsi:type="dcterms:W3CDTF">2020-05-29T15:09:45Z</dcterms:created>
  <dcterms:modified xsi:type="dcterms:W3CDTF">2020-05-29T15:13:21Z</dcterms:modified>
</cp:coreProperties>
</file>