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34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4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43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6767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576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2221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99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778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8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2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1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52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1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0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0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05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9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35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Mapping Super-Class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Pratik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710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Class </a:t>
            </a:r>
            <a:r>
              <a:rPr lang="en-IN" dirty="0" err="1" smtClean="0"/>
              <a:t>Custmer</a:t>
            </a:r>
            <a:endParaRPr lang="en-IN" dirty="0" smtClean="0"/>
          </a:p>
          <a:p>
            <a:r>
              <a:rPr lang="en-IN" dirty="0" smtClean="0"/>
              <a:t>{</a:t>
            </a:r>
          </a:p>
          <a:p>
            <a:pPr lvl="1"/>
            <a:r>
              <a:rPr lang="en-IN" dirty="0" smtClean="0">
                <a:solidFill>
                  <a:srgbClr val="FFFF00"/>
                </a:solidFill>
              </a:rPr>
              <a:t>Private Long Id;</a:t>
            </a:r>
          </a:p>
          <a:p>
            <a:pPr lvl="1"/>
            <a:r>
              <a:rPr lang="en-IN" dirty="0" smtClean="0">
                <a:solidFill>
                  <a:srgbClr val="FFFF00"/>
                </a:solidFill>
              </a:rPr>
              <a:t>Private Date </a:t>
            </a:r>
            <a:r>
              <a:rPr lang="en-IN" dirty="0" err="1" smtClean="0">
                <a:solidFill>
                  <a:srgbClr val="FFFF00"/>
                </a:solidFill>
              </a:rPr>
              <a:t>created_Date</a:t>
            </a:r>
            <a:r>
              <a:rPr lang="en-IN" dirty="0" smtClean="0">
                <a:solidFill>
                  <a:srgbClr val="FFFF00"/>
                </a:solidFill>
              </a:rPr>
              <a:t>;</a:t>
            </a:r>
          </a:p>
          <a:p>
            <a:pPr lvl="1"/>
            <a:r>
              <a:rPr lang="en-IN" dirty="0" smtClean="0"/>
              <a:t>Private String name;</a:t>
            </a:r>
          </a:p>
          <a:p>
            <a:pPr lvl="1"/>
            <a:r>
              <a:rPr lang="en-IN" dirty="0" smtClean="0"/>
              <a:t>Private String phone;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360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Class </a:t>
            </a:r>
            <a:r>
              <a:rPr lang="en-IN" dirty="0" smtClean="0"/>
              <a:t>Order</a:t>
            </a:r>
            <a:endParaRPr lang="en-IN" dirty="0"/>
          </a:p>
          <a:p>
            <a:r>
              <a:rPr lang="en-IN" dirty="0"/>
              <a:t>{</a:t>
            </a:r>
          </a:p>
          <a:p>
            <a:pPr lvl="1"/>
            <a:r>
              <a:rPr lang="en-IN" dirty="0">
                <a:solidFill>
                  <a:srgbClr val="FFFF00"/>
                </a:solidFill>
              </a:rPr>
              <a:t>Private Long Id;</a:t>
            </a:r>
          </a:p>
          <a:p>
            <a:pPr lvl="1"/>
            <a:r>
              <a:rPr lang="en-IN" dirty="0">
                <a:solidFill>
                  <a:srgbClr val="FFFF00"/>
                </a:solidFill>
              </a:rPr>
              <a:t>Private Date </a:t>
            </a:r>
            <a:r>
              <a:rPr lang="en-IN" dirty="0" err="1">
                <a:solidFill>
                  <a:srgbClr val="FFFF00"/>
                </a:solidFill>
              </a:rPr>
              <a:t>created_Date</a:t>
            </a:r>
            <a:r>
              <a:rPr lang="en-IN" dirty="0">
                <a:solidFill>
                  <a:srgbClr val="FFFF00"/>
                </a:solidFill>
              </a:rPr>
              <a:t>;</a:t>
            </a:r>
          </a:p>
          <a:p>
            <a:pPr lvl="1"/>
            <a:r>
              <a:rPr lang="en-IN" dirty="0"/>
              <a:t>Private </a:t>
            </a:r>
            <a:r>
              <a:rPr lang="en-IN" dirty="0" err="1" smtClean="0"/>
              <a:t>OrderStatus</a:t>
            </a:r>
            <a:r>
              <a:rPr lang="en-IN" dirty="0" smtClean="0"/>
              <a:t> status;</a:t>
            </a:r>
          </a:p>
          <a:p>
            <a:pPr lvl="1"/>
            <a:r>
              <a:rPr lang="en-IN" dirty="0" smtClean="0"/>
              <a:t>Private String dish;</a:t>
            </a:r>
            <a:endParaRPr lang="en-IN" dirty="0"/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881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Class </a:t>
            </a:r>
            <a:r>
              <a:rPr lang="en-IN" dirty="0" smtClean="0"/>
              <a:t>Bill</a:t>
            </a:r>
            <a:endParaRPr lang="en-IN" dirty="0"/>
          </a:p>
          <a:p>
            <a:r>
              <a:rPr lang="en-IN" dirty="0"/>
              <a:t>{</a:t>
            </a:r>
          </a:p>
          <a:p>
            <a:pPr lvl="1"/>
            <a:r>
              <a:rPr lang="en-IN" dirty="0">
                <a:solidFill>
                  <a:srgbClr val="FFFF00"/>
                </a:solidFill>
              </a:rPr>
              <a:t>Private Long Id;</a:t>
            </a:r>
          </a:p>
          <a:p>
            <a:pPr lvl="1"/>
            <a:r>
              <a:rPr lang="en-IN" dirty="0">
                <a:solidFill>
                  <a:srgbClr val="FFFF00"/>
                </a:solidFill>
              </a:rPr>
              <a:t>Private Date </a:t>
            </a:r>
            <a:r>
              <a:rPr lang="en-IN" dirty="0" err="1">
                <a:solidFill>
                  <a:srgbClr val="FFFF00"/>
                </a:solidFill>
              </a:rPr>
              <a:t>created_Date</a:t>
            </a:r>
            <a:r>
              <a:rPr lang="en-IN" dirty="0">
                <a:solidFill>
                  <a:srgbClr val="FFFF00"/>
                </a:solidFill>
              </a:rPr>
              <a:t>;</a:t>
            </a:r>
          </a:p>
          <a:p>
            <a:pPr lvl="1"/>
            <a:r>
              <a:rPr lang="en-IN" dirty="0"/>
              <a:t>Private String </a:t>
            </a:r>
            <a:r>
              <a:rPr lang="en-IN" dirty="0" err="1" smtClean="0"/>
              <a:t>custmerName</a:t>
            </a:r>
            <a:r>
              <a:rPr lang="en-IN" dirty="0" smtClean="0"/>
              <a:t>;</a:t>
            </a:r>
          </a:p>
          <a:p>
            <a:pPr lvl="1"/>
            <a:r>
              <a:rPr lang="en-IN" dirty="0" smtClean="0"/>
              <a:t>Price </a:t>
            </a:r>
            <a:r>
              <a:rPr lang="en-IN" dirty="0" err="1" smtClean="0"/>
              <a:t>totalAmount</a:t>
            </a:r>
            <a:endParaRPr lang="en-IN" dirty="0"/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907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Oval 3"/>
          <p:cNvSpPr/>
          <p:nvPr/>
        </p:nvSpPr>
        <p:spPr>
          <a:xfrm>
            <a:off x="3234267" y="1024467"/>
            <a:ext cx="1625600" cy="668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Entity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4212" y="3352799"/>
            <a:ext cx="2414588" cy="948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Customer</a:t>
            </a:r>
            <a:endParaRPr lang="en-IN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6890278" y="3572930"/>
            <a:ext cx="2414588" cy="948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/>
              <a:t>Bill</a:t>
            </a:r>
            <a:endParaRPr lang="en-IN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3652573" y="3547531"/>
            <a:ext cx="2414588" cy="948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/>
              <a:t>Order</a:t>
            </a:r>
            <a:endParaRPr lang="en-IN" dirty="0"/>
          </a:p>
        </p:txBody>
      </p:sp>
      <p:cxnSp>
        <p:nvCxnSpPr>
          <p:cNvPr id="12" name="Straight Arrow Connector 11"/>
          <p:cNvCxnSpPr>
            <a:stCxn id="8" idx="0"/>
            <a:endCxn id="4" idx="4"/>
          </p:cNvCxnSpPr>
          <p:nvPr/>
        </p:nvCxnSpPr>
        <p:spPr>
          <a:xfrm flipV="1">
            <a:off x="1891506" y="1693333"/>
            <a:ext cx="2155561" cy="1659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402667" y="1693333"/>
            <a:ext cx="219136" cy="1879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" idx="5"/>
          </p:cNvCxnSpPr>
          <p:nvPr/>
        </p:nvCxnSpPr>
        <p:spPr>
          <a:xfrm flipH="1" flipV="1">
            <a:off x="4621803" y="1595380"/>
            <a:ext cx="3519028" cy="1952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621803" y="9000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IN" dirty="0">
                <a:solidFill>
                  <a:srgbClr val="FFFF00"/>
                </a:solidFill>
              </a:rPr>
              <a:t>Private Long Id;</a:t>
            </a:r>
          </a:p>
          <a:p>
            <a:pPr lvl="1"/>
            <a:r>
              <a:rPr lang="en-IN" dirty="0">
                <a:solidFill>
                  <a:srgbClr val="FFFF00"/>
                </a:solidFill>
              </a:rPr>
              <a:t>Private Date </a:t>
            </a:r>
            <a:r>
              <a:rPr lang="en-IN" dirty="0" err="1">
                <a:solidFill>
                  <a:srgbClr val="FFFF00"/>
                </a:solidFill>
              </a:rPr>
              <a:t>created_Date</a:t>
            </a:r>
            <a:r>
              <a:rPr lang="en-IN" dirty="0">
                <a:solidFill>
                  <a:srgbClr val="FFFF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2047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</TotalTime>
  <Words>74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Mapping Super-Class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Super-Class</dc:title>
  <dc:creator>Gaurav</dc:creator>
  <cp:lastModifiedBy>Gaurav</cp:lastModifiedBy>
  <cp:revision>3</cp:revision>
  <dcterms:created xsi:type="dcterms:W3CDTF">2020-05-21T16:50:10Z</dcterms:created>
  <dcterms:modified xsi:type="dcterms:W3CDTF">2020-05-21T17:16:11Z</dcterms:modified>
</cp:coreProperties>
</file>