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micro services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Pratik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9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 Between  Monolithic &amp; </a:t>
            </a:r>
            <a:r>
              <a:rPr lang="en-IN" dirty="0" err="1" smtClean="0"/>
              <a:t>Microservice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https://www.tutorialspoint.com/difference-between-monolithic-and-microservices-architecture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6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60566" y="235527"/>
            <a:ext cx="2161309" cy="113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Microservice</a:t>
            </a:r>
            <a:endParaRPr lang="en-IN" dirty="0" smtClean="0"/>
          </a:p>
          <a:p>
            <a:pPr algn="ctr"/>
            <a:r>
              <a:rPr lang="en-IN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645919" y="2629593"/>
            <a:ext cx="2161309" cy="113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Microservice</a:t>
            </a:r>
            <a:endParaRPr lang="en-IN" dirty="0" smtClean="0"/>
          </a:p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130635" y="166254"/>
            <a:ext cx="2161309" cy="113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Microservice</a:t>
            </a:r>
            <a:endParaRPr lang="en-IN" dirty="0" smtClean="0"/>
          </a:p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9534696" y="235527"/>
            <a:ext cx="2161309" cy="113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Microservice</a:t>
            </a:r>
            <a:endParaRPr lang="en-IN" dirty="0" smtClean="0"/>
          </a:p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8" name="Regular Pentagon 7"/>
          <p:cNvSpPr/>
          <p:nvPr/>
        </p:nvSpPr>
        <p:spPr>
          <a:xfrm>
            <a:off x="5852161" y="2515986"/>
            <a:ext cx="2078182" cy="14935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Discovery </a:t>
            </a:r>
          </a:p>
          <a:p>
            <a:pPr algn="ctr"/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9" name="Up-Down Arrow 8"/>
          <p:cNvSpPr/>
          <p:nvPr/>
        </p:nvSpPr>
        <p:spPr>
          <a:xfrm rot="18197410">
            <a:off x="8933635" y="3728428"/>
            <a:ext cx="1859628" cy="3037472"/>
          </a:xfrm>
          <a:prstGeom prst="upDownArrow">
            <a:avLst>
              <a:gd name="adj1" fmla="val 39130"/>
              <a:gd name="adj2" fmla="val 45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Gateway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645918" y="5727469"/>
            <a:ext cx="2161309" cy="113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Microservice</a:t>
            </a:r>
            <a:endParaRPr lang="en-IN" dirty="0" smtClean="0"/>
          </a:p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645918" y="4197928"/>
            <a:ext cx="2161309" cy="113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Microservice</a:t>
            </a:r>
            <a:endParaRPr lang="en-IN" dirty="0" smtClean="0"/>
          </a:p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68336" y="1296785"/>
            <a:ext cx="1895302" cy="1529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40432" y="1449185"/>
            <a:ext cx="11084" cy="97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658790" y="1449185"/>
            <a:ext cx="2765370" cy="1446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7658790" y="3760124"/>
            <a:ext cx="935145" cy="653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68336" y="3262746"/>
            <a:ext cx="120537" cy="3171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</p:cNvCxnSpPr>
          <p:nvPr/>
        </p:nvCxnSpPr>
        <p:spPr>
          <a:xfrm>
            <a:off x="3807227" y="6292735"/>
            <a:ext cx="681646" cy="387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</p:cNvCxnSpPr>
          <p:nvPr/>
        </p:nvCxnSpPr>
        <p:spPr>
          <a:xfrm flipV="1">
            <a:off x="3807227" y="4763193"/>
            <a:ext cx="62137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23576" y="3262746"/>
            <a:ext cx="5447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</p:cNvCxnSpPr>
          <p:nvPr/>
        </p:nvCxnSpPr>
        <p:spPr>
          <a:xfrm flipH="1">
            <a:off x="4511733" y="4009502"/>
            <a:ext cx="1737327" cy="1720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122430" y="6172199"/>
            <a:ext cx="945678" cy="685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607035" y="6488668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Request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181765" y="99569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900134" y="9448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225359" y="96270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NodeJs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621875" y="4936067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Load Balancing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99622" y="392423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Elastic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4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 are covering those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Centralized configuration</a:t>
            </a:r>
          </a:p>
          <a:p>
            <a:r>
              <a:rPr lang="en-IN" dirty="0" smtClean="0"/>
              <a:t>Discovery servers</a:t>
            </a:r>
          </a:p>
          <a:p>
            <a:r>
              <a:rPr lang="en-IN" dirty="0" smtClean="0"/>
              <a:t>Centralize logging</a:t>
            </a:r>
          </a:p>
          <a:p>
            <a:r>
              <a:rPr lang="en-IN" dirty="0" smtClean="0"/>
              <a:t>Gateway</a:t>
            </a:r>
          </a:p>
          <a:p>
            <a:r>
              <a:rPr lang="en-IN" dirty="0" smtClean="0"/>
              <a:t>Load balancing</a:t>
            </a:r>
          </a:p>
          <a:p>
            <a:r>
              <a:rPr lang="en-IN" dirty="0" smtClean="0"/>
              <a:t>Centralize documentations</a:t>
            </a:r>
          </a:p>
          <a:p>
            <a:r>
              <a:rPr lang="en-IN" b="1" dirty="0"/>
              <a:t>Distributed tracing</a:t>
            </a:r>
          </a:p>
          <a:p>
            <a:r>
              <a:rPr lang="en-IN" dirty="0" smtClean="0"/>
              <a:t>Centralize security</a:t>
            </a:r>
          </a:p>
          <a:p>
            <a:r>
              <a:rPr lang="en-IN" b="1" dirty="0"/>
              <a:t>Circuit Breaker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6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</TotalTime>
  <Words>57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micro services</vt:lpstr>
      <vt:lpstr>Difference Between  Monolithic &amp; Microservice</vt:lpstr>
      <vt:lpstr>PowerPoint Presentation</vt:lpstr>
      <vt:lpstr>We are covering those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services</dc:title>
  <dc:creator>Gaurav</dc:creator>
  <cp:lastModifiedBy>Gaurav</cp:lastModifiedBy>
  <cp:revision>13</cp:revision>
  <dcterms:created xsi:type="dcterms:W3CDTF">2020-09-17T06:43:01Z</dcterms:created>
  <dcterms:modified xsi:type="dcterms:W3CDTF">2020-10-26T04:18:00Z</dcterms:modified>
</cp:coreProperties>
</file>