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Actuator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2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Actuator?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production ready features for application</a:t>
            </a:r>
          </a:p>
          <a:p>
            <a:r>
              <a:rPr lang="en-IN" dirty="0"/>
              <a:t>Provide </a:t>
            </a:r>
            <a:r>
              <a:rPr lang="en-IN" dirty="0" smtClean="0"/>
              <a:t>readymade endpoints which help to get more information about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5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&lt;dependency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	&lt;</a:t>
            </a:r>
            <a:r>
              <a:rPr lang="en-IN" dirty="0" err="1"/>
              <a:t>artifactId</a:t>
            </a:r>
            <a:r>
              <a:rPr lang="en-IN" dirty="0"/>
              <a:t>&gt;spring-boot-starter-actuator&lt;/</a:t>
            </a:r>
            <a:r>
              <a:rPr lang="en-IN" dirty="0" err="1"/>
              <a:t>artifactId</a:t>
            </a:r>
            <a:r>
              <a:rPr lang="en-IN" dirty="0"/>
              <a:t>&gt;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9913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Information to /Info endpoint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Add fallowing properties to </a:t>
            </a:r>
            <a:r>
              <a:rPr lang="en-IN" dirty="0" err="1" smtClean="0"/>
              <a:t>application.properties</a:t>
            </a:r>
            <a:endParaRPr lang="en-IN" dirty="0" smtClean="0"/>
          </a:p>
          <a:p>
            <a:pPr lvl="1"/>
            <a:r>
              <a:rPr lang="en-IN" dirty="0" smtClean="0"/>
              <a:t>info.app.name=Spring Boot Sample </a:t>
            </a:r>
            <a:r>
              <a:rPr lang="en-IN" dirty="0"/>
              <a:t>Application</a:t>
            </a:r>
          </a:p>
          <a:p>
            <a:pPr lvl="1"/>
            <a:r>
              <a:rPr lang="en-IN" dirty="0" err="1" smtClean="0"/>
              <a:t>info.app.description</a:t>
            </a:r>
            <a:r>
              <a:rPr lang="en-IN" dirty="0" smtClean="0"/>
              <a:t>=Demo Application </a:t>
            </a:r>
          </a:p>
          <a:p>
            <a:pPr lvl="1"/>
            <a:r>
              <a:rPr lang="en-IN" dirty="0" err="1" smtClean="0"/>
              <a:t>info.app.version</a:t>
            </a:r>
            <a:r>
              <a:rPr lang="en-IN" dirty="0" smtClean="0"/>
              <a:t>=1.0.0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7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Enableing</a:t>
            </a:r>
            <a:r>
              <a:rPr lang="en-IN" dirty="0"/>
              <a:t> </a:t>
            </a:r>
            <a:r>
              <a:rPr lang="en-IN" dirty="0" smtClean="0"/>
              <a:t>All actuators endpoint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Add fallowing property in </a:t>
            </a:r>
            <a:r>
              <a:rPr lang="en-IN" dirty="0" err="1" smtClean="0"/>
              <a:t>application.propertis</a:t>
            </a:r>
            <a:r>
              <a:rPr lang="en-IN" dirty="0" smtClean="0"/>
              <a:t> file</a:t>
            </a:r>
          </a:p>
          <a:p>
            <a:pPr lvl="1"/>
            <a:r>
              <a:rPr lang="en-IN" dirty="0" err="1" smtClean="0"/>
              <a:t>management.endpoints.web.exposure.include</a:t>
            </a:r>
            <a:r>
              <a:rPr lang="en-IN" dirty="0"/>
              <a:t>=*</a:t>
            </a:r>
          </a:p>
        </p:txBody>
      </p:sp>
    </p:spTree>
    <p:extLst>
      <p:ext uri="{BB962C8B-B14F-4D97-AF65-F5344CB8AC3E}">
        <p14:creationId xmlns:p14="http://schemas.microsoft.com/office/powerpoint/2010/main" val="30093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Enableing</a:t>
            </a:r>
            <a:r>
              <a:rPr lang="en-IN" dirty="0" smtClean="0"/>
              <a:t> HTTP-Trace Endpoint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management.trace.http.include</a:t>
            </a:r>
            <a:r>
              <a:rPr lang="en-IN" dirty="0" smtClean="0"/>
              <a:t>=true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@</a:t>
            </a:r>
            <a:r>
              <a:rPr lang="en-IN" dirty="0"/>
              <a:t>Bean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/>
              <a:t>public </a:t>
            </a:r>
            <a:r>
              <a:rPr lang="en-IN" b="1" dirty="0" err="1"/>
              <a:t>HttpTraceRepository</a:t>
            </a:r>
            <a:r>
              <a:rPr lang="en-IN" b="1" dirty="0"/>
              <a:t> </a:t>
            </a:r>
            <a:r>
              <a:rPr lang="en-IN" b="1" dirty="0" err="1"/>
              <a:t>httpTraceRepository</a:t>
            </a:r>
            <a:r>
              <a:rPr lang="en-IN" b="1" dirty="0"/>
              <a:t>()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b="1" dirty="0"/>
              <a:t>return new </a:t>
            </a:r>
            <a:r>
              <a:rPr lang="en-IN" b="1" dirty="0" err="1"/>
              <a:t>InMemoryHttpTraceRepository</a:t>
            </a:r>
            <a:r>
              <a:rPr lang="en-IN" b="1" dirty="0"/>
              <a:t>();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855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77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Actuator</vt:lpstr>
      <vt:lpstr>What is Actuator?</vt:lpstr>
      <vt:lpstr>Dependency</vt:lpstr>
      <vt:lpstr>Adding Information to /Info endpoint</vt:lpstr>
      <vt:lpstr>Enableing All actuators endpoint</vt:lpstr>
      <vt:lpstr>Enableing HTTP-Trace Endpoint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Actuator</dc:title>
  <dc:creator>Gaurav</dc:creator>
  <cp:lastModifiedBy>Gaurav</cp:lastModifiedBy>
  <cp:revision>10</cp:revision>
  <dcterms:created xsi:type="dcterms:W3CDTF">2020-05-11T11:39:27Z</dcterms:created>
  <dcterms:modified xsi:type="dcterms:W3CDTF">2020-05-11T17:35:53Z</dcterms:modified>
</cp:coreProperties>
</file>