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err="1" smtClean="0"/>
              <a:t>CommandLineRunner</a:t>
            </a:r>
            <a:r>
              <a:rPr lang="en-IN" sz="4000" dirty="0" smtClean="0"/>
              <a:t> vs </a:t>
            </a:r>
            <a:r>
              <a:rPr lang="en-IN" sz="4000" dirty="0" err="1" smtClean="0"/>
              <a:t>ApplicationRunner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Pratik </a:t>
            </a:r>
            <a:r>
              <a:rPr lang="en-IN" dirty="0" err="1" smtClean="0"/>
              <a:t>Dandare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5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want to execute some piece of code exactly before the application </a:t>
            </a:r>
            <a:r>
              <a:rPr lang="en-IN" dirty="0" smtClean="0"/>
              <a:t>start-up completes use </a:t>
            </a:r>
            <a:r>
              <a:rPr lang="en-IN" dirty="0" err="1" smtClean="0"/>
              <a:t>CommandLineRunner</a:t>
            </a:r>
            <a:r>
              <a:rPr lang="en-IN" dirty="0" smtClean="0"/>
              <a:t> or Application Runner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40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</a:t>
            </a:r>
            <a:r>
              <a:rPr lang="en-IN" dirty="0"/>
              <a:t>of them provides the same functionality and the only difference between </a:t>
            </a:r>
            <a:r>
              <a:rPr lang="en-IN" b="1" dirty="0" err="1"/>
              <a:t>CommandLineRunner</a:t>
            </a:r>
            <a:r>
              <a:rPr lang="en-IN" b="1" dirty="0"/>
              <a:t> </a:t>
            </a:r>
            <a:r>
              <a:rPr lang="en-IN" dirty="0"/>
              <a:t>and </a:t>
            </a:r>
            <a:r>
              <a:rPr lang="en-IN" b="1" dirty="0" err="1"/>
              <a:t>ApplicationRunner</a:t>
            </a:r>
            <a:r>
              <a:rPr lang="en-IN" dirty="0"/>
              <a:t> is </a:t>
            </a:r>
            <a:r>
              <a:rPr lang="en-IN" b="1" dirty="0" err="1"/>
              <a:t>CommandLineRunner.run</a:t>
            </a:r>
            <a:r>
              <a:rPr lang="en-IN" b="1" dirty="0"/>
              <a:t>()</a:t>
            </a:r>
            <a:r>
              <a:rPr lang="en-IN" dirty="0"/>
              <a:t> accepts </a:t>
            </a:r>
            <a:r>
              <a:rPr lang="en-IN" b="1" dirty="0"/>
              <a:t>String array[]</a:t>
            </a:r>
            <a:r>
              <a:rPr lang="en-IN" dirty="0"/>
              <a:t> whereas </a:t>
            </a:r>
            <a:r>
              <a:rPr lang="en-IN" b="1" dirty="0" err="1"/>
              <a:t>ApplicationRunner.run</a:t>
            </a:r>
            <a:r>
              <a:rPr lang="en-IN" b="1" dirty="0"/>
              <a:t>()</a:t>
            </a:r>
            <a:r>
              <a:rPr lang="en-IN" dirty="0"/>
              <a:t> accepts </a:t>
            </a:r>
            <a:r>
              <a:rPr lang="en-IN" b="1" dirty="0" err="1"/>
              <a:t>ApplicationArguments</a:t>
            </a:r>
            <a:r>
              <a:rPr lang="en-IN" dirty="0"/>
              <a:t> as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21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43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CommandLineRunner vs ApplicationRunner</vt:lpstr>
      <vt:lpstr>When to use it?</vt:lpstr>
      <vt:lpstr>Difference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CommandLineRunner vs ApplicationRunner</dc:title>
  <dc:creator>Gaurav</dc:creator>
  <cp:lastModifiedBy>Gaurav</cp:lastModifiedBy>
  <cp:revision>3</cp:revision>
  <dcterms:created xsi:type="dcterms:W3CDTF">2020-05-10T17:47:24Z</dcterms:created>
  <dcterms:modified xsi:type="dcterms:W3CDTF">2020-05-10T17:56:11Z</dcterms:modified>
</cp:coreProperties>
</file>