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98081-CA4C-4B94-B207-6DC6F7D7232F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DB37-FA0D-41F5-8688-1B9332C7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5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DB37-FA0D-41F5-8688-1B9332C7CB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2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DB37-FA0D-41F5-8688-1B9332C7CB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6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9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6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6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5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3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4FCCAA-2344-4E6F-9EAC-8C0CE519FFD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98F9C2-17EB-4FB0-9765-F0CD13A6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Properties 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Pratik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6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properties file??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</a:t>
            </a:r>
            <a:r>
              <a:rPr lang="en-IN" dirty="0"/>
              <a:t> is a </a:t>
            </a:r>
            <a:r>
              <a:rPr lang="en-IN" b="1" dirty="0"/>
              <a:t>file</a:t>
            </a:r>
            <a:r>
              <a:rPr lang="en-IN" dirty="0"/>
              <a:t> </a:t>
            </a:r>
            <a:r>
              <a:rPr lang="en-IN" dirty="0" smtClean="0"/>
              <a:t>extension</a:t>
            </a:r>
          </a:p>
          <a:p>
            <a:r>
              <a:rPr lang="en-IN" dirty="0" smtClean="0"/>
              <a:t>Use to store configurable </a:t>
            </a:r>
            <a:r>
              <a:rPr lang="en-IN" dirty="0"/>
              <a:t>parameters of an </a:t>
            </a:r>
            <a:r>
              <a:rPr lang="en-IN" dirty="0" smtClean="0"/>
              <a:t>application</a:t>
            </a:r>
          </a:p>
          <a:p>
            <a:r>
              <a:rPr lang="en-IN" dirty="0"/>
              <a:t>They can also be used for storing strings for </a:t>
            </a:r>
            <a:r>
              <a:rPr lang="en-IN" dirty="0" smtClean="0"/>
              <a:t>Internationalization</a:t>
            </a:r>
          </a:p>
          <a:p>
            <a:r>
              <a:rPr lang="en-IN" dirty="0" smtClean="0"/>
              <a:t>Data present in Key and value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3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11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Properties File</vt:lpstr>
      <vt:lpstr>What is properties file??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File</dc:title>
  <dc:creator>Gaurav</dc:creator>
  <cp:lastModifiedBy>Gaurav</cp:lastModifiedBy>
  <cp:revision>1</cp:revision>
  <dcterms:created xsi:type="dcterms:W3CDTF">2020-05-09T07:43:17Z</dcterms:created>
  <dcterms:modified xsi:type="dcterms:W3CDTF">2020-05-09T07:52:03Z</dcterms:modified>
</cp:coreProperties>
</file>