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CRUD operation (My-</a:t>
            </a:r>
            <a:r>
              <a:rPr lang="en-IN" dirty="0" err="1" smtClean="0"/>
              <a:t>sql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2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Add the required dependency in pom.xml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Add all properties for connectivity with database in </a:t>
            </a:r>
            <a:r>
              <a:rPr lang="en-IN" dirty="0" err="1" smtClean="0"/>
              <a:t>application.properties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Create entity class which represent table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Create repository which communicate with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Use predefine method provided by repository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3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 &lt;dependency&gt;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       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mysql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           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mysql</a:t>
            </a:r>
            <a:r>
              <a:rPr lang="en-IN" dirty="0"/>
              <a:t>-connector-java&lt;/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&lt;/</a:t>
            </a:r>
            <a:r>
              <a:rPr lang="en-IN" dirty="0"/>
              <a:t>dependency</a:t>
            </a:r>
            <a:r>
              <a:rPr lang="en-IN" dirty="0" smtClean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========================================================================================================================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&lt;dependency&gt;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       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           &lt;</a:t>
            </a:r>
            <a:r>
              <a:rPr lang="en-IN" dirty="0" err="1"/>
              <a:t>artifactId</a:t>
            </a:r>
            <a:r>
              <a:rPr lang="en-IN" dirty="0"/>
              <a:t>&gt;spring-boot-starter-data-</a:t>
            </a:r>
            <a:r>
              <a:rPr lang="en-IN" dirty="0" err="1"/>
              <a:t>jpa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       &lt;/dependency&gt;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0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Application.properties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spring.datasource.url= </a:t>
            </a:r>
            <a:r>
              <a:rPr lang="en-IN" dirty="0" err="1"/>
              <a:t>jdbc:mysql</a:t>
            </a:r>
            <a:r>
              <a:rPr lang="en-IN" dirty="0"/>
              <a:t>://localhost:3306/</a:t>
            </a:r>
            <a:r>
              <a:rPr lang="en-IN" dirty="0" err="1"/>
              <a:t>springbootdb</a:t>
            </a:r>
            <a:endParaRPr lang="en-IN" dirty="0"/>
          </a:p>
          <a:p>
            <a:r>
              <a:rPr lang="en-IN" dirty="0" err="1"/>
              <a:t>spring.datasource.username</a:t>
            </a:r>
            <a:r>
              <a:rPr lang="en-IN" dirty="0"/>
              <a:t>=root</a:t>
            </a:r>
          </a:p>
          <a:p>
            <a:r>
              <a:rPr lang="en-IN" dirty="0" err="1" smtClean="0"/>
              <a:t>spring.datasource.password</a:t>
            </a:r>
            <a:r>
              <a:rPr lang="en-IN" dirty="0" smtClean="0"/>
              <a:t>=root</a:t>
            </a:r>
            <a:endParaRPr lang="en-IN" dirty="0"/>
          </a:p>
          <a:p>
            <a:r>
              <a:rPr lang="en-IN" dirty="0" err="1" smtClean="0"/>
              <a:t>spring.jpa.hibernate.ddl</a:t>
            </a:r>
            <a:r>
              <a:rPr lang="en-IN" dirty="0" smtClean="0"/>
              <a:t>-auto=create-drop</a:t>
            </a:r>
          </a:p>
          <a:p>
            <a:r>
              <a:rPr lang="en-IN" dirty="0">
                <a:solidFill>
                  <a:srgbClr val="FF0000"/>
                </a:solidFill>
              </a:rPr>
              <a:t># Keep the connection alive if idle for a long time (needed in production)</a:t>
            </a:r>
          </a:p>
          <a:p>
            <a:r>
              <a:rPr lang="en-IN" dirty="0" err="1"/>
              <a:t>spring.datasource.testWhileIdle</a:t>
            </a:r>
            <a:r>
              <a:rPr lang="en-IN" dirty="0"/>
              <a:t> = true</a:t>
            </a:r>
          </a:p>
          <a:p>
            <a:r>
              <a:rPr lang="en-IN" dirty="0" err="1"/>
              <a:t>spring.datasource.validationQuery</a:t>
            </a:r>
            <a:r>
              <a:rPr lang="en-IN" dirty="0"/>
              <a:t> = SELECT </a:t>
            </a:r>
            <a:r>
              <a:rPr lang="en-IN" dirty="0" smtClean="0"/>
              <a:t>1</a:t>
            </a:r>
          </a:p>
          <a:p>
            <a:r>
              <a:rPr lang="en-IN" dirty="0" err="1"/>
              <a:t>spring.jpa.show-sql</a:t>
            </a:r>
            <a:r>
              <a:rPr lang="en-IN" dirty="0"/>
              <a:t> = </a:t>
            </a:r>
            <a:r>
              <a:rPr lang="en-IN" dirty="0" smtClean="0"/>
              <a:t>true</a:t>
            </a:r>
          </a:p>
          <a:p>
            <a:r>
              <a:rPr lang="en-IN" dirty="0" err="1" smtClean="0"/>
              <a:t>spring.jpa.properties.hibernate.dialect</a:t>
            </a:r>
            <a:r>
              <a:rPr lang="en-IN" dirty="0" smtClean="0"/>
              <a:t> </a:t>
            </a:r>
            <a:r>
              <a:rPr lang="en-IN" dirty="0"/>
              <a:t>= org.hibernate.dialect.MySQL5Dialect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Annotation use to create Entity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@Table</a:t>
            </a:r>
            <a:r>
              <a:rPr lang="en-IN" dirty="0"/>
              <a:t>(name</a:t>
            </a:r>
            <a:r>
              <a:rPr lang="en-IN" dirty="0" smtClean="0"/>
              <a:t>=“</a:t>
            </a:r>
            <a:r>
              <a:rPr lang="en-IN" dirty="0" err="1" smtClean="0"/>
              <a:t>table_name</a:t>
            </a:r>
            <a:r>
              <a:rPr lang="en-IN" dirty="0" smtClean="0"/>
              <a:t>”)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@Entity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@</a:t>
            </a:r>
            <a:r>
              <a:rPr lang="en-IN" dirty="0"/>
              <a:t>Id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@</a:t>
            </a:r>
            <a:r>
              <a:rPr lang="en-IN" dirty="0" err="1"/>
              <a:t>GeneratedValue</a:t>
            </a:r>
            <a:r>
              <a:rPr lang="en-IN" dirty="0"/>
              <a:t>(strategy = </a:t>
            </a:r>
            <a:r>
              <a:rPr lang="en-IN" dirty="0" err="1"/>
              <a:t>GenerationType.IDENTITY</a:t>
            </a:r>
            <a:r>
              <a:rPr lang="en-IN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@Column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28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JPA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It is bridge between java object and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This repository we uses for CRUD operation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2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Methods provided by spring boot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Save()</a:t>
            </a:r>
          </a:p>
          <a:p>
            <a:r>
              <a:rPr lang="en-IN" dirty="0" smtClean="0"/>
              <a:t>Delete()</a:t>
            </a:r>
          </a:p>
          <a:p>
            <a:r>
              <a:rPr lang="en-IN" dirty="0" err="1"/>
              <a:t>F</a:t>
            </a:r>
            <a:r>
              <a:rPr lang="en-IN" dirty="0" err="1" smtClean="0"/>
              <a:t>indAll</a:t>
            </a:r>
            <a:r>
              <a:rPr lang="en-IN" dirty="0" smtClean="0"/>
              <a:t>()</a:t>
            </a:r>
          </a:p>
          <a:p>
            <a:r>
              <a:rPr lang="en-IN" dirty="0" err="1"/>
              <a:t>F</a:t>
            </a:r>
            <a:r>
              <a:rPr lang="en-IN" dirty="0" err="1" smtClean="0"/>
              <a:t>indById</a:t>
            </a:r>
            <a:r>
              <a:rPr lang="en-IN" dirty="0" smtClean="0"/>
              <a:t>()</a:t>
            </a:r>
          </a:p>
          <a:p>
            <a:r>
              <a:rPr lang="en-IN" dirty="0" smtClean="0"/>
              <a:t>Count()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5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</TotalTime>
  <Words>173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CRUD operation (My-sql)</vt:lpstr>
      <vt:lpstr>Steps</vt:lpstr>
      <vt:lpstr>dependency</vt:lpstr>
      <vt:lpstr>Application.properties</vt:lpstr>
      <vt:lpstr>Common Annotation use to create Entity class</vt:lpstr>
      <vt:lpstr>JPA Repository</vt:lpstr>
      <vt:lpstr>Query Methods provided by spring boot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operation (My-sql)</dc:title>
  <dc:creator>Gaurav</dc:creator>
  <cp:lastModifiedBy>Gaurav</cp:lastModifiedBy>
  <cp:revision>11</cp:revision>
  <dcterms:created xsi:type="dcterms:W3CDTF">2020-05-12T16:27:12Z</dcterms:created>
  <dcterms:modified xsi:type="dcterms:W3CDTF">2020-05-12T17:07:55Z</dcterms:modified>
</cp:coreProperties>
</file>