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HikariCp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Pratik </a:t>
            </a:r>
            <a:r>
              <a:rPr lang="en-IN" dirty="0" err="1" smtClean="0"/>
              <a:t>Dandare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7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HikariCp</a:t>
            </a:r>
            <a:r>
              <a:rPr lang="en-IN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HikariCp</a:t>
            </a:r>
            <a:r>
              <a:rPr lang="en-IN" dirty="0" smtClean="0"/>
              <a:t> is database connection pool.</a:t>
            </a:r>
          </a:p>
          <a:p>
            <a:r>
              <a:rPr lang="en-IN" dirty="0" smtClean="0"/>
              <a:t>Connection pool is cache of database.</a:t>
            </a:r>
          </a:p>
          <a:p>
            <a:r>
              <a:rPr lang="en-IN" dirty="0" smtClean="0"/>
              <a:t>That cache contains connections which is reuse over the time</a:t>
            </a:r>
          </a:p>
          <a:p>
            <a:r>
              <a:rPr lang="en-IN" dirty="0"/>
              <a:t>Constantly opening and closing connections can be expensive. Cache and reuse.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5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in your project </a:t>
            </a:r>
            <a:r>
              <a:rPr lang="en-IN" dirty="0" smtClean="0"/>
              <a:t>spring-boot-starter-data-</a:t>
            </a:r>
            <a:r>
              <a:rPr lang="en-IN" dirty="0" err="1" smtClean="0"/>
              <a:t>jpa</a:t>
            </a:r>
            <a:r>
              <a:rPr lang="en-IN" dirty="0" smtClean="0"/>
              <a:t> "starters</a:t>
            </a:r>
            <a:r>
              <a:rPr lang="en-IN" dirty="0"/>
              <a:t>" will automatically add a dependency to </a:t>
            </a:r>
            <a:r>
              <a:rPr lang="en-IN" dirty="0" err="1"/>
              <a:t>HikariCP</a:t>
            </a:r>
            <a:r>
              <a:rPr lang="en-IN" dirty="0"/>
              <a:t> with the default settings</a:t>
            </a:r>
            <a:r>
              <a:rPr lang="en-IN" dirty="0" smtClean="0"/>
              <a:t>.</a:t>
            </a:r>
          </a:p>
          <a:p>
            <a:r>
              <a:rPr lang="en-IN" dirty="0"/>
              <a:t>default settings don’t satisfy the production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Application.property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spring.datasource.hikari.connection</a:t>
            </a:r>
            <a:r>
              <a:rPr lang="en-IN" dirty="0"/>
              <a:t>-timeout=50000</a:t>
            </a:r>
          </a:p>
          <a:p>
            <a:r>
              <a:rPr lang="en-IN" dirty="0" err="1"/>
              <a:t>spring.datasource.hikari.idle</a:t>
            </a:r>
            <a:r>
              <a:rPr lang="en-IN" dirty="0"/>
              <a:t>-timeout=300000</a:t>
            </a:r>
          </a:p>
          <a:p>
            <a:r>
              <a:rPr lang="en-IN" dirty="0" err="1"/>
              <a:t>spring.datasource.hikari.max</a:t>
            </a:r>
            <a:r>
              <a:rPr lang="en-IN" dirty="0"/>
              <a:t>-lifetime=900000</a:t>
            </a:r>
          </a:p>
          <a:p>
            <a:r>
              <a:rPr lang="en-IN" dirty="0" err="1"/>
              <a:t>spring.datasource.hikari.maximum</a:t>
            </a:r>
            <a:r>
              <a:rPr lang="en-IN" dirty="0"/>
              <a:t>-pool-size=8</a:t>
            </a:r>
          </a:p>
          <a:p>
            <a:r>
              <a:rPr lang="en-IN" dirty="0" err="1"/>
              <a:t>spring.datasource.hikari.minimum</a:t>
            </a:r>
            <a:r>
              <a:rPr lang="en-IN" dirty="0"/>
              <a:t>-idle=8</a:t>
            </a:r>
          </a:p>
          <a:p>
            <a:r>
              <a:rPr lang="en-IN" dirty="0" err="1"/>
              <a:t>spring.datasource.hikari.pool</a:t>
            </a:r>
            <a:r>
              <a:rPr lang="en-IN" dirty="0"/>
              <a:t>-name=</a:t>
            </a:r>
            <a:r>
              <a:rPr lang="en-IN" dirty="0" err="1"/>
              <a:t>MyPool</a:t>
            </a:r>
            <a:endParaRPr lang="en-IN" dirty="0"/>
          </a:p>
          <a:p>
            <a:r>
              <a:rPr lang="en-IN" dirty="0" err="1"/>
              <a:t>spring.datasource.hikari.connection</a:t>
            </a:r>
            <a:r>
              <a:rPr lang="en-IN" dirty="0"/>
              <a:t>-test-query=select 1 from dual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6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83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HikariCp</vt:lpstr>
      <vt:lpstr>What is HikariCp ?</vt:lpstr>
      <vt:lpstr>Configuration</vt:lpstr>
      <vt:lpstr>Application.property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HikariCp</dc:title>
  <dc:creator>Gaurav</dc:creator>
  <cp:lastModifiedBy>Gaurav</cp:lastModifiedBy>
  <cp:revision>3</cp:revision>
  <dcterms:created xsi:type="dcterms:W3CDTF">2020-05-20T06:24:37Z</dcterms:created>
  <dcterms:modified xsi:type="dcterms:W3CDTF">2020-05-20T06:43:53Z</dcterms:modified>
</cp:coreProperties>
</file>