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336ED0C-D07C-4349-9AD1-EBE23F16713A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33B70FD-D121-46CF-8000-9AA96E82F10C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165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0C-D07C-4349-9AD1-EBE23F16713A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70FD-D121-46CF-8000-9AA96E82F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2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336ED0C-D07C-4349-9AD1-EBE23F16713A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33B70FD-D121-46CF-8000-9AA96E82F10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3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0C-D07C-4349-9AD1-EBE23F16713A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70FD-D121-46CF-8000-9AA96E82F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7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336ED0C-D07C-4349-9AD1-EBE23F16713A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33B70FD-D121-46CF-8000-9AA96E82F10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17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0C-D07C-4349-9AD1-EBE23F16713A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70FD-D121-46CF-8000-9AA96E82F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1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0C-D07C-4349-9AD1-EBE23F16713A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70FD-D121-46CF-8000-9AA96E82F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7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0C-D07C-4349-9AD1-EBE23F16713A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70FD-D121-46CF-8000-9AA96E82F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5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D0C-D07C-4349-9AD1-EBE23F16713A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70FD-D121-46CF-8000-9AA96E82F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360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336ED0C-D07C-4349-9AD1-EBE23F16713A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33B70FD-D121-46CF-8000-9AA96E82F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327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336ED0C-D07C-4349-9AD1-EBE23F16713A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33B70FD-D121-46CF-8000-9AA96E82F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65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336ED0C-D07C-4349-9AD1-EBE23F16713A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33B70FD-D121-46CF-8000-9AA96E82F10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4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Hibernate Mapping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Pratik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2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305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Schoolbook</vt:lpstr>
      <vt:lpstr>Corbel</vt:lpstr>
      <vt:lpstr>Feathered</vt:lpstr>
      <vt:lpstr>Hibernate Mapping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Mapping</dc:title>
  <dc:creator>Gaurav</dc:creator>
  <cp:lastModifiedBy>Gaurav</cp:lastModifiedBy>
  <cp:revision>2</cp:revision>
  <dcterms:created xsi:type="dcterms:W3CDTF">2020-05-14T03:59:05Z</dcterms:created>
  <dcterms:modified xsi:type="dcterms:W3CDTF">2020-05-14T09:04:09Z</dcterms:modified>
</cp:coreProperties>
</file>