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err="1" smtClean="0"/>
              <a:t>Asysnc</a:t>
            </a:r>
            <a:r>
              <a:rPr lang="en-IN" smtClean="0"/>
              <a:t> task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965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@Asysnc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@Asysnc task</dc:title>
  <dc:creator>Gaurav</dc:creator>
  <cp:lastModifiedBy>Gaurav</cp:lastModifiedBy>
  <cp:revision>1</cp:revision>
  <dcterms:created xsi:type="dcterms:W3CDTF">2020-06-01T16:47:48Z</dcterms:created>
  <dcterms:modified xsi:type="dcterms:W3CDTF">2020-06-01T16:48:17Z</dcterms:modified>
</cp:coreProperties>
</file>