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 smtClean="0"/>
              <a:t>DTO(</a:t>
            </a:r>
            <a:r>
              <a:rPr lang="en-IN" sz="7200" dirty="0">
                <a:effectLst/>
              </a:rPr>
              <a:t>Data transfer </a:t>
            </a:r>
            <a:r>
              <a:rPr lang="en-IN" sz="7200" dirty="0" smtClean="0">
                <a:effectLst/>
              </a:rPr>
              <a:t>object</a:t>
            </a:r>
            <a:r>
              <a:rPr lang="en-IN" sz="7200" dirty="0" smtClean="0"/>
              <a:t>)</a:t>
            </a:r>
            <a:br>
              <a:rPr lang="en-IN" sz="7200" dirty="0" smtClean="0"/>
            </a:br>
            <a:r>
              <a:rPr lang="en-IN" sz="7200" dirty="0" smtClean="0"/>
              <a:t>Part 2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Pratik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9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Flow Of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1651000" y="3581400"/>
            <a:ext cx="1845733" cy="423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Request(DTO)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496733" y="2269861"/>
            <a:ext cx="5875867" cy="34628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an 7"/>
          <p:cNvSpPr/>
          <p:nvPr/>
        </p:nvSpPr>
        <p:spPr>
          <a:xfrm>
            <a:off x="10257366" y="2370667"/>
            <a:ext cx="1134533" cy="35390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496733" y="3014132"/>
            <a:ext cx="1947334" cy="1710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DTO to Entity Converter</a:t>
            </a:r>
          </a:p>
          <a:p>
            <a:pPr algn="ctr"/>
            <a:r>
              <a:rPr lang="en-IN" dirty="0" smtClean="0"/>
              <a:t>(</a:t>
            </a:r>
            <a:r>
              <a:rPr lang="en-IN" b="1" dirty="0"/>
              <a:t>vice versa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10" name="Flowchart: Punched Tape 9"/>
          <p:cNvSpPr/>
          <p:nvPr/>
        </p:nvSpPr>
        <p:spPr>
          <a:xfrm>
            <a:off x="6261145" y="4245100"/>
            <a:ext cx="1261533" cy="123613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</a:t>
            </a:r>
            <a:endParaRPr lang="en-IN" dirty="0"/>
          </a:p>
        </p:txBody>
      </p:sp>
      <p:sp>
        <p:nvSpPr>
          <p:cNvPr id="11" name="Flowchart: Punched Tape 10"/>
          <p:cNvSpPr/>
          <p:nvPr/>
        </p:nvSpPr>
        <p:spPr>
          <a:xfrm>
            <a:off x="7768166" y="3014132"/>
            <a:ext cx="1401234" cy="13970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Repository</a:t>
            </a:r>
            <a:endParaRPr lang="en-IN" dirty="0"/>
          </a:p>
        </p:txBody>
      </p:sp>
      <p:sp>
        <p:nvSpPr>
          <p:cNvPr id="12" name="Flowchart: Terminator 11"/>
          <p:cNvSpPr/>
          <p:nvPr/>
        </p:nvSpPr>
        <p:spPr>
          <a:xfrm>
            <a:off x="3771900" y="2569896"/>
            <a:ext cx="1397000" cy="3660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</a:t>
            </a:r>
            <a:endParaRPr lang="en-IN" dirty="0"/>
          </a:p>
        </p:txBody>
      </p:sp>
      <p:cxnSp>
        <p:nvCxnSpPr>
          <p:cNvPr id="15" name="Elbow Connector 14"/>
          <p:cNvCxnSpPr>
            <a:stCxn id="9" idx="6"/>
            <a:endCxn id="10" idx="1"/>
          </p:cNvCxnSpPr>
          <p:nvPr/>
        </p:nvCxnSpPr>
        <p:spPr>
          <a:xfrm>
            <a:off x="5444067" y="3869266"/>
            <a:ext cx="817078" cy="993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7537452" y="4284136"/>
            <a:ext cx="942974" cy="568194"/>
          </a:xfrm>
          <a:prstGeom prst="bentConnector3">
            <a:avLst>
              <a:gd name="adj1" fmla="val 128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25334" y="3581400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809900" y="4482998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>
            <a:off x="9169400" y="3228000"/>
            <a:ext cx="107945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25" name="Right Arrow 24"/>
          <p:cNvSpPr/>
          <p:nvPr/>
        </p:nvSpPr>
        <p:spPr>
          <a:xfrm>
            <a:off x="9169400" y="3734766"/>
            <a:ext cx="1087966" cy="522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Entity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847667" y="4114800"/>
            <a:ext cx="33866" cy="134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37452" y="5155403"/>
            <a:ext cx="1344081" cy="30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51634" y="5296566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03667" y="5155403"/>
            <a:ext cx="1761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470401" y="4724399"/>
            <a:ext cx="19048" cy="4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19922" y="5077605"/>
            <a:ext cx="79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Entity</a:t>
            </a:r>
            <a:endParaRPr lang="en-IN" dirty="0"/>
          </a:p>
        </p:txBody>
      </p:sp>
      <p:sp>
        <p:nvSpPr>
          <p:cNvPr id="40" name="Left Arrow 39"/>
          <p:cNvSpPr/>
          <p:nvPr/>
        </p:nvSpPr>
        <p:spPr>
          <a:xfrm>
            <a:off x="1651000" y="3981816"/>
            <a:ext cx="1845733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Response</a:t>
            </a:r>
            <a:endParaRPr lang="en-IN" dirty="0"/>
          </a:p>
        </p:txBody>
      </p:sp>
      <p:sp>
        <p:nvSpPr>
          <p:cNvPr id="41" name="Flowchart: Multidocument 40"/>
          <p:cNvSpPr/>
          <p:nvPr/>
        </p:nvSpPr>
        <p:spPr>
          <a:xfrm>
            <a:off x="101001" y="3145834"/>
            <a:ext cx="1346799" cy="19317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</a:t>
            </a:r>
          </a:p>
          <a:p>
            <a:pPr algn="ctr"/>
            <a:r>
              <a:rPr lang="en-IN" dirty="0" smtClean="0"/>
              <a:t>Android</a:t>
            </a:r>
          </a:p>
          <a:p>
            <a:pPr algn="ctr"/>
            <a:r>
              <a:rPr lang="en-IN" dirty="0" smtClean="0"/>
              <a:t>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6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6200" y="1969558"/>
            <a:ext cx="5077600" cy="4351338"/>
          </a:xfrm>
        </p:spPr>
        <p:txBody>
          <a:bodyPr/>
          <a:lstStyle/>
          <a:p>
            <a:r>
              <a:rPr lang="en-IN" dirty="0" err="1" smtClean="0"/>
              <a:t>StudentDto</a:t>
            </a:r>
            <a:endParaRPr lang="en-IN" dirty="0" smtClean="0"/>
          </a:p>
          <a:p>
            <a:pPr lvl="1"/>
            <a:r>
              <a:rPr lang="en-IN" dirty="0"/>
              <a:t>I</a:t>
            </a:r>
            <a:r>
              <a:rPr lang="en-IN" dirty="0" smtClean="0"/>
              <a:t>d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Username</a:t>
            </a:r>
          </a:p>
          <a:p>
            <a:pPr lvl="1"/>
            <a:r>
              <a:rPr lang="en-IN" dirty="0" smtClean="0"/>
              <a:t>password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8600" y="1969558"/>
            <a:ext cx="50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Student</a:t>
            </a:r>
          </a:p>
          <a:p>
            <a:pPr lvl="1"/>
            <a:r>
              <a:rPr lang="en-IN" dirty="0" smtClean="0"/>
              <a:t>Id </a:t>
            </a:r>
          </a:p>
          <a:p>
            <a:pPr lvl="1"/>
            <a:r>
              <a:rPr lang="en-IN" dirty="0" err="1" smtClean="0"/>
              <a:t>CreatedDate</a:t>
            </a:r>
            <a:endParaRPr lang="en-IN" dirty="0" smtClean="0"/>
          </a:p>
          <a:p>
            <a:pPr lvl="1"/>
            <a:r>
              <a:rPr lang="en-IN" dirty="0" err="1" smtClean="0"/>
              <a:t>CreatedTime</a:t>
            </a:r>
            <a:endParaRPr lang="en-IN" dirty="0" smtClean="0"/>
          </a:p>
          <a:p>
            <a:pPr lvl="1"/>
            <a:r>
              <a:rPr lang="en-IN" dirty="0" err="1" smtClean="0"/>
              <a:t>CreatedBy</a:t>
            </a:r>
            <a:endParaRPr lang="en-IN" dirty="0" smtClean="0"/>
          </a:p>
          <a:p>
            <a:pPr lvl="1"/>
            <a:r>
              <a:rPr lang="en-IN" dirty="0" err="1" smtClean="0"/>
              <a:t>UpdateBY</a:t>
            </a:r>
            <a:endParaRPr lang="en-IN" dirty="0" smtClean="0"/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Username</a:t>
            </a:r>
          </a:p>
          <a:p>
            <a:pPr lvl="1"/>
            <a:r>
              <a:rPr lang="en-IN" dirty="0" smtClean="0"/>
              <a:t>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6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if we add any new attribute to class??</a:t>
            </a:r>
          </a:p>
          <a:p>
            <a:r>
              <a:rPr lang="en-IN" dirty="0" smtClean="0"/>
              <a:t>What if there is more complicated mapping is their??</a:t>
            </a:r>
          </a:p>
          <a:p>
            <a:r>
              <a:rPr lang="en-IN" dirty="0" err="1" smtClean="0"/>
              <a:t>Dto.Getstudent.getAddress.getPincode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211</TotalTime>
  <Words>70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DTO(Data transfer object) Part 2</vt:lpstr>
      <vt:lpstr>Basic Flow Of architecture</vt:lpstr>
      <vt:lpstr>Example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DTO(Data transfer object)</dc:title>
  <dc:creator>Gaurav</dc:creator>
  <cp:lastModifiedBy>Gaurav</cp:lastModifiedBy>
  <cp:revision>8</cp:revision>
  <dcterms:created xsi:type="dcterms:W3CDTF">2020-05-30T15:16:32Z</dcterms:created>
  <dcterms:modified xsi:type="dcterms:W3CDTF">2020-06-01T16:48:22Z</dcterms:modified>
</cp:coreProperties>
</file>