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9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280" autoAdjust="0"/>
  </p:normalViewPr>
  <p:slideViewPr>
    <p:cSldViewPr snapToGrid="0">
      <p:cViewPr varScale="1">
        <p:scale>
          <a:sx n="80" d="100"/>
          <a:sy n="80" d="100"/>
        </p:scale>
        <p:origin x="82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Router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Of @</a:t>
            </a:r>
            <a:r>
              <a:rPr lang="en-US" dirty="0" err="1" smtClean="0"/>
              <a:t>RestController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Router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020299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1. It is alternative for annotation base model provided By Spring boot</a:t>
            </a:r>
          </a:p>
          <a:p>
            <a:r>
              <a:rPr lang="en-IN" sz="2400" dirty="0" smtClean="0"/>
              <a:t>2. It doesn't affect on speed or performance at last its developer choice what to use</a:t>
            </a:r>
          </a:p>
          <a:p>
            <a:r>
              <a:rPr lang="en-IN" sz="2400" dirty="0" smtClean="0"/>
              <a:t>3. Only reason to use router function that it is more close to functional programming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02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Router (Controller)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4850" y="2355517"/>
            <a:ext cx="1119187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JetBrains Mono"/>
              </a:rPr>
              <a:t>@Bean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JetBrains Mono"/>
              </a:rPr>
              <a:t>RouterFunction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JetBrains Mono"/>
              </a:rPr>
              <a:t>ServerResponse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testRouter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JetBrains Mono"/>
              </a:rPr>
              <a:t>RouteHandler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JetBrains Mono"/>
              </a:rPr>
              <a:t> handler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// Service Layer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//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JetBrains Mono"/>
              </a:rPr>
              <a:t>1. add Routes( </a:t>
            </a:r>
            <a:r>
              <a:rPr lang="en-US" altLang="en-US" dirty="0" smtClean="0">
                <a:solidFill>
                  <a:srgbClr val="FF0000"/>
                </a:solidFill>
                <a:latin typeface="JetBrains Mono"/>
              </a:rPr>
              <a:t>1.what kind of request ? </a:t>
            </a:r>
            <a:r>
              <a:rPr lang="en-US" altLang="en-US" dirty="0" smtClean="0">
                <a:solidFill>
                  <a:srgbClr val="000000"/>
                </a:solidFill>
                <a:latin typeface="JetBrains Mono"/>
              </a:rPr>
              <a:t>, </a:t>
            </a:r>
            <a:r>
              <a:rPr lang="en-US" altLang="en-US" dirty="0" smtClean="0">
                <a:solidFill>
                  <a:srgbClr val="00B0F0"/>
                </a:solidFill>
                <a:latin typeface="JetBrains Mono"/>
              </a:rPr>
              <a:t>2. What kind of Response It accepts</a:t>
            </a:r>
            <a:r>
              <a:rPr lang="en-US" altLang="en-US" dirty="0" smtClean="0">
                <a:solidFill>
                  <a:srgbClr val="000000"/>
                </a:solidFill>
                <a:latin typeface="JetBrains Mono"/>
              </a:rPr>
              <a:t>,  </a:t>
            </a:r>
            <a:r>
              <a:rPr lang="en-US" altLang="en-US" dirty="0" smtClean="0">
                <a:solidFill>
                  <a:schemeClr val="accent6"/>
                </a:solidFill>
                <a:latin typeface="JetBrains Mono"/>
              </a:rPr>
              <a:t>3.Call whatever service method write for it </a:t>
            </a:r>
            <a:r>
              <a:rPr lang="en-US" altLang="en-US" dirty="0" smtClean="0">
                <a:solidFill>
                  <a:srgbClr val="000000"/>
                </a:solidFill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Router Handler (Service Layer)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5716" y="2996182"/>
            <a:ext cx="868680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Mono&lt;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ServerResponse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getresponse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ServerRequest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 request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// Basics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7F0055"/>
                </a:solidFill>
                <a:latin typeface="JetBrains Mono"/>
              </a:rPr>
              <a:t>	1. Set </a:t>
            </a:r>
            <a:r>
              <a:rPr lang="en-US" altLang="en-US" sz="2000" b="1" dirty="0" err="1" smtClean="0">
                <a:solidFill>
                  <a:srgbClr val="7F0055"/>
                </a:solidFill>
                <a:latin typeface="JetBrains Mono"/>
              </a:rPr>
              <a:t>ServerResponse</a:t>
            </a:r>
            <a:r>
              <a:rPr lang="en-US" altLang="en-US" sz="2000" b="1" dirty="0" smtClean="0">
                <a:solidFill>
                  <a:srgbClr val="7F0055"/>
                </a:solidFill>
                <a:latin typeface="JetBrains Mono"/>
              </a:rPr>
              <a:t> to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7F0055"/>
                </a:solidFill>
                <a:latin typeface="JetBrains Mono"/>
              </a:rPr>
              <a:t>	</a:t>
            </a:r>
            <a:r>
              <a:rPr lang="en-US" altLang="en-US" sz="2000" b="1" dirty="0" smtClean="0">
                <a:solidFill>
                  <a:srgbClr val="7F0055"/>
                </a:solidFill>
                <a:latin typeface="JetBrains Mono"/>
              </a:rPr>
              <a:t>2. Set What kind of response you need to send (</a:t>
            </a:r>
            <a:r>
              <a:rPr lang="en-US" altLang="en-US" sz="2000" b="1" dirty="0" err="1" smtClean="0">
                <a:solidFill>
                  <a:srgbClr val="7F0055"/>
                </a:solidFill>
                <a:latin typeface="JetBrains Mono"/>
              </a:rPr>
              <a:t>eg</a:t>
            </a:r>
            <a:r>
              <a:rPr lang="en-US" altLang="en-US" sz="2000" b="1" dirty="0" smtClean="0">
                <a:solidFill>
                  <a:srgbClr val="7F0055"/>
                </a:solidFill>
                <a:latin typeface="JetBrains Mono"/>
              </a:rPr>
              <a:t>. JSON)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3. call the repository methods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 to communicate with </a:t>
            </a:r>
            <a:r>
              <a:rPr kumimoji="0" lang="en-US" altLang="en-US" sz="2000" b="1" i="0" u="none" strike="noStrike" cap="none" normalizeH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JetBrains Mono"/>
              </a:rPr>
              <a:t>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31</TotalTime>
  <Words>77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JetBrains Mono</vt:lpstr>
      <vt:lpstr>Segoe UI</vt:lpstr>
      <vt:lpstr>Segoe UI Light</vt:lpstr>
      <vt:lpstr>WelcomeDoc</vt:lpstr>
      <vt:lpstr>Router Function</vt:lpstr>
      <vt:lpstr>What is Router Function</vt:lpstr>
      <vt:lpstr>Router (Controller)</vt:lpstr>
      <vt:lpstr>Router Handler (Service Layer)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 Function</dc:title>
  <dc:creator>Gaurav</dc:creator>
  <cp:keywords/>
  <cp:lastModifiedBy>Gaurav</cp:lastModifiedBy>
  <cp:revision>6</cp:revision>
  <dcterms:created xsi:type="dcterms:W3CDTF">2020-07-08T15:13:22Z</dcterms:created>
  <dcterms:modified xsi:type="dcterms:W3CDTF">2020-07-08T15:44:56Z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