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3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4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fr-CA" dirty="0"/>
              <a:t>Approfondissement</a:t>
            </a:r>
            <a:r>
              <a:rPr lang="en-US" dirty="0"/>
              <a:t>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Vue.JS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6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7AB8-ED14-456F-863C-C90DEA69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la présentation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66779-3D31-4A94-814F-E93A0F4B6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CA" dirty="0"/>
              <a:t>Vue.JS</a:t>
            </a:r>
          </a:p>
          <a:p>
            <a:r>
              <a:rPr lang="fr-CA" dirty="0"/>
              <a:t>Présentation de mon projet</a:t>
            </a:r>
          </a:p>
          <a:p>
            <a:r>
              <a:rPr lang="fr-CA" dirty="0"/>
              <a:t>Mes problèmes rencontrer, ainsi que les solutions</a:t>
            </a:r>
          </a:p>
          <a:p>
            <a:r>
              <a:rPr lang="fr-CA" dirty="0"/>
              <a:t>Présentation du code</a:t>
            </a:r>
          </a:p>
          <a:p>
            <a:r>
              <a:rPr lang="fr-CA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9185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1193" y="702156"/>
            <a:ext cx="6540462" cy="1013800"/>
          </a:xfrm>
        </p:spPr>
        <p:txBody>
          <a:bodyPr>
            <a:normAutofit/>
          </a:bodyPr>
          <a:lstStyle/>
          <a:p>
            <a:r>
              <a:rPr lang="fr-CA">
                <a:solidFill>
                  <a:schemeClr val="tx2"/>
                </a:solidFill>
              </a:rPr>
              <a:t>Qu’est-ce</a:t>
            </a:r>
            <a:r>
              <a:rPr lang="en-US">
                <a:solidFill>
                  <a:schemeClr val="tx2"/>
                </a:solidFill>
              </a:rPr>
              <a:t> que vue.js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77A1C5-1A83-413D-B1FA-00E5AC9D930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tx2"/>
                </a:solidFill>
              </a:rPr>
              <a:t>Framework </a:t>
            </a:r>
            <a:r>
              <a:rPr lang="fr-CA">
                <a:solidFill>
                  <a:schemeClr val="tx2"/>
                </a:solidFill>
              </a:rPr>
              <a:t>utilisant</a:t>
            </a:r>
            <a:r>
              <a:rPr lang="en-CA">
                <a:solidFill>
                  <a:schemeClr val="tx2"/>
                </a:solidFill>
              </a:rPr>
              <a:t> Javascript</a:t>
            </a:r>
          </a:p>
          <a:p>
            <a:r>
              <a:rPr lang="en-CA">
                <a:solidFill>
                  <a:schemeClr val="tx2"/>
                </a:solidFill>
              </a:rPr>
              <a:t>Créé par Evan You.</a:t>
            </a:r>
          </a:p>
          <a:p>
            <a:r>
              <a:rPr lang="en-CA">
                <a:solidFill>
                  <a:schemeClr val="tx2"/>
                </a:solidFill>
              </a:rPr>
              <a:t>Rendu public en février 2014</a:t>
            </a:r>
          </a:p>
          <a:p>
            <a:r>
              <a:rPr lang="en-CA">
                <a:solidFill>
                  <a:schemeClr val="tx2"/>
                </a:solidFill>
              </a:rPr>
              <a:t>Utilisation principale</a:t>
            </a:r>
          </a:p>
          <a:p>
            <a:endParaRPr lang="fr-CA">
              <a:solidFill>
                <a:schemeClr val="tx2"/>
              </a:solidFill>
            </a:endParaRPr>
          </a:p>
        </p:txBody>
      </p:sp>
      <p:pic>
        <p:nvPicPr>
          <p:cNvPr id="1030" name="Picture 6" descr="Image result for Evan You">
            <a:extLst>
              <a:ext uri="{FF2B5EF4-FFF2-40B4-BE49-F238E27FC236}">
                <a16:creationId xmlns:a16="http://schemas.microsoft.com/office/drawing/2014/main" id="{62CB4E49-F5F3-4F3C-8E0D-4172BA7B448B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1654" y="2418112"/>
            <a:ext cx="3822299" cy="382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vue.js">
            <a:extLst>
              <a:ext uri="{FF2B5EF4-FFF2-40B4-BE49-F238E27FC236}">
                <a16:creationId xmlns:a16="http://schemas.microsoft.com/office/drawing/2014/main" id="{2A4E9672-873D-4DF2-969A-6A8DFB91873E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9800" y="457201"/>
            <a:ext cx="2039658" cy="176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03066-8002-4B75-8A54-FB856457E55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CA" dirty="0"/>
              <a:t>Mon </a:t>
            </a:r>
            <a:r>
              <a:rPr lang="fr-CA" dirty="0"/>
              <a:t>Projet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BB091-45A3-41BB-9CA4-93D4E64B0A75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09906" y="2340864"/>
            <a:ext cx="3712712" cy="3634486"/>
          </a:xfrm>
        </p:spPr>
        <p:txBody>
          <a:bodyPr>
            <a:normAutofit/>
          </a:bodyPr>
          <a:lstStyle/>
          <a:p>
            <a:r>
              <a:rPr lang="en-CA" dirty="0"/>
              <a:t>But de </a:t>
            </a:r>
            <a:r>
              <a:rPr lang="en-CA" dirty="0" err="1"/>
              <a:t>celui</a:t>
            </a:r>
            <a:r>
              <a:rPr lang="en-CA" dirty="0"/>
              <a:t>-ci</a:t>
            </a:r>
          </a:p>
          <a:p>
            <a:r>
              <a:rPr lang="fr-CA" dirty="0"/>
              <a:t>Démonstration des fonctionnalités</a:t>
            </a:r>
          </a:p>
          <a:p>
            <a:pPr lvl="1"/>
            <a:r>
              <a:rPr lang="fr-CA" dirty="0"/>
              <a:t>Carrousel d’image utilisant </a:t>
            </a:r>
            <a:r>
              <a:rPr lang="fr-CA" dirty="0" err="1"/>
              <a:t>Vue.Js</a:t>
            </a:r>
            <a:endParaRPr lang="fr-CA" dirty="0"/>
          </a:p>
          <a:p>
            <a:pPr lvl="1"/>
            <a:r>
              <a:rPr lang="fr-CA" dirty="0"/>
              <a:t>Affichage d’une liste de conte,</a:t>
            </a:r>
          </a:p>
          <a:p>
            <a:pPr lvl="2"/>
            <a:r>
              <a:rPr lang="fr-CA" dirty="0"/>
              <a:t>Recherche dans celle-ci</a:t>
            </a:r>
          </a:p>
          <a:p>
            <a:pPr lvl="2"/>
            <a:r>
              <a:rPr lang="fr-CA" dirty="0"/>
              <a:t>Affichage de résumer complet</a:t>
            </a:r>
          </a:p>
          <a:p>
            <a:pPr lvl="1"/>
            <a:r>
              <a:rPr lang="fr-CA" dirty="0"/>
              <a:t>Divers fonctionnalités pour divertir</a:t>
            </a:r>
          </a:p>
          <a:p>
            <a:pPr lvl="1"/>
            <a:endParaRPr lang="fr-CA" dirty="0"/>
          </a:p>
          <a:p>
            <a:pPr marL="630000" lvl="2" indent="0">
              <a:buNone/>
            </a:pPr>
            <a:endParaRPr lang="fr-CA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21343D4-BFFB-4F98-8861-8C9C19BBCBB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084219" y="702156"/>
            <a:ext cx="5875425" cy="52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3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03066-8002-4B75-8A54-FB856457E55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906" y="702156"/>
            <a:ext cx="3568661" cy="11887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CA" sz="2600" dirty="0"/>
              <a:t>Problèmes</a:t>
            </a:r>
            <a:r>
              <a:rPr lang="en-CA" sz="2600" dirty="0"/>
              <a:t> </a:t>
            </a:r>
            <a:r>
              <a:rPr lang="fr-CA" sz="2600" dirty="0"/>
              <a:t>rencontrer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BB091-45A3-41BB-9CA4-93D4E64B0A7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CA" dirty="0"/>
              <a:t>Pop-Up</a:t>
            </a:r>
          </a:p>
          <a:p>
            <a:r>
              <a:rPr lang="en-CA" dirty="0" err="1"/>
              <a:t>NavBar</a:t>
            </a:r>
            <a:endParaRPr lang="en-CA" dirty="0"/>
          </a:p>
          <a:p>
            <a:r>
              <a:rPr lang="en-CA" dirty="0"/>
              <a:t>Retour de message</a:t>
            </a:r>
            <a:endParaRPr lang="fr-CA" dirty="0"/>
          </a:p>
        </p:txBody>
      </p:sp>
      <p:pic>
        <p:nvPicPr>
          <p:cNvPr id="2050" name="Picture 2" descr="Image result for problème">
            <a:extLst>
              <a:ext uri="{FF2B5EF4-FFF2-40B4-BE49-F238E27FC236}">
                <a16:creationId xmlns:a16="http://schemas.microsoft.com/office/drawing/2014/main" id="{52D947E0-7001-4F77-9418-38BE958FE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9" b="-2"/>
          <a:stretch/>
        </p:blipFill>
        <p:spPr bwMode="auto">
          <a:xfrm>
            <a:off x="4654295" y="10"/>
            <a:ext cx="7537705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59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03066-8002-4B75-8A54-FB856457E55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72280" y="944752"/>
            <a:ext cx="3259016" cy="14626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Code	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AEFCADE4-02C9-4B99-BCBA-6875199E3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endParaRPr lang="en-US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DA94EFA-98FE-46CD-968C-5BB5109D15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46" r="14572" b="-1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45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22A62-A5FB-491E-A24F-A131F41C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Question 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4026E21C-D027-4B42-830F-37C741CD1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2320" y="2790605"/>
            <a:ext cx="3602736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074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{A567F204-038E-43C3-B07D-15DB965EF198}tf33552983_win32</Template>
  <TotalTime>81</TotalTime>
  <Words>90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Franklin Gothic Book</vt:lpstr>
      <vt:lpstr>Franklin Gothic Demi</vt:lpstr>
      <vt:lpstr>Wingdings 2</vt:lpstr>
      <vt:lpstr>DividendVTI</vt:lpstr>
      <vt:lpstr>Approfondissement 1 </vt:lpstr>
      <vt:lpstr>Plan de la présentation</vt:lpstr>
      <vt:lpstr>Qu’est-ce que vue.js</vt:lpstr>
      <vt:lpstr>Mon Projet</vt:lpstr>
      <vt:lpstr>Problèmes rencontrer</vt:lpstr>
      <vt:lpstr>Code </vt:lpstr>
      <vt:lpstr>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Approfondissement 1</dc:title>
  <dc:creator>Hugo Proulx (1801324)</dc:creator>
  <cp:lastModifiedBy>Hugo Proulx (1801324)</cp:lastModifiedBy>
  <cp:revision>7</cp:revision>
  <dcterms:created xsi:type="dcterms:W3CDTF">2021-02-11T13:22:49Z</dcterms:created>
  <dcterms:modified xsi:type="dcterms:W3CDTF">2021-02-11T18:51:02Z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