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sldIdLst>
    <p:sldId id="256" r:id="rId5"/>
    <p:sldId id="289" r:id="rId6"/>
    <p:sldId id="293" r:id="rId7"/>
    <p:sldId id="313" r:id="rId8"/>
    <p:sldId id="287" r:id="rId9"/>
    <p:sldId id="290" r:id="rId10"/>
    <p:sldId id="291" r:id="rId11"/>
    <p:sldId id="295" r:id="rId12"/>
    <p:sldId id="292" r:id="rId13"/>
    <p:sldId id="296" r:id="rId14"/>
    <p:sldId id="298" r:id="rId15"/>
    <p:sldId id="281" r:id="rId16"/>
    <p:sldId id="280" r:id="rId17"/>
    <p:sldId id="278" r:id="rId18"/>
    <p:sldId id="300" r:id="rId19"/>
    <p:sldId id="301" r:id="rId20"/>
    <p:sldId id="302" r:id="rId21"/>
    <p:sldId id="303" r:id="rId22"/>
    <p:sldId id="304" r:id="rId23"/>
    <p:sldId id="306" r:id="rId24"/>
    <p:sldId id="307" r:id="rId25"/>
    <p:sldId id="315" r:id="rId26"/>
    <p:sldId id="308" r:id="rId27"/>
    <p:sldId id="309" r:id="rId28"/>
  </p:sldIdLst>
  <p:sldSz cx="9144000" cy="6858000" type="screen4x3"/>
  <p:notesSz cx="6807200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3CB8DE-BC6A-B838-9E64-F5EAD47C6ADA}" v="2" dt="2025-03-24T21:29:39.728"/>
    <p1510:client id="{8E79DBB7-EBD4-B615-5CE4-506812582A50}" v="7" dt="2025-03-24T21:46:20.1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 Hayden (04003306)" userId="S::haydefa1@student.op.ac.nz::7be080dc-9111-4e49-b59e-8fbe30dc946d" providerId="AD" clId="Web-{D55B3EAE-8E74-4DE5-BB5D-6B6B49ECAD4D}"/>
    <pc:docChg chg="addSld delSld">
      <pc:chgData name="Francis Hayden (04003306)" userId="S::haydefa1@student.op.ac.nz::7be080dc-9111-4e49-b59e-8fbe30dc946d" providerId="AD" clId="Web-{D55B3EAE-8E74-4DE5-BB5D-6B6B49ECAD4D}" dt="2022-08-15T22:29:08.631" v="1"/>
      <pc:docMkLst>
        <pc:docMk/>
      </pc:docMkLst>
      <pc:sldChg chg="add del">
        <pc:chgData name="Francis Hayden (04003306)" userId="S::haydefa1@student.op.ac.nz::7be080dc-9111-4e49-b59e-8fbe30dc946d" providerId="AD" clId="Web-{D55B3EAE-8E74-4DE5-BB5D-6B6B49ECAD4D}" dt="2022-08-15T22:29:08.631" v="1"/>
        <pc:sldMkLst>
          <pc:docMk/>
          <pc:sldMk cId="0" sldId="280"/>
        </pc:sldMkLst>
      </pc:sldChg>
    </pc:docChg>
  </pc:docChgLst>
  <pc:docChgLst>
    <pc:chgData name="Benjamin Horne (1000085419)" userId="S::hornbc2@student.op.ac.nz::620070a2-9cb6-4119-a4f9-05c1c8a0adaa" providerId="AD" clId="Web-{89F3B33D-EA54-4ADB-83F1-8845DB25E56A}"/>
    <pc:docChg chg="delSld">
      <pc:chgData name="Benjamin Horne (1000085419)" userId="S::hornbc2@student.op.ac.nz::620070a2-9cb6-4119-a4f9-05c1c8a0adaa" providerId="AD" clId="Web-{89F3B33D-EA54-4ADB-83F1-8845DB25E56A}" dt="2022-08-15T23:51:21.208" v="0"/>
      <pc:docMkLst>
        <pc:docMk/>
      </pc:docMkLst>
      <pc:sldChg chg="del">
        <pc:chgData name="Benjamin Horne (1000085419)" userId="S::hornbc2@student.op.ac.nz::620070a2-9cb6-4119-a4f9-05c1c8a0adaa" providerId="AD" clId="Web-{89F3B33D-EA54-4ADB-83F1-8845DB25E56A}" dt="2022-08-15T23:51:21.208" v="0"/>
        <pc:sldMkLst>
          <pc:docMk/>
          <pc:sldMk cId="91682769" sldId="314"/>
        </pc:sldMkLst>
      </pc:sldChg>
    </pc:docChg>
  </pc:docChgLst>
  <pc:docChgLst>
    <pc:chgData name="Shaun Blaauwbroek (1000097491)" userId="S::blaasa1@student.op.ac.nz::37fdc326-71d1-4218-b4fa-543d46c5d7ff" providerId="AD" clId="Web-{9B585EC5-2887-4303-BAE9-58075640215E}"/>
    <pc:docChg chg="modSld">
      <pc:chgData name="Shaun Blaauwbroek (1000097491)" userId="S::blaasa1@student.op.ac.nz::37fdc326-71d1-4218-b4fa-543d46c5d7ff" providerId="AD" clId="Web-{9B585EC5-2887-4303-BAE9-58075640215E}" dt="2022-08-25T03:07:03.211" v="0" actId="20577"/>
      <pc:docMkLst>
        <pc:docMk/>
      </pc:docMkLst>
      <pc:sldChg chg="modSp">
        <pc:chgData name="Shaun Blaauwbroek (1000097491)" userId="S::blaasa1@student.op.ac.nz::37fdc326-71d1-4218-b4fa-543d46c5d7ff" providerId="AD" clId="Web-{9B585EC5-2887-4303-BAE9-58075640215E}" dt="2022-08-25T03:07:03.211" v="0" actId="20577"/>
        <pc:sldMkLst>
          <pc:docMk/>
          <pc:sldMk cId="2587460936" sldId="304"/>
        </pc:sldMkLst>
        <pc:spChg chg="mod">
          <ac:chgData name="Shaun Blaauwbroek (1000097491)" userId="S::blaasa1@student.op.ac.nz::37fdc326-71d1-4218-b4fa-543d46c5d7ff" providerId="AD" clId="Web-{9B585EC5-2887-4303-BAE9-58075640215E}" dt="2022-08-25T03:07:03.211" v="0" actId="20577"/>
          <ac:spMkLst>
            <pc:docMk/>
            <pc:sldMk cId="2587460936" sldId="304"/>
            <ac:spMk id="3" creationId="{00000000-0000-0000-0000-000000000000}"/>
          </ac:spMkLst>
        </pc:spChg>
      </pc:sldChg>
    </pc:docChg>
  </pc:docChgLst>
  <pc:docChgLst>
    <pc:chgData name="Joseph Hong (1000069462)" userId="S::hongjs1@student.op.ac.nz::e203b9ed-923f-4bb0-930f-9bb1fc9e2a8b" providerId="AD" clId="Web-{D6044104-0A7F-4632-911F-FE0A4A935CD1}"/>
    <pc:docChg chg="modSld">
      <pc:chgData name="Joseph Hong (1000069462)" userId="S::hongjs1@student.op.ac.nz::e203b9ed-923f-4bb0-930f-9bb1fc9e2a8b" providerId="AD" clId="Web-{D6044104-0A7F-4632-911F-FE0A4A935CD1}" dt="2022-08-19T02:09:40.409" v="7" actId="1076"/>
      <pc:docMkLst>
        <pc:docMk/>
      </pc:docMkLst>
      <pc:sldChg chg="modSp">
        <pc:chgData name="Joseph Hong (1000069462)" userId="S::hongjs1@student.op.ac.nz::e203b9ed-923f-4bb0-930f-9bb1fc9e2a8b" providerId="AD" clId="Web-{D6044104-0A7F-4632-911F-FE0A4A935CD1}" dt="2022-08-19T02:09:18.003" v="5" actId="1076"/>
        <pc:sldMkLst>
          <pc:docMk/>
          <pc:sldMk cId="0" sldId="278"/>
        </pc:sldMkLst>
        <pc:spChg chg="mod">
          <ac:chgData name="Joseph Hong (1000069462)" userId="S::hongjs1@student.op.ac.nz::e203b9ed-923f-4bb0-930f-9bb1fc9e2a8b" providerId="AD" clId="Web-{D6044104-0A7F-4632-911F-FE0A4A935CD1}" dt="2022-08-19T02:09:18.003" v="5" actId="1076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Joseph Hong (1000069462)" userId="S::hongjs1@student.op.ac.nz::e203b9ed-923f-4bb0-930f-9bb1fc9e2a8b" providerId="AD" clId="Web-{D6044104-0A7F-4632-911F-FE0A4A935CD1}" dt="2022-08-19T02:09:40.409" v="7" actId="1076"/>
        <pc:sldMkLst>
          <pc:docMk/>
          <pc:sldMk cId="0" sldId="280"/>
        </pc:sldMkLst>
        <pc:spChg chg="mod">
          <ac:chgData name="Joseph Hong (1000069462)" userId="S::hongjs1@student.op.ac.nz::e203b9ed-923f-4bb0-930f-9bb1fc9e2a8b" providerId="AD" clId="Web-{D6044104-0A7F-4632-911F-FE0A4A935CD1}" dt="2022-08-19T02:09:40.409" v="7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  <pc:docChgLst>
    <pc:chgData name="Joseph Hong (1000069462)" userId="S::hongjs1@student.op.ac.nz::e203b9ed-923f-4bb0-930f-9bb1fc9e2a8b" providerId="AD" clId="Web-{744B0FA0-67DD-4B6A-A8D0-4FA199CFD9AA}"/>
    <pc:docChg chg="modSld">
      <pc:chgData name="Joseph Hong (1000069462)" userId="S::hongjs1@student.op.ac.nz::e203b9ed-923f-4bb0-930f-9bb1fc9e2a8b" providerId="AD" clId="Web-{744B0FA0-67DD-4B6A-A8D0-4FA199CFD9AA}" dt="2022-08-21T02:55:37.539" v="1" actId="1076"/>
      <pc:docMkLst>
        <pc:docMk/>
      </pc:docMkLst>
      <pc:sldChg chg="modSp">
        <pc:chgData name="Joseph Hong (1000069462)" userId="S::hongjs1@student.op.ac.nz::e203b9ed-923f-4bb0-930f-9bb1fc9e2a8b" providerId="AD" clId="Web-{744B0FA0-67DD-4B6A-A8D0-4FA199CFD9AA}" dt="2022-08-21T02:55:37.539" v="1" actId="1076"/>
        <pc:sldMkLst>
          <pc:docMk/>
          <pc:sldMk cId="0" sldId="280"/>
        </pc:sldMkLst>
        <pc:spChg chg="mod">
          <ac:chgData name="Joseph Hong (1000069462)" userId="S::hongjs1@student.op.ac.nz::e203b9ed-923f-4bb0-930f-9bb1fc9e2a8b" providerId="AD" clId="Web-{744B0FA0-67DD-4B6A-A8D0-4FA199CFD9AA}" dt="2022-08-21T02:55:37.539" v="1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  <pc:docChgLst>
    <pc:chgData name="Lorna Hart (1000114994)" userId="S::hartlr3@student.op.ac.nz::e725c5b1-cd1c-4c90-b365-1cd5458271a6" providerId="AD" clId="Web-{20770FA5-7C3E-4DF9-8B3F-4D0EBDADA99A}"/>
    <pc:docChg chg="modSld">
      <pc:chgData name="Lorna Hart (1000114994)" userId="S::hartlr3@student.op.ac.nz::e725c5b1-cd1c-4c90-b365-1cd5458271a6" providerId="AD" clId="Web-{20770FA5-7C3E-4DF9-8B3F-4D0EBDADA99A}" dt="2023-08-20T02:20:05.574" v="0" actId="1076"/>
      <pc:docMkLst>
        <pc:docMk/>
      </pc:docMkLst>
      <pc:sldChg chg="modSp">
        <pc:chgData name="Lorna Hart (1000114994)" userId="S::hartlr3@student.op.ac.nz::e725c5b1-cd1c-4c90-b365-1cd5458271a6" providerId="AD" clId="Web-{20770FA5-7C3E-4DF9-8B3F-4D0EBDADA99A}" dt="2023-08-20T02:20:05.574" v="0" actId="1076"/>
        <pc:sldMkLst>
          <pc:docMk/>
          <pc:sldMk cId="0" sldId="280"/>
        </pc:sldMkLst>
        <pc:spChg chg="mod">
          <ac:chgData name="Lorna Hart (1000114994)" userId="S::hartlr3@student.op.ac.nz::e725c5b1-cd1c-4c90-b365-1cd5458271a6" providerId="AD" clId="Web-{20770FA5-7C3E-4DF9-8B3F-4D0EBDADA99A}" dt="2023-08-20T02:20:05.574" v="0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  <pc:docChgLst>
    <pc:chgData name="Shaun Blaauwbroek (1000097491)" userId="S::blaasa1@student.op.ac.nz::37fdc326-71d1-4218-b4fa-543d46c5d7ff" providerId="AD" clId="Web-{98B63F8E-0C4F-4CE3-AD9D-FB978309EAA1}"/>
    <pc:docChg chg="delSld">
      <pc:chgData name="Shaun Blaauwbroek (1000097491)" userId="S::blaasa1@student.op.ac.nz::37fdc326-71d1-4218-b4fa-543d46c5d7ff" providerId="AD" clId="Web-{98B63F8E-0C4F-4CE3-AD9D-FB978309EAA1}" dt="2022-08-18T22:43:01.611" v="0"/>
      <pc:docMkLst>
        <pc:docMk/>
      </pc:docMkLst>
      <pc:sldChg chg="del">
        <pc:chgData name="Shaun Blaauwbroek (1000097491)" userId="S::blaasa1@student.op.ac.nz::37fdc326-71d1-4218-b4fa-543d46c5d7ff" providerId="AD" clId="Web-{98B63F8E-0C4F-4CE3-AD9D-FB978309EAA1}" dt="2022-08-18T22:43:01.611" v="0"/>
        <pc:sldMkLst>
          <pc:docMk/>
          <pc:sldMk cId="465549173" sldId="294"/>
        </pc:sldMkLst>
      </pc:sldChg>
    </pc:docChg>
  </pc:docChgLst>
  <pc:docChgLst>
    <pc:chgData name="Sophie Dickerson (1000115856)" userId="S::dickss3@student.op.ac.nz::7cbada48-f7d8-4452-8117-95c8fdd23c2e" providerId="AD" clId="Web-{373CB8DE-BC6A-B838-9E64-F5EAD47C6ADA}"/>
    <pc:docChg chg="modSld">
      <pc:chgData name="Sophie Dickerson (1000115856)" userId="S::dickss3@student.op.ac.nz::7cbada48-f7d8-4452-8117-95c8fdd23c2e" providerId="AD" clId="Web-{373CB8DE-BC6A-B838-9E64-F5EAD47C6ADA}" dt="2025-03-24T21:29:39.728" v="1" actId="1076"/>
      <pc:docMkLst>
        <pc:docMk/>
      </pc:docMkLst>
      <pc:sldChg chg="modSp">
        <pc:chgData name="Sophie Dickerson (1000115856)" userId="S::dickss3@student.op.ac.nz::7cbada48-f7d8-4452-8117-95c8fdd23c2e" providerId="AD" clId="Web-{373CB8DE-BC6A-B838-9E64-F5EAD47C6ADA}" dt="2025-03-24T21:29:39.728" v="1" actId="1076"/>
        <pc:sldMkLst>
          <pc:docMk/>
          <pc:sldMk cId="0" sldId="280"/>
        </pc:sldMkLst>
        <pc:spChg chg="mod">
          <ac:chgData name="Sophie Dickerson (1000115856)" userId="S::dickss3@student.op.ac.nz::7cbada48-f7d8-4452-8117-95c8fdd23c2e" providerId="AD" clId="Web-{373CB8DE-BC6A-B838-9E64-F5EAD47C6ADA}" dt="2025-03-24T21:29:39.728" v="1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  <pc:docChgLst>
    <pc:chgData name="Durr E Muhammad Ghauri (1000103499)" userId="S::ghaud1@student.op.ac.nz::5d8cc619-ef3d-4bc8-b445-96a1df18a30f" providerId="AD" clId="Web-{BF2674D1-73AD-4B4E-9FB7-18B6FD58A0B1}"/>
    <pc:docChg chg="modSld">
      <pc:chgData name="Durr E Muhammad Ghauri (1000103499)" userId="S::ghaud1@student.op.ac.nz::5d8cc619-ef3d-4bc8-b445-96a1df18a30f" providerId="AD" clId="Web-{BF2674D1-73AD-4B4E-9FB7-18B6FD58A0B1}" dt="2022-08-15T22:30:49.620" v="0" actId="1076"/>
      <pc:docMkLst>
        <pc:docMk/>
      </pc:docMkLst>
      <pc:sldChg chg="modSp">
        <pc:chgData name="Durr E Muhammad Ghauri (1000103499)" userId="S::ghaud1@student.op.ac.nz::5d8cc619-ef3d-4bc8-b445-96a1df18a30f" providerId="AD" clId="Web-{BF2674D1-73AD-4B4E-9FB7-18B6FD58A0B1}" dt="2022-08-15T22:30:49.620" v="0" actId="1076"/>
        <pc:sldMkLst>
          <pc:docMk/>
          <pc:sldMk cId="0" sldId="278"/>
        </pc:sldMkLst>
        <pc:spChg chg="mod">
          <ac:chgData name="Durr E Muhammad Ghauri (1000103499)" userId="S::ghaud1@student.op.ac.nz::5d8cc619-ef3d-4bc8-b445-96a1df18a30f" providerId="AD" clId="Web-{BF2674D1-73AD-4B4E-9FB7-18B6FD58A0B1}" dt="2022-08-15T22:30:49.620" v="0" actId="1076"/>
          <ac:spMkLst>
            <pc:docMk/>
            <pc:sldMk cId="0" sldId="278"/>
            <ac:spMk id="5" creationId="{00000000-0000-0000-0000-000000000000}"/>
          </ac:spMkLst>
        </pc:spChg>
      </pc:sldChg>
    </pc:docChg>
  </pc:docChgLst>
  <pc:docChgLst>
    <pc:chgData name="Artem Kechemaev (1000099996)" userId="S::kecha1@student.op.ac.nz::83db338f-e2f4-4052-b37b-732d6c605483" providerId="AD" clId="Web-{B05CAA8F-CC7A-4FB1-9E05-2065C5A61A6B}"/>
    <pc:docChg chg="modSld">
      <pc:chgData name="Artem Kechemaev (1000099996)" userId="S::kecha1@student.op.ac.nz::83db338f-e2f4-4052-b37b-732d6c605483" providerId="AD" clId="Web-{B05CAA8F-CC7A-4FB1-9E05-2065C5A61A6B}" dt="2022-03-30T05:58:23.437" v="1" actId="1076"/>
      <pc:docMkLst>
        <pc:docMk/>
      </pc:docMkLst>
      <pc:sldChg chg="modSp">
        <pc:chgData name="Artem Kechemaev (1000099996)" userId="S::kecha1@student.op.ac.nz::83db338f-e2f4-4052-b37b-732d6c605483" providerId="AD" clId="Web-{B05CAA8F-CC7A-4FB1-9E05-2065C5A61A6B}" dt="2022-03-30T05:58:23.437" v="1" actId="1076"/>
        <pc:sldMkLst>
          <pc:docMk/>
          <pc:sldMk cId="0" sldId="278"/>
        </pc:sldMkLst>
        <pc:spChg chg="mod">
          <ac:chgData name="Artem Kechemaev (1000099996)" userId="S::kecha1@student.op.ac.nz::83db338f-e2f4-4052-b37b-732d6c605483" providerId="AD" clId="Web-{B05CAA8F-CC7A-4FB1-9E05-2065C5A61A6B}" dt="2022-03-30T05:58:23.437" v="1" actId="1076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Artem Kechemaev (1000099996)" userId="S::kecha1@student.op.ac.nz::83db338f-e2f4-4052-b37b-732d6c605483" providerId="AD" clId="Web-{B05CAA8F-CC7A-4FB1-9E05-2065C5A61A6B}" dt="2022-03-30T05:58:14.718" v="0" actId="1076"/>
        <pc:sldMkLst>
          <pc:docMk/>
          <pc:sldMk cId="0" sldId="280"/>
        </pc:sldMkLst>
        <pc:spChg chg="mod">
          <ac:chgData name="Artem Kechemaev (1000099996)" userId="S::kecha1@student.op.ac.nz::83db338f-e2f4-4052-b37b-732d6c605483" providerId="AD" clId="Web-{B05CAA8F-CC7A-4FB1-9E05-2065C5A61A6B}" dt="2022-03-30T05:58:14.718" v="0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  <pc:docChgLst>
    <pc:chgData name="Chase Bennett-Hill (1000106289)" userId="S::bennc9@student.op.ac.nz::cc505aa7-8ede-4392-b4ad-1406bcfb1e17" providerId="AD" clId="Web-{755D7DEE-454F-4BB7-80DA-96FE29C5B341}"/>
    <pc:docChg chg="modSld">
      <pc:chgData name="Chase Bennett-Hill (1000106289)" userId="S::bennc9@student.op.ac.nz::cc505aa7-8ede-4392-b4ad-1406bcfb1e17" providerId="AD" clId="Web-{755D7DEE-454F-4BB7-80DA-96FE29C5B341}" dt="2023-08-14T21:36:09.474" v="0" actId="1076"/>
      <pc:docMkLst>
        <pc:docMk/>
      </pc:docMkLst>
      <pc:sldChg chg="modSp">
        <pc:chgData name="Chase Bennett-Hill (1000106289)" userId="S::bennc9@student.op.ac.nz::cc505aa7-8ede-4392-b4ad-1406bcfb1e17" providerId="AD" clId="Web-{755D7DEE-454F-4BB7-80DA-96FE29C5B341}" dt="2023-08-14T21:36:09.474" v="0" actId="1076"/>
        <pc:sldMkLst>
          <pc:docMk/>
          <pc:sldMk cId="0" sldId="280"/>
        </pc:sldMkLst>
        <pc:spChg chg="mod">
          <ac:chgData name="Chase Bennett-Hill (1000106289)" userId="S::bennc9@student.op.ac.nz::cc505aa7-8ede-4392-b4ad-1406bcfb1e17" providerId="AD" clId="Web-{755D7DEE-454F-4BB7-80DA-96FE29C5B341}" dt="2023-08-14T21:36:09.474" v="0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  <pc:docChgLst>
    <pc:chgData name="Miguel Aladro Estrada (1000103361)" userId="S::aladm1@student.op.ac.nz::3cd94dee-8852-4db1-ad4c-2f97275b8d78" providerId="AD" clId="Web-{AA9504B3-5801-47EE-9BFF-3AF212FDA8C9}"/>
    <pc:docChg chg="modSld">
      <pc:chgData name="Miguel Aladro Estrada (1000103361)" userId="S::aladm1@student.op.ac.nz::3cd94dee-8852-4db1-ad4c-2f97275b8d78" providerId="AD" clId="Web-{AA9504B3-5801-47EE-9BFF-3AF212FDA8C9}" dt="2022-08-15T23:05:57.931" v="2" actId="1076"/>
      <pc:docMkLst>
        <pc:docMk/>
      </pc:docMkLst>
      <pc:sldChg chg="modSp">
        <pc:chgData name="Miguel Aladro Estrada (1000103361)" userId="S::aladm1@student.op.ac.nz::3cd94dee-8852-4db1-ad4c-2f97275b8d78" providerId="AD" clId="Web-{AA9504B3-5801-47EE-9BFF-3AF212FDA8C9}" dt="2022-08-15T23:05:57.931" v="2" actId="1076"/>
        <pc:sldMkLst>
          <pc:docMk/>
          <pc:sldMk cId="0" sldId="280"/>
        </pc:sldMkLst>
        <pc:spChg chg="mod">
          <ac:chgData name="Miguel Aladro Estrada (1000103361)" userId="S::aladm1@student.op.ac.nz::3cd94dee-8852-4db1-ad4c-2f97275b8d78" providerId="AD" clId="Web-{AA9504B3-5801-47EE-9BFF-3AF212FDA8C9}" dt="2022-08-15T23:05:57.931" v="2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  <pc:docChgLst>
    <pc:chgData name="Shaun Blaauwbroek (1000097491)" userId="S::blaasa1@student.op.ac.nz::37fdc326-71d1-4218-b4fa-543d46c5d7ff" providerId="AD" clId="Web-{6EAE2C7E-1E38-4C51-9B7C-51DC17EF9782}"/>
    <pc:docChg chg="modSld">
      <pc:chgData name="Shaun Blaauwbroek (1000097491)" userId="S::blaasa1@student.op.ac.nz::37fdc326-71d1-4218-b4fa-543d46c5d7ff" providerId="AD" clId="Web-{6EAE2C7E-1E38-4C51-9B7C-51DC17EF9782}" dt="2022-08-18T00:55:08.002" v="1" actId="1076"/>
      <pc:docMkLst>
        <pc:docMk/>
      </pc:docMkLst>
      <pc:sldChg chg="modSp">
        <pc:chgData name="Shaun Blaauwbroek (1000097491)" userId="S::blaasa1@student.op.ac.nz::37fdc326-71d1-4218-b4fa-543d46c5d7ff" providerId="AD" clId="Web-{6EAE2C7E-1E38-4C51-9B7C-51DC17EF9782}" dt="2022-08-18T00:55:00.768" v="0" actId="1076"/>
        <pc:sldMkLst>
          <pc:docMk/>
          <pc:sldMk cId="0" sldId="278"/>
        </pc:sldMkLst>
        <pc:spChg chg="mod">
          <ac:chgData name="Shaun Blaauwbroek (1000097491)" userId="S::blaasa1@student.op.ac.nz::37fdc326-71d1-4218-b4fa-543d46c5d7ff" providerId="AD" clId="Web-{6EAE2C7E-1E38-4C51-9B7C-51DC17EF9782}" dt="2022-08-18T00:55:00.768" v="0" actId="1076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Shaun Blaauwbroek (1000097491)" userId="S::blaasa1@student.op.ac.nz::37fdc326-71d1-4218-b4fa-543d46c5d7ff" providerId="AD" clId="Web-{6EAE2C7E-1E38-4C51-9B7C-51DC17EF9782}" dt="2022-08-18T00:55:08.002" v="1" actId="1076"/>
        <pc:sldMkLst>
          <pc:docMk/>
          <pc:sldMk cId="0" sldId="280"/>
        </pc:sldMkLst>
        <pc:spChg chg="mod">
          <ac:chgData name="Shaun Blaauwbroek (1000097491)" userId="S::blaasa1@student.op.ac.nz::37fdc326-71d1-4218-b4fa-543d46c5d7ff" providerId="AD" clId="Web-{6EAE2C7E-1E38-4C51-9B7C-51DC17EF9782}" dt="2022-08-18T00:55:08.002" v="1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  <pc:docChgLst>
    <pc:chgData name="Joseph Hong (1000069462)" userId="S::hongjs1@student.op.ac.nz::e203b9ed-923f-4bb0-930f-9bb1fc9e2a8b" providerId="AD" clId="Web-{375A6A70-079B-40DE-8F87-94F6DD380F78}"/>
    <pc:docChg chg="delSld">
      <pc:chgData name="Joseph Hong (1000069462)" userId="S::hongjs1@student.op.ac.nz::e203b9ed-923f-4bb0-930f-9bb1fc9e2a8b" providerId="AD" clId="Web-{375A6A70-079B-40DE-8F87-94F6DD380F78}" dt="2022-10-08T02:48:10.987" v="0"/>
      <pc:docMkLst>
        <pc:docMk/>
      </pc:docMkLst>
      <pc:sldChg chg="del">
        <pc:chgData name="Joseph Hong (1000069462)" userId="S::hongjs1@student.op.ac.nz::e203b9ed-923f-4bb0-930f-9bb1fc9e2a8b" providerId="AD" clId="Web-{375A6A70-079B-40DE-8F87-94F6DD380F78}" dt="2022-10-08T02:48:10.987" v="0"/>
        <pc:sldMkLst>
          <pc:docMk/>
          <pc:sldMk cId="3843684540" sldId="305"/>
        </pc:sldMkLst>
      </pc:sldChg>
    </pc:docChg>
  </pc:docChgLst>
  <pc:docChgLst>
    <pc:chgData name="Jordan Hand (1000106524)" userId="S::handjw1@student.op.ac.nz::55816d01-4bac-42c0-bf15-f41f8a6fdb63" providerId="AD" clId="Web-{2246DB78-A922-2840-6D6C-A4969924BB14}"/>
    <pc:docChg chg="addSld delSld">
      <pc:chgData name="Jordan Hand (1000106524)" userId="S::handjw1@student.op.ac.nz::55816d01-4bac-42c0-bf15-f41f8a6fdb63" providerId="AD" clId="Web-{2246DB78-A922-2840-6D6C-A4969924BB14}" dt="2022-08-19T00:50:03.298" v="7"/>
      <pc:docMkLst>
        <pc:docMk/>
      </pc:docMkLst>
      <pc:sldChg chg="new del">
        <pc:chgData name="Jordan Hand (1000106524)" userId="S::handjw1@student.op.ac.nz::55816d01-4bac-42c0-bf15-f41f8a6fdb63" providerId="AD" clId="Web-{2246DB78-A922-2840-6D6C-A4969924BB14}" dt="2022-08-19T00:50:03.298" v="7"/>
        <pc:sldMkLst>
          <pc:docMk/>
          <pc:sldMk cId="602552574" sldId="316"/>
        </pc:sldMkLst>
      </pc:sldChg>
      <pc:sldChg chg="new del">
        <pc:chgData name="Jordan Hand (1000106524)" userId="S::handjw1@student.op.ac.nz::55816d01-4bac-42c0-bf15-f41f8a6fdb63" providerId="AD" clId="Web-{2246DB78-A922-2840-6D6C-A4969924BB14}" dt="2022-08-19T00:50:00.939" v="6"/>
        <pc:sldMkLst>
          <pc:docMk/>
          <pc:sldMk cId="1830220924" sldId="317"/>
        </pc:sldMkLst>
      </pc:sldChg>
      <pc:sldChg chg="new del">
        <pc:chgData name="Jordan Hand (1000106524)" userId="S::handjw1@student.op.ac.nz::55816d01-4bac-42c0-bf15-f41f8a6fdb63" providerId="AD" clId="Web-{2246DB78-A922-2840-6D6C-A4969924BB14}" dt="2022-08-19T00:49:58.548" v="5"/>
        <pc:sldMkLst>
          <pc:docMk/>
          <pc:sldMk cId="2556618934" sldId="318"/>
        </pc:sldMkLst>
      </pc:sldChg>
      <pc:sldChg chg="new del">
        <pc:chgData name="Jordan Hand (1000106524)" userId="S::handjw1@student.op.ac.nz::55816d01-4bac-42c0-bf15-f41f8a6fdb63" providerId="AD" clId="Web-{2246DB78-A922-2840-6D6C-A4969924BB14}" dt="2022-08-19T00:49:56.829" v="4"/>
        <pc:sldMkLst>
          <pc:docMk/>
          <pc:sldMk cId="1060430276" sldId="319"/>
        </pc:sldMkLst>
      </pc:sldChg>
    </pc:docChg>
  </pc:docChgLst>
  <pc:docChgLst>
    <pc:chgData name="Joseph Hong (1000069462)" userId="S::hongjs1@student.op.ac.nz::e203b9ed-923f-4bb0-930f-9bb1fc9e2a8b" providerId="AD" clId="Web-{2A24F603-535B-4D7B-9DA1-BF230E391E05}"/>
    <pc:docChg chg="modSld">
      <pc:chgData name="Joseph Hong (1000069462)" userId="S::hongjs1@student.op.ac.nz::e203b9ed-923f-4bb0-930f-9bb1fc9e2a8b" providerId="AD" clId="Web-{2A24F603-535B-4D7B-9DA1-BF230E391E05}" dt="2022-09-04T09:49:16.368" v="2" actId="1076"/>
      <pc:docMkLst>
        <pc:docMk/>
      </pc:docMkLst>
      <pc:sldChg chg="modSp">
        <pc:chgData name="Joseph Hong (1000069462)" userId="S::hongjs1@student.op.ac.nz::e203b9ed-923f-4bb0-930f-9bb1fc9e2a8b" providerId="AD" clId="Web-{2A24F603-535B-4D7B-9DA1-BF230E391E05}" dt="2022-09-04T09:49:16.368" v="2" actId="1076"/>
        <pc:sldMkLst>
          <pc:docMk/>
          <pc:sldMk cId="0" sldId="278"/>
        </pc:sldMkLst>
        <pc:spChg chg="mod">
          <ac:chgData name="Joseph Hong (1000069462)" userId="S::hongjs1@student.op.ac.nz::e203b9ed-923f-4bb0-930f-9bb1fc9e2a8b" providerId="AD" clId="Web-{2A24F603-535B-4D7B-9DA1-BF230E391E05}" dt="2022-09-04T09:49:16.368" v="2" actId="1076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Joseph Hong (1000069462)" userId="S::hongjs1@student.op.ac.nz::e203b9ed-923f-4bb0-930f-9bb1fc9e2a8b" providerId="AD" clId="Web-{2A24F603-535B-4D7B-9DA1-BF230E391E05}" dt="2022-09-04T09:42:42.842" v="1" actId="1076"/>
        <pc:sldMkLst>
          <pc:docMk/>
          <pc:sldMk cId="0" sldId="280"/>
        </pc:sldMkLst>
        <pc:spChg chg="mod">
          <ac:chgData name="Joseph Hong (1000069462)" userId="S::hongjs1@student.op.ac.nz::e203b9ed-923f-4bb0-930f-9bb1fc9e2a8b" providerId="AD" clId="Web-{2A24F603-535B-4D7B-9DA1-BF230E391E05}" dt="2022-09-04T09:42:42.842" v="1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  <pc:docChgLst>
    <pc:chgData name="Liam McKenzie (1000103822)" userId="S::mckeld3@student.op.ac.nz::f0bad218-48cd-4736-bc18-947503cbc2a3" providerId="AD" clId="Web-{A598B2E7-42D4-4E03-A84E-C4D7F626E053}"/>
    <pc:docChg chg="sldOrd">
      <pc:chgData name="Liam McKenzie (1000103822)" userId="S::mckeld3@student.op.ac.nz::f0bad218-48cd-4736-bc18-947503cbc2a3" providerId="AD" clId="Web-{A598B2E7-42D4-4E03-A84E-C4D7F626E053}" dt="2022-08-15T20:56:56.437" v="1"/>
      <pc:docMkLst>
        <pc:docMk/>
      </pc:docMkLst>
      <pc:sldChg chg="ord">
        <pc:chgData name="Liam McKenzie (1000103822)" userId="S::mckeld3@student.op.ac.nz::f0bad218-48cd-4736-bc18-947503cbc2a3" providerId="AD" clId="Web-{A598B2E7-42D4-4E03-A84E-C4D7F626E053}" dt="2022-08-15T20:56:56.437" v="1"/>
        <pc:sldMkLst>
          <pc:docMk/>
          <pc:sldMk cId="592372198" sldId="315"/>
        </pc:sldMkLst>
      </pc:sldChg>
    </pc:docChg>
  </pc:docChgLst>
  <pc:docChgLst>
    <pc:chgData name="Durr E Muhammad Ghauri (1000103499)" userId="S::ghaud1@student.op.ac.nz::5d8cc619-ef3d-4bc8-b445-96a1df18a30f" providerId="AD" clId="Web-{07B7B8F7-BDA6-48B4-8740-4CC45E0B1C34}"/>
    <pc:docChg chg="modSld">
      <pc:chgData name="Durr E Muhammad Ghauri (1000103499)" userId="S::ghaud1@student.op.ac.nz::5d8cc619-ef3d-4bc8-b445-96a1df18a30f" providerId="AD" clId="Web-{07B7B8F7-BDA6-48B4-8740-4CC45E0B1C34}" dt="2022-08-23T00:17:55.451" v="2" actId="1076"/>
      <pc:docMkLst>
        <pc:docMk/>
      </pc:docMkLst>
      <pc:sldChg chg="modSp">
        <pc:chgData name="Durr E Muhammad Ghauri (1000103499)" userId="S::ghaud1@student.op.ac.nz::5d8cc619-ef3d-4bc8-b445-96a1df18a30f" providerId="AD" clId="Web-{07B7B8F7-BDA6-48B4-8740-4CC45E0B1C34}" dt="2022-08-23T00:17:55.451" v="2" actId="1076"/>
        <pc:sldMkLst>
          <pc:docMk/>
          <pc:sldMk cId="0" sldId="278"/>
        </pc:sldMkLst>
        <pc:spChg chg="mod">
          <ac:chgData name="Durr E Muhammad Ghauri (1000103499)" userId="S::ghaud1@student.op.ac.nz::5d8cc619-ef3d-4bc8-b445-96a1df18a30f" providerId="AD" clId="Web-{07B7B8F7-BDA6-48B4-8740-4CC45E0B1C34}" dt="2022-08-23T00:17:55.451" v="2" actId="1076"/>
          <ac:spMkLst>
            <pc:docMk/>
            <pc:sldMk cId="0" sldId="278"/>
            <ac:spMk id="5" creationId="{00000000-0000-0000-0000-000000000000}"/>
          </ac:spMkLst>
        </pc:spChg>
      </pc:sldChg>
    </pc:docChg>
  </pc:docChgLst>
  <pc:docChgLst>
    <pc:chgData name="Hugo Smith (1000125766)" userId="S::smitht8@student.op.ac.nz::89af188f-cede-493a-8be2-0bee05e5111c" providerId="AD" clId="Web-{8E79DBB7-EBD4-B615-5CE4-506812582A50}"/>
    <pc:docChg chg="modSld">
      <pc:chgData name="Hugo Smith (1000125766)" userId="S::smitht8@student.op.ac.nz::89af188f-cede-493a-8be2-0bee05e5111c" providerId="AD" clId="Web-{8E79DBB7-EBD4-B615-5CE4-506812582A50}" dt="2025-03-24T21:46:20.129" v="6" actId="20577"/>
      <pc:docMkLst>
        <pc:docMk/>
      </pc:docMkLst>
      <pc:sldChg chg="modSp">
        <pc:chgData name="Hugo Smith (1000125766)" userId="S::smitht8@student.op.ac.nz::89af188f-cede-493a-8be2-0bee05e5111c" providerId="AD" clId="Web-{8E79DBB7-EBD4-B615-5CE4-506812582A50}" dt="2025-03-24T21:46:20.129" v="6" actId="20577"/>
        <pc:sldMkLst>
          <pc:docMk/>
          <pc:sldMk cId="3429194845" sldId="307"/>
        </pc:sldMkLst>
        <pc:spChg chg="mod">
          <ac:chgData name="Hugo Smith (1000125766)" userId="S::smitht8@student.op.ac.nz::89af188f-cede-493a-8be2-0bee05e5111c" providerId="AD" clId="Web-{8E79DBB7-EBD4-B615-5CE4-506812582A50}" dt="2025-03-24T21:46:20.129" v="6" actId="20577"/>
          <ac:spMkLst>
            <pc:docMk/>
            <pc:sldMk cId="3429194845" sldId="307"/>
            <ac:spMk id="3" creationId="{00000000-0000-0000-0000-000000000000}"/>
          </ac:spMkLst>
        </pc:spChg>
      </pc:sldChg>
    </pc:docChg>
  </pc:docChgLst>
  <pc:docChgLst>
    <pc:chgData name="Tyler Perkins (10007440)" userId="S::perkitw2@student.op.ac.nz::a08077c6-d24b-42be-b831-e9ae94e687b3" providerId="AD" clId="Web-{57D3F110-91FD-4761-8BA7-30F83DEA10DC}"/>
    <pc:docChg chg="modSld">
      <pc:chgData name="Tyler Perkins (10007440)" userId="S::perkitw2@student.op.ac.nz::a08077c6-d24b-42be-b831-e9ae94e687b3" providerId="AD" clId="Web-{57D3F110-91FD-4761-8BA7-30F83DEA10DC}" dt="2022-08-15T20:33:17.855" v="0" actId="1076"/>
      <pc:docMkLst>
        <pc:docMk/>
      </pc:docMkLst>
      <pc:sldChg chg="modSp">
        <pc:chgData name="Tyler Perkins (10007440)" userId="S::perkitw2@student.op.ac.nz::a08077c6-d24b-42be-b831-e9ae94e687b3" providerId="AD" clId="Web-{57D3F110-91FD-4761-8BA7-30F83DEA10DC}" dt="2022-08-15T20:33:17.855" v="0" actId="1076"/>
        <pc:sldMkLst>
          <pc:docMk/>
          <pc:sldMk cId="0" sldId="280"/>
        </pc:sldMkLst>
        <pc:spChg chg="mod">
          <ac:chgData name="Tyler Perkins (10007440)" userId="S::perkitw2@student.op.ac.nz::a08077c6-d24b-42be-b831-e9ae94e687b3" providerId="AD" clId="Web-{57D3F110-91FD-4761-8BA7-30F83DEA10DC}" dt="2022-08-15T20:33:17.855" v="0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  <pc:docChgLst>
    <pc:chgData name="Miguel Aladro Estrada (1000103361)" userId="S::aladm1@student.op.ac.nz::3cd94dee-8852-4db1-ad4c-2f97275b8d78" providerId="AD" clId="Web-{0111E257-264A-41AC-93FC-FE75EF0E118D}"/>
    <pc:docChg chg="modSld">
      <pc:chgData name="Miguel Aladro Estrada (1000103361)" userId="S::aladm1@student.op.ac.nz::3cd94dee-8852-4db1-ad4c-2f97275b8d78" providerId="AD" clId="Web-{0111E257-264A-41AC-93FC-FE75EF0E118D}" dt="2022-08-15T22:37:54.475" v="2" actId="1076"/>
      <pc:docMkLst>
        <pc:docMk/>
      </pc:docMkLst>
      <pc:sldChg chg="modSp">
        <pc:chgData name="Miguel Aladro Estrada (1000103361)" userId="S::aladm1@student.op.ac.nz::3cd94dee-8852-4db1-ad4c-2f97275b8d78" providerId="AD" clId="Web-{0111E257-264A-41AC-93FC-FE75EF0E118D}" dt="2022-08-15T22:37:54.475" v="2" actId="1076"/>
        <pc:sldMkLst>
          <pc:docMk/>
          <pc:sldMk cId="0" sldId="278"/>
        </pc:sldMkLst>
        <pc:spChg chg="mod">
          <ac:chgData name="Miguel Aladro Estrada (1000103361)" userId="S::aladm1@student.op.ac.nz::3cd94dee-8852-4db1-ad4c-2f97275b8d78" providerId="AD" clId="Web-{0111E257-264A-41AC-93FC-FE75EF0E118D}" dt="2022-08-15T22:37:54.475" v="2" actId="1076"/>
          <ac:spMkLst>
            <pc:docMk/>
            <pc:sldMk cId="0" sldId="278"/>
            <ac:spMk id="5" creationId="{00000000-0000-0000-0000-000000000000}"/>
          </ac:spMkLst>
        </pc:spChg>
      </pc:sldChg>
      <pc:sldChg chg="modSp">
        <pc:chgData name="Miguel Aladro Estrada (1000103361)" userId="S::aladm1@student.op.ac.nz::3cd94dee-8852-4db1-ad4c-2f97275b8d78" providerId="AD" clId="Web-{0111E257-264A-41AC-93FC-FE75EF0E118D}" dt="2022-08-15T22:30:02.977" v="1" actId="1076"/>
        <pc:sldMkLst>
          <pc:docMk/>
          <pc:sldMk cId="0" sldId="280"/>
        </pc:sldMkLst>
        <pc:spChg chg="mod">
          <ac:chgData name="Miguel Aladro Estrada (1000103361)" userId="S::aladm1@student.op.ac.nz::3cd94dee-8852-4db1-ad4c-2f97275b8d78" providerId="AD" clId="Web-{0111E257-264A-41AC-93FC-FE75EF0E118D}" dt="2022-08-15T22:30:02.977" v="1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  <pc:docChgLst>
    <pc:chgData name="Kyle Black (1000026735)" userId="S::black11@student.op.ac.nz::28fcd3f3-3666-4b42-8ec5-6401b3701886" providerId="AD" clId="Web-{3EF2D589-E171-42CE-9A13-7998C7AB740B}"/>
    <pc:docChg chg="modSld">
      <pc:chgData name="Kyle Black (1000026735)" userId="S::black11@student.op.ac.nz::28fcd3f3-3666-4b42-8ec5-6401b3701886" providerId="AD" clId="Web-{3EF2D589-E171-42CE-9A13-7998C7AB740B}" dt="2023-08-14T02:21:56.515" v="3" actId="1076"/>
      <pc:docMkLst>
        <pc:docMk/>
      </pc:docMkLst>
      <pc:sldChg chg="modSp">
        <pc:chgData name="Kyle Black (1000026735)" userId="S::black11@student.op.ac.nz::28fcd3f3-3666-4b42-8ec5-6401b3701886" providerId="AD" clId="Web-{3EF2D589-E171-42CE-9A13-7998C7AB740B}" dt="2023-08-14T02:21:56.515" v="3" actId="1076"/>
        <pc:sldMkLst>
          <pc:docMk/>
          <pc:sldMk cId="0" sldId="278"/>
        </pc:sldMkLst>
        <pc:spChg chg="mod">
          <ac:chgData name="Kyle Black (1000026735)" userId="S::black11@student.op.ac.nz::28fcd3f3-3666-4b42-8ec5-6401b3701886" providerId="AD" clId="Web-{3EF2D589-E171-42CE-9A13-7998C7AB740B}" dt="2023-08-14T02:21:56.515" v="3" actId="1076"/>
          <ac:spMkLst>
            <pc:docMk/>
            <pc:sldMk cId="0" sldId="278"/>
            <ac:spMk id="4" creationId="{0F56D975-F2CD-9122-A5C7-FC5CD6B6E620}"/>
          </ac:spMkLst>
        </pc:spChg>
      </pc:sldChg>
      <pc:sldChg chg="modSp">
        <pc:chgData name="Kyle Black (1000026735)" userId="S::black11@student.op.ac.nz::28fcd3f3-3666-4b42-8ec5-6401b3701886" providerId="AD" clId="Web-{3EF2D589-E171-42CE-9A13-7998C7AB740B}" dt="2023-08-14T02:21:54.015" v="2" actId="1076"/>
        <pc:sldMkLst>
          <pc:docMk/>
          <pc:sldMk cId="0" sldId="280"/>
        </pc:sldMkLst>
        <pc:spChg chg="mod">
          <ac:chgData name="Kyle Black (1000026735)" userId="S::black11@student.op.ac.nz::28fcd3f3-3666-4b42-8ec5-6401b3701886" providerId="AD" clId="Web-{3EF2D589-E171-42CE-9A13-7998C7AB740B}" dt="2023-08-14T02:21:54.015" v="2" actId="1076"/>
          <ac:spMkLst>
            <pc:docMk/>
            <pc:sldMk cId="0" sldId="280"/>
            <ac:spMk id="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5839" y="0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59" tIns="45779" rIns="91559" bIns="45779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721" y="4721186"/>
            <a:ext cx="5445760" cy="4472702"/>
          </a:xfrm>
          <a:prstGeom prst="rect">
            <a:avLst/>
          </a:prstGeom>
        </p:spPr>
        <p:txBody>
          <a:bodyPr vert="horz" lIns="91559" tIns="45779" rIns="91559" bIns="4577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5839" y="9440646"/>
            <a:ext cx="2949786" cy="496967"/>
          </a:xfrm>
          <a:prstGeom prst="rect">
            <a:avLst/>
          </a:prstGeom>
        </p:spPr>
        <p:txBody>
          <a:bodyPr vert="horz" lIns="91559" tIns="45779" rIns="91559" bIns="45779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833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/>
              <a:t>Sub-select and 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/>
              <a:t>Pre-</a:t>
            </a:r>
            <a:r>
              <a:rPr lang="en-NZ" err="1"/>
              <a:t>lim</a:t>
            </a:r>
            <a:r>
              <a:rPr lang="en-NZ"/>
              <a:t> to physical design</a:t>
            </a: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“exists”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8154863" cy="409870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NZ"/>
              <a:t>“Exists” checks to see if a set is empty or not empty</a:t>
            </a:r>
          </a:p>
          <a:p>
            <a:pPr lvl="1">
              <a:spcAft>
                <a:spcPts val="0"/>
              </a:spcAft>
            </a:pPr>
            <a:r>
              <a:rPr lang="en-NZ"/>
              <a:t>Find ITP’s that are in the same region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, region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From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itp</a:t>
            </a:r>
            <a:r>
              <a:rPr lang="en-NZ">
                <a:latin typeface="Courier New" pitchFamily="49" charset="0"/>
                <a:cs typeface="Courier New" pitchFamily="49" charset="0"/>
              </a:rPr>
              <a:t> as itp1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Where exists  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(select * 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from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itp</a:t>
            </a:r>
            <a:r>
              <a:rPr lang="en-NZ">
                <a:latin typeface="Courier New" pitchFamily="49" charset="0"/>
                <a:cs typeface="Courier New" pitchFamily="49" charset="0"/>
              </a:rPr>
              <a:t> as itp2 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where itp1.region = itp2.region 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and itp1.itpName &lt;&gt; itp2.itpName);</a:t>
            </a:r>
          </a:p>
          <a:p>
            <a:pPr marL="800100" lvl="2" indent="0">
              <a:spcAft>
                <a:spcPts val="0"/>
              </a:spcAft>
              <a:buNone/>
            </a:pPr>
            <a:endParaRPr lang="en-NZ">
              <a:latin typeface="Courier New" pitchFamily="49" charset="0"/>
              <a:cs typeface="Courier New" pitchFamily="49" charset="0"/>
            </a:endParaRPr>
          </a:p>
          <a:p>
            <a:r>
              <a:rPr lang="en-NZ" sz="1800"/>
              <a:t>&lt;&gt; or != both will work as not equal too</a:t>
            </a:r>
          </a:p>
          <a:p>
            <a:pPr>
              <a:spcAft>
                <a:spcPts val="0"/>
              </a:spcAft>
            </a:pPr>
            <a:r>
              <a:rPr lang="en-NZ"/>
              <a:t>Correlated reference (</a:t>
            </a:r>
            <a:r>
              <a:rPr lang="en-NZ" err="1"/>
              <a:t>subquery</a:t>
            </a:r>
            <a:r>
              <a:rPr lang="en-NZ"/>
              <a:t> refers outside itself)</a:t>
            </a:r>
          </a:p>
          <a:p>
            <a:pPr>
              <a:spcAft>
                <a:spcPts val="0"/>
              </a:spcAft>
            </a:pP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82869339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NOT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8226872" cy="4092575"/>
          </a:xfrm>
        </p:spPr>
        <p:txBody>
          <a:bodyPr/>
          <a:lstStyle/>
          <a:p>
            <a:r>
              <a:rPr lang="en-NZ"/>
              <a:t>Find the ITP with the maximum enrolment - without using max()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, region,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enrollment</a:t>
            </a:r>
            <a:endParaRPr lang="en-NZ">
              <a:latin typeface="Courier New" pitchFamily="49" charset="0"/>
              <a:cs typeface="Courier New" pitchFamily="49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From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itp</a:t>
            </a:r>
            <a:r>
              <a:rPr lang="en-NZ">
                <a:latin typeface="Courier New" pitchFamily="49" charset="0"/>
                <a:cs typeface="Courier New" pitchFamily="49" charset="0"/>
              </a:rPr>
              <a:t> as itp1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b="1">
                <a:latin typeface="Courier New" pitchFamily="49" charset="0"/>
                <a:cs typeface="Courier New" pitchFamily="49" charset="0"/>
              </a:rPr>
              <a:t>NOT </a:t>
            </a:r>
            <a:r>
              <a:rPr lang="en-NZ">
                <a:latin typeface="Courier New" pitchFamily="49" charset="0"/>
                <a:cs typeface="Courier New" pitchFamily="49" charset="0"/>
              </a:rPr>
              <a:t>exists 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(select *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from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itp</a:t>
            </a:r>
            <a:r>
              <a:rPr lang="en-NZ">
                <a:latin typeface="Courier New" pitchFamily="49" charset="0"/>
                <a:cs typeface="Courier New" pitchFamily="49" charset="0"/>
              </a:rPr>
              <a:t> as itp2 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where itp1.enrollment &lt; itp2.enrollment);</a:t>
            </a:r>
          </a:p>
          <a:p>
            <a:endParaRPr lang="en-NZ"/>
          </a:p>
          <a:p>
            <a:endParaRPr lang="en-NZ"/>
          </a:p>
          <a:p>
            <a:endParaRPr lang="en-NZ"/>
          </a:p>
        </p:txBody>
      </p:sp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0D83ABB5-894C-4BDA-8A96-EE17A1BE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5013176"/>
            <a:ext cx="5029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413678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Caution with </a:t>
            </a:r>
            <a:r>
              <a:rPr lang="en-NZ" err="1"/>
              <a:t>Subqueries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NZ"/>
              <a:t>The </a:t>
            </a:r>
            <a:r>
              <a:rPr lang="en-NZ" err="1"/>
              <a:t>subquery</a:t>
            </a:r>
            <a:r>
              <a:rPr lang="en-NZ"/>
              <a:t> is one side of an operator.</a:t>
            </a:r>
          </a:p>
          <a:p>
            <a:pPr>
              <a:spcAft>
                <a:spcPts val="0"/>
              </a:spcAft>
            </a:pPr>
            <a:endParaRPr lang="en-NZ"/>
          </a:p>
          <a:p>
            <a:pPr>
              <a:spcAft>
                <a:spcPts val="0"/>
              </a:spcAft>
            </a:pPr>
            <a:r>
              <a:rPr lang="en-NZ"/>
              <a:t>The </a:t>
            </a:r>
            <a:r>
              <a:rPr lang="en-NZ" err="1"/>
              <a:t>subquery</a:t>
            </a:r>
            <a:r>
              <a:rPr lang="en-NZ"/>
              <a:t> needs to return a result consistent with the operator.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NZ"/>
              <a:t>“IN” </a:t>
            </a:r>
            <a:r>
              <a:rPr lang="en-NZ" sz="2400"/>
              <a:t>works with a set</a:t>
            </a:r>
          </a:p>
          <a:p>
            <a:pPr lvl="1">
              <a:spcAft>
                <a:spcPts val="0"/>
              </a:spcAft>
              <a:buFont typeface="Wingdings" pitchFamily="2" charset="2"/>
              <a:buChar char="Ø"/>
            </a:pPr>
            <a:r>
              <a:rPr lang="en-NZ"/>
              <a:t>&lt;&gt;,= </a:t>
            </a:r>
            <a:r>
              <a:rPr lang="en-NZ" sz="2400"/>
              <a:t>all need a single value returned</a:t>
            </a:r>
          </a:p>
          <a:p>
            <a:pPr>
              <a:spcAft>
                <a:spcPts val="0"/>
              </a:spcAft>
            </a:pPr>
            <a:endParaRPr lang="en-NZ"/>
          </a:p>
          <a:p>
            <a:pPr>
              <a:spcAft>
                <a:spcPts val="0"/>
              </a:spcAft>
            </a:pPr>
            <a:r>
              <a:rPr lang="en-NZ" err="1"/>
              <a:t>Subqueries</a:t>
            </a:r>
            <a:r>
              <a:rPr lang="en-NZ"/>
              <a:t> can have performance issues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Using </a:t>
            </a:r>
            <a:r>
              <a:rPr lang="en-NZ" err="1"/>
              <a:t>sakila</a:t>
            </a:r>
            <a:r>
              <a:rPr lang="en-NZ"/>
              <a:t> find all the cities we have listed for ‘Indonesia’</a:t>
            </a:r>
          </a:p>
          <a:p>
            <a:pPr>
              <a:spcAft>
                <a:spcPts val="0"/>
              </a:spcAft>
            </a:pPr>
            <a:r>
              <a:rPr lang="en-NZ"/>
              <a:t>select city </a:t>
            </a:r>
          </a:p>
          <a:p>
            <a:pPr lvl="1">
              <a:spcAft>
                <a:spcPts val="0"/>
              </a:spcAft>
            </a:pPr>
            <a:r>
              <a:rPr lang="en-NZ"/>
              <a:t>from city </a:t>
            </a:r>
          </a:p>
          <a:p>
            <a:pPr lvl="1">
              <a:spcAft>
                <a:spcPts val="0"/>
              </a:spcAft>
            </a:pPr>
            <a:r>
              <a:rPr lang="en-NZ"/>
              <a:t>where </a:t>
            </a:r>
            <a:r>
              <a:rPr lang="en-NZ" err="1"/>
              <a:t>country_id</a:t>
            </a:r>
            <a:r>
              <a:rPr lang="en-NZ"/>
              <a:t> = </a:t>
            </a:r>
          </a:p>
          <a:p>
            <a:pPr lvl="2">
              <a:spcAft>
                <a:spcPts val="0"/>
              </a:spcAft>
              <a:buNone/>
            </a:pPr>
            <a:r>
              <a:rPr lang="en-NZ" sz="2400"/>
              <a:t>(select </a:t>
            </a:r>
            <a:r>
              <a:rPr lang="en-NZ" sz="2400" err="1"/>
              <a:t>country_id</a:t>
            </a:r>
            <a:r>
              <a:rPr lang="en-NZ" sz="2400"/>
              <a:t> </a:t>
            </a:r>
          </a:p>
          <a:p>
            <a:pPr lvl="2">
              <a:spcAft>
                <a:spcPts val="0"/>
              </a:spcAft>
              <a:buNone/>
            </a:pPr>
            <a:r>
              <a:rPr lang="en-NZ" sz="2400"/>
              <a:t>from country </a:t>
            </a:r>
          </a:p>
          <a:p>
            <a:pPr lvl="2">
              <a:spcAft>
                <a:spcPts val="0"/>
              </a:spcAft>
              <a:buNone/>
            </a:pPr>
            <a:r>
              <a:rPr lang="en-NZ" sz="2400"/>
              <a:t>where country = 'Indonesia');</a:t>
            </a:r>
          </a:p>
          <a:p>
            <a:endParaRPr lang="en-NZ"/>
          </a:p>
        </p:txBody>
      </p:sp>
      <p:sp>
        <p:nvSpPr>
          <p:cNvPr id="4" name="Rectangle 3"/>
          <p:cNvSpPr/>
          <p:nvPr/>
        </p:nvSpPr>
        <p:spPr>
          <a:xfrm>
            <a:off x="821977" y="2521814"/>
            <a:ext cx="7500990" cy="3500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Use a sub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532" y="1706563"/>
            <a:ext cx="7934935" cy="4092575"/>
          </a:xfrm>
        </p:spPr>
        <p:txBody>
          <a:bodyPr/>
          <a:lstStyle/>
          <a:p>
            <a:r>
              <a:rPr lang="en-NZ"/>
              <a:t>Which customer lives at '53 </a:t>
            </a:r>
            <a:r>
              <a:rPr lang="en-NZ" err="1"/>
              <a:t>Idfu</a:t>
            </a:r>
            <a:r>
              <a:rPr lang="en-NZ"/>
              <a:t> Parkway' ?</a:t>
            </a:r>
          </a:p>
          <a:p>
            <a:pPr lvl="1"/>
            <a:r>
              <a:rPr lang="en-NZ"/>
              <a:t>Use a sub select – that address is in the “address” attribute of address table</a:t>
            </a:r>
          </a:p>
          <a:p>
            <a:pPr>
              <a:spcAft>
                <a:spcPts val="0"/>
              </a:spcAft>
            </a:pPr>
            <a:r>
              <a:rPr lang="en-NZ" sz="2800"/>
              <a:t>select </a:t>
            </a:r>
            <a:r>
              <a:rPr lang="en-NZ" sz="2800" err="1"/>
              <a:t>first_name</a:t>
            </a:r>
            <a:r>
              <a:rPr lang="en-NZ" sz="2800"/>
              <a:t>, </a:t>
            </a:r>
            <a:r>
              <a:rPr lang="en-NZ" sz="2800" err="1"/>
              <a:t>last_name</a:t>
            </a:r>
            <a:r>
              <a:rPr lang="en-NZ" sz="2800"/>
              <a:t> 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NZ" sz="2800"/>
              <a:t>from customer </a:t>
            </a:r>
          </a:p>
          <a:p>
            <a:pPr lvl="1">
              <a:spcAft>
                <a:spcPts val="0"/>
              </a:spcAft>
              <a:buFont typeface="Arial" pitchFamily="34" charset="0"/>
              <a:buChar char="•"/>
            </a:pPr>
            <a:r>
              <a:rPr lang="en-NZ" sz="2800"/>
              <a:t>where </a:t>
            </a:r>
            <a:r>
              <a:rPr lang="en-NZ" sz="2800" err="1"/>
              <a:t>address_id</a:t>
            </a:r>
            <a:r>
              <a:rPr lang="en-NZ" sz="2800"/>
              <a:t> =</a:t>
            </a:r>
          </a:p>
          <a:p>
            <a:pPr lvl="2">
              <a:spcAft>
                <a:spcPts val="0"/>
              </a:spcAft>
              <a:buFont typeface="Arial" pitchFamily="34" charset="0"/>
              <a:buChar char="•"/>
            </a:pPr>
            <a:r>
              <a:rPr lang="en-NZ" sz="2800"/>
              <a:t> (select </a:t>
            </a:r>
            <a:r>
              <a:rPr lang="en-NZ" sz="2800" err="1"/>
              <a:t>address_id</a:t>
            </a:r>
            <a:r>
              <a:rPr lang="en-NZ" sz="2800"/>
              <a:t> from address </a:t>
            </a:r>
          </a:p>
          <a:p>
            <a:pPr lvl="2">
              <a:spcAft>
                <a:spcPts val="0"/>
              </a:spcAft>
              <a:buFont typeface="Arial" pitchFamily="34" charset="0"/>
              <a:buChar char="•"/>
            </a:pPr>
            <a:r>
              <a:rPr lang="en-NZ" sz="2800"/>
              <a:t>where address = ‘53 </a:t>
            </a:r>
            <a:r>
              <a:rPr lang="en-NZ" sz="2800" err="1"/>
              <a:t>Idfu</a:t>
            </a:r>
            <a:r>
              <a:rPr lang="en-NZ" sz="2800"/>
              <a:t> Parkway’);</a:t>
            </a:r>
          </a:p>
        </p:txBody>
      </p:sp>
      <p:sp>
        <p:nvSpPr>
          <p:cNvPr id="5" name="Rectangle 4"/>
          <p:cNvSpPr/>
          <p:nvPr/>
        </p:nvSpPr>
        <p:spPr>
          <a:xfrm>
            <a:off x="-145698" y="-4688929"/>
            <a:ext cx="8143932" cy="278608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56D975-F2CD-9122-A5C7-FC5CD6B6E620}"/>
              </a:ext>
            </a:extLst>
          </p:cNvPr>
          <p:cNvSpPr/>
          <p:nvPr/>
        </p:nvSpPr>
        <p:spPr>
          <a:xfrm>
            <a:off x="604532" y="3070928"/>
            <a:ext cx="7500990" cy="350046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/>
              <a:t>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8954134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NZ"/>
              <a:t>Subqueries can be an inefficient way to query across multiple tables.</a:t>
            </a:r>
          </a:p>
          <a:p>
            <a:pPr lvl="1">
              <a:spcAft>
                <a:spcPts val="0"/>
              </a:spcAft>
            </a:pPr>
            <a:r>
              <a:rPr lang="en-NZ"/>
              <a:t>But often useful and sometimes necessary, (I tend to use a subquery whenever I need to calculate a value)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NZ"/>
              <a:t>A better method is a ‘join’</a:t>
            </a:r>
          </a:p>
          <a:p>
            <a:pPr lvl="1">
              <a:spcAft>
                <a:spcPts val="0"/>
              </a:spcAft>
            </a:pPr>
            <a:r>
              <a:rPr lang="en-NZ"/>
              <a:t>There are several types of joins. </a:t>
            </a:r>
          </a:p>
          <a:p>
            <a:pPr>
              <a:spcBef>
                <a:spcPts val="1800"/>
              </a:spcBef>
              <a:spcAft>
                <a:spcPts val="0"/>
              </a:spcAft>
            </a:pPr>
            <a:r>
              <a:rPr lang="en-NZ"/>
              <a:t>This query merges the tables in a specified way</a:t>
            </a:r>
          </a:p>
          <a:p>
            <a:pPr lvl="1">
              <a:spcAft>
                <a:spcPts val="0"/>
              </a:spcAft>
            </a:pPr>
            <a:r>
              <a:rPr lang="en-NZ"/>
              <a:t>Specify the tables in the FROM section separated by commas or the word JOIN</a:t>
            </a:r>
          </a:p>
        </p:txBody>
      </p:sp>
    </p:spTree>
    <p:extLst>
      <p:ext uri="{BB962C8B-B14F-4D97-AF65-F5344CB8AC3E}">
        <p14:creationId xmlns:p14="http://schemas.microsoft.com/office/powerpoint/2010/main" val="229121481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First attempt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857364"/>
            <a:ext cx="7448550" cy="3941774"/>
          </a:xfrm>
        </p:spPr>
        <p:txBody>
          <a:bodyPr>
            <a:normAutofit fontScale="92500" lnSpcReduction="10000"/>
          </a:bodyPr>
          <a:lstStyle/>
          <a:p>
            <a:r>
              <a:rPr lang="en-NZ"/>
              <a:t>Lets say we want a list of cities for each country</a:t>
            </a:r>
          </a:p>
          <a:p>
            <a:r>
              <a:rPr lang="en-NZ"/>
              <a:t>When using multiple tables we use </a:t>
            </a:r>
            <a:r>
              <a:rPr lang="en-NZ" err="1"/>
              <a:t>Table</a:t>
            </a:r>
            <a:r>
              <a:rPr lang="en-NZ" sz="4000" b="1" err="1"/>
              <a:t>.</a:t>
            </a:r>
            <a:r>
              <a:rPr lang="en-NZ" err="1"/>
              <a:t>Attribute</a:t>
            </a:r>
            <a:endParaRPr lang="en-NZ"/>
          </a:p>
          <a:p>
            <a:r>
              <a:rPr lang="en-NZ">
                <a:latin typeface="Courier" pitchFamily="49" charset="0"/>
              </a:rPr>
              <a:t>SELECT </a:t>
            </a:r>
            <a:r>
              <a:rPr lang="en-NZ" err="1">
                <a:latin typeface="Courier" pitchFamily="49" charset="0"/>
              </a:rPr>
              <a:t>city.city</a:t>
            </a:r>
            <a:r>
              <a:rPr lang="en-NZ">
                <a:latin typeface="Courier" pitchFamily="49" charset="0"/>
              </a:rPr>
              <a:t>, </a:t>
            </a:r>
            <a:r>
              <a:rPr lang="en-NZ" err="1">
                <a:latin typeface="Courier" pitchFamily="49" charset="0"/>
              </a:rPr>
              <a:t>country.country</a:t>
            </a:r>
            <a:r>
              <a:rPr lang="en-NZ">
                <a:latin typeface="Courier" pitchFamily="49" charset="0"/>
              </a:rPr>
              <a:t> </a:t>
            </a:r>
            <a:br>
              <a:rPr lang="en-NZ">
                <a:latin typeface="Courier" pitchFamily="49" charset="0"/>
              </a:rPr>
            </a:br>
            <a:r>
              <a:rPr lang="en-NZ">
                <a:latin typeface="Courier" pitchFamily="49" charset="0"/>
              </a:rPr>
              <a:t>FROM city, country;</a:t>
            </a:r>
          </a:p>
          <a:p>
            <a:r>
              <a:rPr lang="en-NZ"/>
              <a:t>We end up with 65,945 rows!! Try it if you don’t believe (but turn back this way it will take a while)</a:t>
            </a:r>
          </a:p>
          <a:p>
            <a:pPr lvl="1"/>
            <a:r>
              <a:rPr lang="en-NZ"/>
              <a:t>There are 600 cities, and 109 countries.</a:t>
            </a:r>
          </a:p>
          <a:p>
            <a:r>
              <a:rPr lang="en-NZ" b="1"/>
              <a:t>What went wrong?</a:t>
            </a:r>
          </a:p>
          <a:p>
            <a:endParaRPr lang="en-NZ"/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89282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Cartesian Product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We didn’t tell </a:t>
            </a:r>
            <a:r>
              <a:rPr lang="en-NZ" err="1"/>
              <a:t>sql</a:t>
            </a:r>
            <a:r>
              <a:rPr lang="en-NZ"/>
              <a:t> </a:t>
            </a:r>
            <a:r>
              <a:rPr lang="en-NZ" b="1" i="1"/>
              <a:t>how</a:t>
            </a:r>
            <a:r>
              <a:rPr lang="en-NZ"/>
              <a:t> to join the tables so it matched each row in one table to each and every row in the other</a:t>
            </a:r>
          </a:p>
          <a:p>
            <a:pPr lvl="1"/>
            <a:r>
              <a:rPr lang="en-NZ"/>
              <a:t>Each city joined to every country</a:t>
            </a:r>
          </a:p>
          <a:p>
            <a:r>
              <a:rPr lang="en-NZ"/>
              <a:t>Cartesian Product is the default join unless you tell the database otherwise.</a:t>
            </a:r>
          </a:p>
        </p:txBody>
      </p:sp>
    </p:spTree>
    <p:extLst>
      <p:ext uri="{BB962C8B-B14F-4D97-AF65-F5344CB8AC3E}">
        <p14:creationId xmlns:p14="http://schemas.microsoft.com/office/powerpoint/2010/main" val="2440927151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Cartesian product of two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06563"/>
            <a:ext cx="8286807" cy="4092575"/>
          </a:xfrm>
        </p:spPr>
        <p:txBody>
          <a:bodyPr>
            <a:normAutofit/>
          </a:bodyPr>
          <a:lstStyle/>
          <a:p>
            <a:r>
              <a:rPr lang="en-NZ"/>
              <a:t>Use a WHERE clause to tell </a:t>
            </a:r>
            <a:r>
              <a:rPr lang="en-NZ" err="1"/>
              <a:t>mysql</a:t>
            </a:r>
            <a:r>
              <a:rPr lang="en-NZ"/>
              <a:t> how to perform the join.</a:t>
            </a:r>
          </a:p>
          <a:p>
            <a:r>
              <a:rPr lang="en-NZ">
                <a:latin typeface="Courier"/>
                <a:ea typeface="ＭＳ Ｐゴシック"/>
              </a:rPr>
              <a:t>SELECT </a:t>
            </a:r>
            <a:r>
              <a:rPr lang="en-NZ" err="1">
                <a:latin typeface="Courier"/>
                <a:ea typeface="ＭＳ Ｐゴシック"/>
              </a:rPr>
              <a:t>city.city</a:t>
            </a:r>
            <a:r>
              <a:rPr lang="en-NZ">
                <a:latin typeface="Courier"/>
                <a:ea typeface="ＭＳ Ｐゴシック"/>
              </a:rPr>
              <a:t>, </a:t>
            </a:r>
            <a:r>
              <a:rPr lang="en-NZ" err="1">
                <a:latin typeface="Courier"/>
                <a:ea typeface="ＭＳ Ｐゴシック"/>
              </a:rPr>
              <a:t>country.country</a:t>
            </a:r>
            <a:br>
              <a:rPr lang="en-NZ">
                <a:latin typeface="Courier" pitchFamily="49" charset="0"/>
              </a:rPr>
            </a:br>
            <a:r>
              <a:rPr lang="en-NZ">
                <a:latin typeface="Courier"/>
                <a:ea typeface="ＭＳ Ｐゴシック"/>
              </a:rPr>
              <a:t> FROM city, country</a:t>
            </a:r>
            <a:br>
              <a:rPr lang="en-NZ">
                <a:latin typeface="Courier" pitchFamily="49" charset="0"/>
              </a:rPr>
            </a:br>
            <a:r>
              <a:rPr lang="en-NZ">
                <a:latin typeface="Courier"/>
                <a:ea typeface="ＭＳ Ｐゴシック"/>
              </a:rPr>
              <a:t> WHERE </a:t>
            </a:r>
            <a:r>
              <a:rPr lang="en-NZ" err="1">
                <a:latin typeface="Courier"/>
                <a:ea typeface="ＭＳ Ｐゴシック"/>
              </a:rPr>
              <a:t>city.country_id</a:t>
            </a:r>
            <a:r>
              <a:rPr lang="en-NZ">
                <a:latin typeface="Courier"/>
                <a:ea typeface="ＭＳ Ｐゴシック"/>
              </a:rPr>
              <a:t>=</a:t>
            </a:r>
            <a:r>
              <a:rPr lang="en-NZ" err="1">
                <a:latin typeface="Courier"/>
                <a:ea typeface="ＭＳ Ｐゴシック"/>
              </a:rPr>
              <a:t>country.country_id</a:t>
            </a:r>
            <a:r>
              <a:rPr lang="en-NZ">
                <a:latin typeface="Courier"/>
                <a:ea typeface="ＭＳ Ｐゴシック"/>
              </a:rPr>
              <a:t>;</a:t>
            </a:r>
          </a:p>
          <a:p>
            <a:r>
              <a:rPr lang="en-NZ"/>
              <a:t>Much better – 600 rows.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sz="260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NZ" sz="260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 sz="260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2600" err="1">
                <a:latin typeface="Courier New" pitchFamily="49" charset="0"/>
                <a:cs typeface="Courier New" pitchFamily="49" charset="0"/>
              </a:rPr>
              <a:t>itpName</a:t>
            </a:r>
            <a:endParaRPr lang="en-NZ" sz="2600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NZ" sz="2600">
                <a:latin typeface="Courier New" pitchFamily="49" charset="0"/>
                <a:cs typeface="Courier New" pitchFamily="49" charset="0"/>
              </a:rPr>
              <a:t> from student, apply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sz="2600">
                <a:latin typeface="Courier New" pitchFamily="49" charset="0"/>
                <a:cs typeface="Courier New" pitchFamily="49" charset="0"/>
              </a:rPr>
              <a:t> where </a:t>
            </a:r>
            <a:r>
              <a:rPr lang="en-NZ" sz="2600" err="1">
                <a:latin typeface="Courier New" pitchFamily="49" charset="0"/>
                <a:cs typeface="Courier New" pitchFamily="49" charset="0"/>
              </a:rPr>
              <a:t>student.sid</a:t>
            </a:r>
            <a:r>
              <a:rPr lang="en-NZ" sz="2600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sz="2600" err="1">
                <a:latin typeface="Courier New" pitchFamily="49" charset="0"/>
                <a:cs typeface="Courier New" pitchFamily="49" charset="0"/>
              </a:rPr>
              <a:t>apply.sid</a:t>
            </a:r>
            <a:r>
              <a:rPr lang="en-NZ" sz="260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NZ">
              <a:latin typeface="Courier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460936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Student Application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NZ">
                <a:latin typeface="Courier New" pitchFamily="49" charset="0"/>
                <a:cs typeface="Courier New" pitchFamily="49" charset="0"/>
              </a:rPr>
              <a:t>ITP(</a:t>
            </a:r>
            <a:r>
              <a:rPr lang="en-NZ" u="sng" err="1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, region, enrolment)</a:t>
            </a:r>
          </a:p>
          <a:p>
            <a:pPr lvl="1">
              <a:spcAft>
                <a:spcPts val="0"/>
              </a:spcAft>
            </a:pPr>
            <a:r>
              <a:rPr lang="en-NZ"/>
              <a:t>ITP means Institute of Technology and Polytechnics</a:t>
            </a:r>
          </a:p>
          <a:p>
            <a:pPr lvl="1">
              <a:spcAft>
                <a:spcPts val="0"/>
              </a:spcAft>
            </a:pPr>
            <a:r>
              <a:rPr lang="en-NZ" err="1"/>
              <a:t>Enrollment</a:t>
            </a:r>
            <a:r>
              <a:rPr lang="en-NZ"/>
              <a:t> is size of institution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NZ">
                <a:latin typeface="Courier New" pitchFamily="49" charset="0"/>
                <a:cs typeface="Courier New" pitchFamily="49" charset="0"/>
              </a:rPr>
              <a:t>Student(</a:t>
            </a:r>
            <a:r>
              <a:rPr lang="en-NZ" u="sng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, GPA,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sizeHS</a:t>
            </a:r>
            <a:r>
              <a:rPr lang="en-NZ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Aft>
                <a:spcPts val="0"/>
              </a:spcAft>
            </a:pPr>
            <a:r>
              <a:rPr lang="en-NZ" err="1"/>
              <a:t>sizeHS</a:t>
            </a:r>
            <a:r>
              <a:rPr lang="en-NZ"/>
              <a:t> is size of High School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NZ">
                <a:latin typeface="Courier New" pitchFamily="49" charset="0"/>
                <a:cs typeface="Courier New" pitchFamily="49" charset="0"/>
              </a:rPr>
              <a:t>Apply(</a:t>
            </a:r>
            <a:r>
              <a:rPr lang="en-NZ" u="sng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u="sng" err="1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u="sng">
                <a:latin typeface="Courier New" pitchFamily="49" charset="0"/>
                <a:cs typeface="Courier New" pitchFamily="49" charset="0"/>
              </a:rPr>
              <a:t>major</a:t>
            </a:r>
            <a:r>
              <a:rPr lang="en-NZ">
                <a:latin typeface="Courier New" pitchFamily="49" charset="0"/>
                <a:cs typeface="Courier New" pitchFamily="49" charset="0"/>
              </a:rPr>
              <a:t>, decision);</a:t>
            </a:r>
          </a:p>
        </p:txBody>
      </p:sp>
    </p:spTree>
    <p:extLst>
      <p:ext uri="{BB962C8B-B14F-4D97-AF65-F5344CB8AC3E}">
        <p14:creationId xmlns:p14="http://schemas.microsoft.com/office/powerpoint/2010/main" val="1647399972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Three Table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3190871" cy="4092575"/>
          </a:xfrm>
        </p:spPr>
        <p:txBody>
          <a:bodyPr/>
          <a:lstStyle/>
          <a:p>
            <a:r>
              <a:rPr lang="en-NZ"/>
              <a:t>List the names of the actors in a film.</a:t>
            </a:r>
          </a:p>
          <a:p>
            <a:r>
              <a:rPr lang="en-NZ"/>
              <a:t>Build the join one pair at a time</a:t>
            </a:r>
          </a:p>
          <a:p>
            <a:pPr marL="457200" indent="-457200">
              <a:buFont typeface="+mj-lt"/>
              <a:buAutoNum type="arabicPeriod"/>
            </a:pPr>
            <a:r>
              <a:rPr lang="en-NZ"/>
              <a:t>Join film to </a:t>
            </a:r>
            <a:r>
              <a:rPr lang="en-NZ" err="1"/>
              <a:t>film_actor</a:t>
            </a:r>
            <a:endParaRPr lang="en-NZ"/>
          </a:p>
          <a:p>
            <a:pPr marL="457200" indent="-457200">
              <a:buFont typeface="+mj-lt"/>
              <a:buAutoNum type="arabicPeriod"/>
            </a:pPr>
            <a:r>
              <a:rPr lang="en-NZ"/>
              <a:t>Join that result to actor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6248" y="1643050"/>
            <a:ext cx="401955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42997981"/>
      </p:ext>
    </p:extLst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06563"/>
            <a:ext cx="8358246" cy="4865709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NZ">
                <a:latin typeface="Courier New"/>
                <a:ea typeface="ＭＳ Ｐゴシック"/>
                <a:cs typeface="Courier New"/>
              </a:rPr>
              <a:t>SELECT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film.title</a:t>
            </a:r>
            <a:r>
              <a:rPr lang="en-NZ">
                <a:latin typeface="Courier New"/>
                <a:ea typeface="ＭＳ Ｐゴシック"/>
                <a:cs typeface="Courier New"/>
              </a:rPr>
              <a:t>,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actor.first_name</a:t>
            </a:r>
            <a:r>
              <a:rPr lang="en-NZ">
                <a:latin typeface="Courier New"/>
                <a:ea typeface="ＭＳ Ｐゴシック"/>
                <a:cs typeface="Courier New"/>
              </a:rPr>
              <a:t>,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actor.last_name</a:t>
            </a:r>
            <a:r>
              <a:rPr lang="en-NZ">
                <a:latin typeface="Courier New"/>
                <a:ea typeface="ＭＳ Ｐゴシック"/>
                <a:cs typeface="Courier New"/>
              </a:rPr>
              <a:t>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/>
                <a:ea typeface="ＭＳ Ｐゴシック"/>
                <a:cs typeface="Courier New"/>
              </a:rPr>
              <a:t>FROM 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/>
                <a:ea typeface="ＭＳ Ｐゴシック"/>
                <a:cs typeface="Courier New"/>
              </a:rPr>
              <a:t>  film JOIN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film_actor</a:t>
            </a:r>
            <a:r>
              <a:rPr lang="en-NZ">
                <a:latin typeface="Courier New"/>
                <a:ea typeface="ＭＳ Ｐゴシック"/>
                <a:cs typeface="Courier New"/>
              </a:rPr>
              <a:t>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/>
                <a:ea typeface="ＭＳ Ｐゴシック"/>
                <a:cs typeface="Courier New"/>
              </a:rPr>
              <a:t>   ON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film.film_id</a:t>
            </a:r>
            <a:r>
              <a:rPr lang="en-NZ">
                <a:latin typeface="Courier New"/>
                <a:ea typeface="ＭＳ Ｐゴシック"/>
                <a:cs typeface="Courier New"/>
              </a:rPr>
              <a:t> =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film_actor.film_id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/>
                <a:ea typeface="ＭＳ Ｐゴシック"/>
                <a:cs typeface="Courier New"/>
              </a:rPr>
              <a:t>   JOIN actor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/>
                <a:ea typeface="ＭＳ Ｐゴシック"/>
                <a:cs typeface="Courier New"/>
              </a:rPr>
              <a:t>   ON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film_actor.actor_id</a:t>
            </a:r>
            <a:r>
              <a:rPr lang="en-NZ">
                <a:latin typeface="Courier New"/>
                <a:ea typeface="ＭＳ Ｐゴシック"/>
                <a:cs typeface="Courier New"/>
              </a:rPr>
              <a:t> =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actor.actor_id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/>
                <a:ea typeface="ＭＳ Ｐゴシック"/>
                <a:cs typeface="Courier New"/>
              </a:rPr>
              <a:t>WHERE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film.title</a:t>
            </a:r>
            <a:r>
              <a:rPr lang="en-NZ">
                <a:latin typeface="Courier New"/>
                <a:ea typeface="ＭＳ Ｐゴシック"/>
                <a:cs typeface="Courier New"/>
              </a:rPr>
              <a:t> like ‘Zo%’; </a:t>
            </a:r>
            <a:endParaRPr lang="en-NZ">
              <a:latin typeface="Courier New" pitchFamily="49" charset="0"/>
              <a:cs typeface="Courier New" pitchFamily="49" charset="0"/>
            </a:endParaRPr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29194845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706563"/>
            <a:ext cx="8358246" cy="4865709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f.title</a:t>
            </a:r>
            <a:r>
              <a:rPr lang="en-NZ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a.first_name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a.last_name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FROM 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  film f JOIN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film_actor</a:t>
            </a:r>
            <a:r>
              <a:rPr lang="en-NZ">
                <a:latin typeface="Courier New" pitchFamily="49" charset="0"/>
                <a:cs typeface="Courier New" pitchFamily="49" charset="0"/>
              </a:rPr>
              <a:t> fa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   ON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f.film_id</a:t>
            </a:r>
            <a:r>
              <a:rPr lang="en-NZ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fa.film_id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   JOIN actor a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   ON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fa.actor_id</a:t>
            </a:r>
            <a:r>
              <a:rPr lang="en-NZ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a.actor_id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f.title</a:t>
            </a:r>
            <a:r>
              <a:rPr lang="en-NZ">
                <a:latin typeface="Courier New" pitchFamily="49" charset="0"/>
                <a:cs typeface="Courier New" pitchFamily="49" charset="0"/>
              </a:rPr>
              <a:t> like ‘Zo%’;</a:t>
            </a:r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2372198"/>
      </p:ext>
    </p:extLst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+-------------------+------------+-----------+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</a:t>
            </a:r>
            <a:r>
              <a:rPr lang="en-NZ" sz="2000" b="1">
                <a:latin typeface="Courier New" pitchFamily="49" charset="0"/>
                <a:cs typeface="Courier New" pitchFamily="49" charset="0"/>
              </a:rPr>
              <a:t>title</a:t>
            </a:r>
            <a:r>
              <a:rPr lang="en-NZ" sz="2000">
                <a:latin typeface="Courier New" pitchFamily="49" charset="0"/>
                <a:cs typeface="Courier New" pitchFamily="49" charset="0"/>
              </a:rPr>
              <a:t>             | </a:t>
            </a:r>
            <a:r>
              <a:rPr lang="en-NZ" sz="2000" b="1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NZ" sz="2000">
                <a:latin typeface="Courier New" pitchFamily="49" charset="0"/>
                <a:cs typeface="Courier New" pitchFamily="49" charset="0"/>
              </a:rPr>
              <a:t> | </a:t>
            </a:r>
            <a:r>
              <a:rPr lang="en-NZ" sz="2000" b="1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NZ" sz="2000">
                <a:latin typeface="Courier New" pitchFamily="49" charset="0"/>
                <a:cs typeface="Courier New" pitchFamily="49" charset="0"/>
              </a:rPr>
              <a:t>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+-------------------+------------+-----------+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ZOOLANDER FICTION | CARMEN     | HUNT     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ZOOLANDER FICTION | MARY       | TANDY    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ZOOLANDER FICTION | PENELOPE   | CRONYN   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ZOOLANDER FICTION | WHOOPI     | HURT     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ZOOLANDER FICTION | JADA       | RYDER    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ZORRO ARK         | IAN        | TANDY    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ZORRO ARK         | NICK       | DEGENERES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ZORRO ARK         | LISA       | MONROE   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+-------------------+------------+-----------+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8 rows in set (0.01 sec)</a:t>
            </a:r>
          </a:p>
        </p:txBody>
      </p:sp>
    </p:spTree>
    <p:extLst>
      <p:ext uri="{BB962C8B-B14F-4D97-AF65-F5344CB8AC3E}">
        <p14:creationId xmlns:p14="http://schemas.microsoft.com/office/powerpoint/2010/main" val="3028428351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Finally – Self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Joining a table to itself based on some criteria.</a:t>
            </a:r>
          </a:p>
          <a:p>
            <a:r>
              <a:rPr lang="en-NZ"/>
              <a:t>Rename the tables to reduce typing (also a requirement when self joining)</a:t>
            </a:r>
          </a:p>
          <a:p>
            <a:pPr marL="400050" lvl="1" indent="0"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SELECT t1.f1, t1.f2, t2.f3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FROM table t1 join table t2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ON t1.f1 = t2.f2;</a:t>
            </a:r>
          </a:p>
        </p:txBody>
      </p:sp>
    </p:spTree>
    <p:extLst>
      <p:ext uri="{BB962C8B-B14F-4D97-AF65-F5344CB8AC3E}">
        <p14:creationId xmlns:p14="http://schemas.microsoft.com/office/powerpoint/2010/main" val="2606858394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Looking at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Load the Student Database on SQLite (instructions in the ReadMe)</a:t>
            </a:r>
          </a:p>
          <a:p>
            <a:endParaRPr lang="en-NZ">
              <a:latin typeface="Courier New" pitchFamily="49" charset="0"/>
              <a:cs typeface="Courier New" pitchFamily="49" charset="0"/>
            </a:endParaRPr>
          </a:p>
          <a:p>
            <a:r>
              <a:rPr lang="en-NZ">
                <a:latin typeface="Courier New" pitchFamily="49" charset="0"/>
                <a:cs typeface="Courier New" pitchFamily="49" charset="0"/>
              </a:rPr>
              <a:t>.headers on</a:t>
            </a:r>
          </a:p>
          <a:p>
            <a:r>
              <a:rPr lang="en-NZ">
                <a:latin typeface="Courier New" pitchFamily="49" charset="0"/>
                <a:cs typeface="Courier New" pitchFamily="49" charset="0"/>
              </a:rPr>
              <a:t>.mode column</a:t>
            </a:r>
          </a:p>
          <a:p>
            <a:r>
              <a:rPr lang="en-NZ">
                <a:latin typeface="Courier New" pitchFamily="49" charset="0"/>
                <a:cs typeface="Courier New" pitchFamily="49" charset="0"/>
              </a:rPr>
              <a:t>.width 20 20 20</a:t>
            </a:r>
          </a:p>
          <a:p>
            <a:r>
              <a:rPr lang="en-NZ">
                <a:latin typeface="Courier New" pitchFamily="49" charset="0"/>
                <a:cs typeface="Courier New" pitchFamily="49" charset="0"/>
              </a:rPr>
              <a:t>Select * from ITP;</a:t>
            </a:r>
          </a:p>
          <a:p>
            <a:r>
              <a:rPr lang="en-NZ">
                <a:latin typeface="Courier New" pitchFamily="49" charset="0"/>
                <a:cs typeface="Courier New" pitchFamily="49" charset="0"/>
              </a:rPr>
              <a:t>Select * from student;</a:t>
            </a:r>
          </a:p>
          <a:p>
            <a:r>
              <a:rPr lang="en-NZ">
                <a:latin typeface="Courier New" pitchFamily="49" charset="0"/>
                <a:cs typeface="Courier New" pitchFamily="49" charset="0"/>
              </a:rPr>
              <a:t>Select * from Apply</a:t>
            </a:r>
          </a:p>
          <a:p>
            <a:endParaRPr lang="en-NZ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27698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SQL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A projection</a:t>
            </a:r>
          </a:p>
          <a:p>
            <a:pPr lvl="1"/>
            <a:r>
              <a:rPr lang="en-NZ"/>
              <a:t>On a restriction</a:t>
            </a:r>
          </a:p>
          <a:p>
            <a:pPr lvl="2"/>
            <a:r>
              <a:rPr lang="en-NZ"/>
              <a:t>On a table (or tables joined together)</a:t>
            </a:r>
          </a:p>
          <a:p>
            <a:r>
              <a:rPr lang="en-NZ"/>
              <a:t>3)SELECT</a:t>
            </a:r>
          </a:p>
          <a:p>
            <a:r>
              <a:rPr lang="en-NZ"/>
              <a:t>1) FROM</a:t>
            </a:r>
          </a:p>
          <a:p>
            <a:r>
              <a:rPr lang="en-NZ"/>
              <a:t>2) WHERE</a:t>
            </a:r>
          </a:p>
        </p:txBody>
      </p:sp>
    </p:spTree>
    <p:extLst>
      <p:ext uri="{BB962C8B-B14F-4D97-AF65-F5344CB8AC3E}">
        <p14:creationId xmlns:p14="http://schemas.microsoft.com/office/powerpoint/2010/main" val="151188177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Queries output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The output of a query is a table.</a:t>
            </a:r>
          </a:p>
          <a:p>
            <a:r>
              <a:rPr lang="en-NZ"/>
              <a:t>You can use a query to create a table which you use as part of another query</a:t>
            </a:r>
          </a:p>
          <a:p>
            <a:r>
              <a:rPr lang="en-NZ"/>
              <a:t>This can be VERY powerful</a:t>
            </a:r>
          </a:p>
        </p:txBody>
      </p:sp>
    </p:spTree>
    <p:extLst>
      <p:ext uri="{BB962C8B-B14F-4D97-AF65-F5344CB8AC3E}">
        <p14:creationId xmlns:p14="http://schemas.microsoft.com/office/powerpoint/2010/main" val="263003209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BIT Applicants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Find the ID’s and Names of students who have applied to major in BIT in some ITP</a:t>
            </a: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2800" err="1">
                <a:latin typeface="Courier New" pitchFamily="49" charset="0"/>
                <a:cs typeface="Courier New" pitchFamily="49" charset="0"/>
              </a:rPr>
              <a:t>sName</a:t>
            </a:r>
            <a:endParaRPr lang="en-NZ" sz="280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>
                <a:latin typeface="Courier New" pitchFamily="49" charset="0"/>
                <a:cs typeface="Courier New" pitchFamily="49" charset="0"/>
              </a:rPr>
              <a:t>From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>
                <a:latin typeface="Courier New" pitchFamily="49" charset="0"/>
                <a:cs typeface="Courier New" pitchFamily="49" charset="0"/>
              </a:rPr>
              <a:t>Where </a:t>
            </a:r>
          </a:p>
        </p:txBody>
      </p:sp>
      <p:pic>
        <p:nvPicPr>
          <p:cNvPr id="5" name="Picture 4" descr="A picture containing text, whiteboard&#10;&#10;Description automatically generated">
            <a:extLst>
              <a:ext uri="{FF2B5EF4-FFF2-40B4-BE49-F238E27FC236}">
                <a16:creationId xmlns:a16="http://schemas.microsoft.com/office/drawing/2014/main" id="{44FEE514-9BD1-430D-ABEC-6A0C63B72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4725144"/>
            <a:ext cx="5029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2810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BIT Applicants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Find the ID’s and Names of students who have applied to major in BIT in some ITP</a:t>
            </a:r>
          </a:p>
          <a:p>
            <a:r>
              <a:rPr lang="en-NZ" sz="1600" err="1"/>
              <a:t>Sqlite</a:t>
            </a:r>
            <a:r>
              <a:rPr lang="en-NZ" sz="1600"/>
              <a:t>: .headers on; .mode column</a:t>
            </a: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2800" err="1">
                <a:latin typeface="Courier New" pitchFamily="49" charset="0"/>
                <a:cs typeface="Courier New" pitchFamily="49" charset="0"/>
              </a:rPr>
              <a:t>sName</a:t>
            </a:r>
            <a:endParaRPr lang="en-NZ" sz="2800">
              <a:latin typeface="Courier New" pitchFamily="49" charset="0"/>
              <a:cs typeface="Courier New" pitchFamily="49" charset="0"/>
            </a:endParaRP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>
                <a:latin typeface="Courier New" pitchFamily="49" charset="0"/>
                <a:cs typeface="Courier New" pitchFamily="49" charset="0"/>
              </a:rPr>
              <a:t>From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 marL="800100" lvl="2" indent="0">
              <a:spcAft>
                <a:spcPts val="500"/>
              </a:spcAft>
              <a:buNone/>
            </a:pPr>
            <a:r>
              <a:rPr lang="en-NZ" sz="2800" b="1">
                <a:latin typeface="Courier New" pitchFamily="49" charset="0"/>
                <a:cs typeface="Courier New" pitchFamily="49" charset="0"/>
              </a:rPr>
              <a:t>Where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b="1">
                <a:latin typeface="Courier New" pitchFamily="49" charset="0"/>
                <a:cs typeface="Courier New" pitchFamily="49" charset="0"/>
              </a:rPr>
              <a:t>in </a:t>
            </a:r>
          </a:p>
          <a:p>
            <a:pPr marL="1257300" lvl="3" indent="0">
              <a:spcAft>
                <a:spcPts val="500"/>
              </a:spcAft>
              <a:buNone/>
            </a:pPr>
            <a:r>
              <a:rPr lang="en-NZ" sz="2800">
                <a:latin typeface="Courier New" pitchFamily="49" charset="0"/>
                <a:cs typeface="Courier New" pitchFamily="49" charset="0"/>
              </a:rPr>
              <a:t>( </a:t>
            </a:r>
            <a:r>
              <a:rPr lang="en-NZ" sz="2800" b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 </a:t>
            </a:r>
            <a:r>
              <a:rPr lang="en-NZ" sz="2800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1714500" lvl="4" indent="0">
              <a:spcAft>
                <a:spcPts val="500"/>
              </a:spcAft>
              <a:buNone/>
            </a:pPr>
            <a:r>
              <a:rPr lang="en-NZ" sz="2800" b="1">
                <a:latin typeface="Courier New" pitchFamily="49" charset="0"/>
                <a:cs typeface="Courier New" pitchFamily="49" charset="0"/>
              </a:rPr>
              <a:t>from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 Apply </a:t>
            </a:r>
          </a:p>
          <a:p>
            <a:pPr marL="1714500" lvl="4" indent="0">
              <a:spcAft>
                <a:spcPts val="500"/>
              </a:spcAft>
              <a:buNone/>
            </a:pPr>
            <a:r>
              <a:rPr lang="en-NZ" sz="2800" b="1">
                <a:latin typeface="Courier New" pitchFamily="49" charset="0"/>
                <a:cs typeface="Courier New" pitchFamily="49" charset="0"/>
              </a:rPr>
              <a:t>where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 major = ’BIT’);</a:t>
            </a:r>
          </a:p>
        </p:txBody>
      </p:sp>
    </p:spTree>
    <p:extLst>
      <p:ext uri="{BB962C8B-B14F-4D97-AF65-F5344CB8AC3E}">
        <p14:creationId xmlns:p14="http://schemas.microsoft.com/office/powerpoint/2010/main" val="3846938664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“IN”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The IN keyword works with a SET of results</a:t>
            </a:r>
          </a:p>
          <a:p>
            <a:pPr lvl="1"/>
            <a:r>
              <a:rPr lang="en-NZ" err="1"/>
              <a:t>ie</a:t>
            </a:r>
            <a:r>
              <a:rPr lang="en-NZ"/>
              <a:t> multiple rows in a table (1 or more)</a:t>
            </a:r>
          </a:p>
          <a:p>
            <a:r>
              <a:rPr lang="en-NZ"/>
              <a:t>In returns true if the variable being tested is a member of the set</a:t>
            </a:r>
          </a:p>
          <a:p>
            <a:pPr lvl="1"/>
            <a:r>
              <a:rPr lang="en-NZ"/>
              <a:t>If the variable is NOT a member of a set then it returns false</a:t>
            </a:r>
          </a:p>
        </p:txBody>
      </p:sp>
    </p:spTree>
    <p:extLst>
      <p:ext uri="{BB962C8B-B14F-4D97-AF65-F5344CB8AC3E}">
        <p14:creationId xmlns:p14="http://schemas.microsoft.com/office/powerpoint/2010/main" val="1596909987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More complex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Find the students who have applied for BIT </a:t>
            </a:r>
            <a:r>
              <a:rPr lang="en-NZ" b="1"/>
              <a:t>but not </a:t>
            </a:r>
            <a:r>
              <a:rPr lang="en-NZ"/>
              <a:t>for engineering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b="1">
                <a:latin typeface="Courier New" pitchFamily="49" charset="0"/>
                <a:cs typeface="Courier New" pitchFamily="49" charset="0"/>
              </a:rPr>
              <a:t>select</a:t>
            </a:r>
            <a:r>
              <a:rPr lang="en-NZ">
                <a:latin typeface="Courier New" pitchFamily="49" charset="0"/>
                <a:cs typeface="Courier New" pitchFamily="49" charset="0"/>
              </a:rPr>
              <a:t>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sName</a:t>
            </a:r>
            <a:endParaRPr lang="en-NZ">
              <a:latin typeface="Courier New" pitchFamily="49" charset="0"/>
              <a:cs typeface="Courier New" pitchFamily="49" charset="0"/>
            </a:endParaRPr>
          </a:p>
          <a:p>
            <a:pPr marL="400050" lvl="1" indent="0">
              <a:spcAft>
                <a:spcPts val="0"/>
              </a:spcAft>
              <a:buNone/>
            </a:pPr>
            <a:r>
              <a:rPr lang="en-NZ" b="1">
                <a:latin typeface="Courier New" pitchFamily="49" charset="0"/>
                <a:cs typeface="Courier New" pitchFamily="49" charset="0"/>
              </a:rPr>
              <a:t>from</a:t>
            </a:r>
            <a:r>
              <a:rPr lang="en-NZ">
                <a:latin typeface="Courier New" pitchFamily="49" charset="0"/>
                <a:cs typeface="Courier New" pitchFamily="49" charset="0"/>
              </a:rPr>
              <a:t> student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b="1">
                <a:latin typeface="Courier New" pitchFamily="49" charset="0"/>
                <a:cs typeface="Courier New" pitchFamily="49" charset="0"/>
              </a:rPr>
              <a:t>where</a:t>
            </a:r>
            <a:r>
              <a:rPr lang="en-NZ">
                <a:latin typeface="Courier New" pitchFamily="49" charset="0"/>
                <a:cs typeface="Courier New" pitchFamily="49" charset="0"/>
              </a:rPr>
              <a:t>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>
                <a:latin typeface="Courier New" pitchFamily="49" charset="0"/>
                <a:cs typeface="Courier New" pitchFamily="49" charset="0"/>
              </a:rPr>
              <a:t> </a:t>
            </a:r>
            <a:r>
              <a:rPr lang="en-NZ" b="1">
                <a:latin typeface="Courier New" pitchFamily="49" charset="0"/>
                <a:cs typeface="Courier New" pitchFamily="49" charset="0"/>
              </a:rPr>
              <a:t>in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(select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>
                <a:latin typeface="Courier New" pitchFamily="49" charset="0"/>
                <a:cs typeface="Courier New" pitchFamily="49" charset="0"/>
              </a:rPr>
              <a:t> from apply where major = 'BIT’)</a:t>
            </a:r>
          </a:p>
          <a:p>
            <a:pPr marL="400050" lvl="1" indent="0">
              <a:spcAft>
                <a:spcPts val="0"/>
              </a:spcAft>
              <a:buNone/>
            </a:pPr>
            <a:r>
              <a:rPr lang="en-NZ" b="1">
                <a:latin typeface="Courier New" pitchFamily="49" charset="0"/>
                <a:cs typeface="Courier New" pitchFamily="49" charset="0"/>
              </a:rPr>
              <a:t>AND</a:t>
            </a:r>
            <a:r>
              <a:rPr lang="en-NZ">
                <a:latin typeface="Courier New" pitchFamily="49" charset="0"/>
                <a:cs typeface="Courier New" pitchFamily="49" charset="0"/>
              </a:rPr>
              <a:t>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>
                <a:latin typeface="Courier New" pitchFamily="49" charset="0"/>
                <a:cs typeface="Courier New" pitchFamily="49" charset="0"/>
              </a:rPr>
              <a:t> </a:t>
            </a:r>
            <a:r>
              <a:rPr lang="en-NZ" b="1">
                <a:latin typeface="Courier New" pitchFamily="49" charset="0"/>
                <a:cs typeface="Courier New" pitchFamily="49" charset="0"/>
              </a:rPr>
              <a:t>NOT in </a:t>
            </a:r>
          </a:p>
          <a:p>
            <a:pPr marL="800100" lvl="2" indent="0">
              <a:spcAft>
                <a:spcPts val="0"/>
              </a:spcAft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(select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>
                <a:latin typeface="Courier New" pitchFamily="49" charset="0"/>
                <a:cs typeface="Courier New" pitchFamily="49" charset="0"/>
              </a:rPr>
              <a:t> from apply where major = 'Engineering');</a:t>
            </a:r>
          </a:p>
          <a:p>
            <a:pPr marL="800100" lvl="2" indent="0">
              <a:spcAft>
                <a:spcPts val="0"/>
              </a:spcAft>
              <a:buNone/>
            </a:pPr>
            <a:endParaRPr lang="en-NZ"/>
          </a:p>
          <a:p>
            <a:pPr marL="342900" lvl="2" indent="-342900"/>
            <a:r>
              <a:rPr lang="en-NZ" sz="2400">
                <a:cs typeface="ＭＳ Ｐゴシック" pitchFamily="-109" charset="-128"/>
              </a:rPr>
              <a:t>Could also have written “and not </a:t>
            </a:r>
            <a:r>
              <a:rPr lang="en-NZ" sz="2400" err="1">
                <a:cs typeface="ＭＳ Ｐゴシック" pitchFamily="-109" charset="-128"/>
              </a:rPr>
              <a:t>sID</a:t>
            </a:r>
            <a:r>
              <a:rPr lang="en-NZ" sz="2400">
                <a:cs typeface="ＭＳ Ｐゴシック" pitchFamily="-109" charset="-128"/>
              </a:rPr>
              <a:t> in (…”</a:t>
            </a:r>
          </a:p>
        </p:txBody>
      </p:sp>
    </p:spTree>
    <p:extLst>
      <p:ext uri="{BB962C8B-B14F-4D97-AF65-F5344CB8AC3E}">
        <p14:creationId xmlns:p14="http://schemas.microsoft.com/office/powerpoint/2010/main" val="3845464805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eckedOut xmlns="4ead3e30-d430-4bd6-8c58-30b78065e881">
      <UserInfo>
        <DisplayName/>
        <AccountId xsi:nil="true"/>
        <AccountType/>
      </UserInfo>
    </CheckedOut>
    <TaxCatchAll xmlns="69cf2d07-47cf-4007-8b28-8e99e3ade41f" xsi:nil="true"/>
    <lcf76f155ced4ddcb4097134ff3c332f xmlns="4ead3e30-d430-4bd6-8c58-30b78065e881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21" ma:contentTypeDescription="Create a new document." ma:contentTypeScope="" ma:versionID="90a76ca43779a7881a45673dc1c08fa4">
  <xsd:schema xmlns:xsd="http://www.w3.org/2001/XMLSchema" xmlns:xs="http://www.w3.org/2001/XMLSchema" xmlns:p="http://schemas.microsoft.com/office/2006/metadata/properties" xmlns:ns1="http://schemas.microsoft.com/sharepoint/v3" xmlns:ns2="4ead3e30-d430-4bd6-8c58-30b78065e881" xmlns:ns3="f80e0364-4a0c-48be-bba3-5345e0de1200" xmlns:ns4="69cf2d07-47cf-4007-8b28-8e99e3ade41f" targetNamespace="http://schemas.microsoft.com/office/2006/metadata/properties" ma:root="true" ma:fieldsID="401e76b1afb467d5a9fd771cebe4102a" ns1:_="" ns2:_="" ns3:_="" ns4:_="">
    <xsd:import namespace="http://schemas.microsoft.com/sharepoint/v3"/>
    <xsd:import namespace="4ead3e30-d430-4bd6-8c58-30b78065e881"/>
    <xsd:import namespace="f80e0364-4a0c-48be-bba3-5345e0de1200"/>
    <xsd:import namespace="69cf2d07-47cf-4007-8b28-8e99e3ade4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heckedOut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CheckedOut" ma:index="18" nillable="true" ma:displayName="Checked Out" ma:format="Dropdown" ma:list="UserInfo" ma:SharePointGroup="0" ma:internalName="CheckedOu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42feb5f-407f-4d79-a6e1-7fec79807d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e0364-4a0c-48be-bba3-5345e0de120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f2d07-47cf-4007-8b28-8e99e3ade41f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190b7970-43fa-48f9-bd07-9e2f5056f21f}" ma:internalName="TaxCatchAll" ma:showField="CatchAllData" ma:web="f80e0364-4a0c-48be-bba3-5345e0de12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F17BB9-0305-4A3E-B3FD-6494E6E53BC1}">
  <ds:schemaRefs>
    <ds:schemaRef ds:uri="4ead3e30-d430-4bd6-8c58-30b78065e881"/>
    <ds:schemaRef ds:uri="69cf2d07-47cf-4007-8b28-8e99e3ade41f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F6F18AE0-3F2D-4684-98D3-CF7E3E68F02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842D5C-89D0-4DE8-B48D-DF64CA7F3DC7}">
  <ds:schemaRefs>
    <ds:schemaRef ds:uri="4ead3e30-d430-4bd6-8c58-30b78065e881"/>
    <ds:schemaRef ds:uri="69cf2d07-47cf-4007-8b28-8e99e3ade41f"/>
    <ds:schemaRef ds:uri="f80e0364-4a0c-48be-bba3-5345e0de12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Application>Microsoft Office PowerPoint</Application>
  <PresentationFormat>On-screen Show (4:3)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OP_PPT_Template</vt:lpstr>
      <vt:lpstr>Sub-select and joins</vt:lpstr>
      <vt:lpstr>Student Application Database</vt:lpstr>
      <vt:lpstr>Looking at the data</vt:lpstr>
      <vt:lpstr>SQL Process</vt:lpstr>
      <vt:lpstr>Queries output tables</vt:lpstr>
      <vt:lpstr>BIT Applicants</vt:lpstr>
      <vt:lpstr>BIT Applicants</vt:lpstr>
      <vt:lpstr>“IN” keyword</vt:lpstr>
      <vt:lpstr>More complex </vt:lpstr>
      <vt:lpstr>“exists” keyword</vt:lpstr>
      <vt:lpstr>NOT exists</vt:lpstr>
      <vt:lpstr>Caution with Subqueries</vt:lpstr>
      <vt:lpstr>Exercise</vt:lpstr>
      <vt:lpstr>Use a sub select</vt:lpstr>
      <vt:lpstr>Joins</vt:lpstr>
      <vt:lpstr>Join</vt:lpstr>
      <vt:lpstr>First attempt</vt:lpstr>
      <vt:lpstr>Cartesian Product</vt:lpstr>
      <vt:lpstr>Cartesian product of two tables</vt:lpstr>
      <vt:lpstr>Three Table Joins</vt:lpstr>
      <vt:lpstr>Solution</vt:lpstr>
      <vt:lpstr>Solution</vt:lpstr>
      <vt:lpstr>Output</vt:lpstr>
      <vt:lpstr>Finally – Self Joins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revision>1</cp:revision>
  <cp:lastPrinted>2012-03-14T02:44:01Z</cp:lastPrinted>
  <dcterms:created xsi:type="dcterms:W3CDTF">2009-12-07T23:20:52Z</dcterms:created>
  <dcterms:modified xsi:type="dcterms:W3CDTF">2025-03-24T21:46:39Z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  <property fmtid="{D5CDD505-2E9C-101B-9397-08002B2CF9AE}" pid="3" name="MediaServiceImageTags">
    <vt:lpwstr/>
  </property>
</Properties>
</file>