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9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48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52B06-1D1C-264F-BB98-B3BCA8D743BF}" type="datetimeFigureOut">
              <a:rPr lang="en-CO" smtClean="0"/>
              <a:t>18/05/20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77829-3A3C-2D48-9E6E-32E9E660EDC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2731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77829-3A3C-2D48-9E6E-32E9E660EDC1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4245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46B2-A7D0-8949-8756-FAFBA3969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DB657-EA3F-F74A-A135-40817CB9B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7A2C-2C20-4D43-985B-EB8D645C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97CA-D62A-9244-AA5C-8D1C4E0761FB}" type="datetimeFigureOut">
              <a:rPr lang="en-CO" smtClean="0"/>
              <a:t>18/05/20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21086-11FB-0340-8B52-6BD9D1B8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6E4A-D71B-8548-8FD1-2A291C51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001-431D-8442-BE7E-5C5E244C760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4007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E265-4EE8-BF4F-9F98-63C4F23E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0291C-24FA-D44E-8A3D-29A101A7C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BEEF-0839-ED44-8D38-A036DAC9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97CA-D62A-9244-AA5C-8D1C4E0761FB}" type="datetimeFigureOut">
              <a:rPr lang="en-CO" smtClean="0"/>
              <a:t>18/05/20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8D11-1D1A-7842-BC15-BBC43F38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C78A-47BE-7147-A66D-76BB7425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001-431D-8442-BE7E-5C5E244C760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0502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9B273-9688-F045-946C-6FD9C3B78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B5A48-1CAA-EC49-B723-E5471FD4F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2871-E204-8349-A2E2-AA7082D7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97CA-D62A-9244-AA5C-8D1C4E0761FB}" type="datetimeFigureOut">
              <a:rPr lang="en-CO" smtClean="0"/>
              <a:t>18/05/20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80C4-6A5D-1646-88A4-ABA0D0EF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FDDE-969E-AB4C-BE86-ED6B74C0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001-431D-8442-BE7E-5C5E244C760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8712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2CEB-0299-5449-B122-96C39F9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6849-98E9-F245-BB44-CEFF2A7C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9481-61BB-224B-89D7-1EB1582D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97CA-D62A-9244-AA5C-8D1C4E0761FB}" type="datetimeFigureOut">
              <a:rPr lang="en-CO" smtClean="0"/>
              <a:t>18/05/20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2CEE0-901E-8543-8BED-0247A8D9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788BF-B9A2-B44D-AA99-CB30A24C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001-431D-8442-BE7E-5C5E244C760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0457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783B-FEE7-5F49-B4C8-1FED0A4C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0AF41-16DB-3B47-86A1-F785ABDD2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4ABC-89D2-344B-AF4D-CB400F27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97CA-D62A-9244-AA5C-8D1C4E0761FB}" type="datetimeFigureOut">
              <a:rPr lang="en-CO" smtClean="0"/>
              <a:t>18/05/20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5C664-021D-1444-9C18-78CC50FA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158A-AC74-A544-A510-D1F2986B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001-431D-8442-BE7E-5C5E244C760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8897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47BD-B965-5D41-B3FE-7815A1B0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9692-66BD-B54E-A89B-6DC6A5FF4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89294-4486-E74B-A3E5-2CE220A0B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C8D8-D367-254D-AAC8-C2FB98B7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97CA-D62A-9244-AA5C-8D1C4E0761FB}" type="datetimeFigureOut">
              <a:rPr lang="en-CO" smtClean="0"/>
              <a:t>18/05/20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3E3B4-0971-E945-A633-4C135136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6F910-8113-3247-81A3-991DD4D9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001-431D-8442-BE7E-5C5E244C760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7955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8639-DE21-0A42-B6BE-6CBE2CFB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E7EBA-48E3-834A-850E-D665422C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6347-6FC7-9640-8FE4-A4054CB3B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57151-08A9-DD46-B338-46BD8AAA0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6E486-FD68-F74B-BABE-3B51217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B870F-60F3-F44B-B11B-16B923CC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97CA-D62A-9244-AA5C-8D1C4E0761FB}" type="datetimeFigureOut">
              <a:rPr lang="en-CO" smtClean="0"/>
              <a:t>18/05/20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B1E0C-7804-2741-A82E-17B414CA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F986A-663C-7A4A-91F8-3CCC2919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001-431D-8442-BE7E-5C5E244C760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9553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9438-F646-E44C-A66A-7DB367AB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F4085-EDAF-C641-9785-3A179C4F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97CA-D62A-9244-AA5C-8D1C4E0761FB}" type="datetimeFigureOut">
              <a:rPr lang="en-CO" smtClean="0"/>
              <a:t>18/05/20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D7922-813D-FD4A-B5F8-3ACE6350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4136D-75C1-BB49-B36F-D1E27B4E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001-431D-8442-BE7E-5C5E244C760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0713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AE13D-2953-6345-9735-2775A267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97CA-D62A-9244-AA5C-8D1C4E0761FB}" type="datetimeFigureOut">
              <a:rPr lang="en-CO" smtClean="0"/>
              <a:t>18/05/20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2A7DF-DE3C-CE4C-B137-7276DBBB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EF288-EC50-CD40-B74E-6D8DB6B2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001-431D-8442-BE7E-5C5E244C760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396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E5BD-27FD-F64C-BE04-1152FCF0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2A36-C3B2-FC4E-B4A0-FCD328FC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3C8CD-2349-D544-9766-ED04D67A6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0A4B-EC01-9848-956C-E4EE034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97CA-D62A-9244-AA5C-8D1C4E0761FB}" type="datetimeFigureOut">
              <a:rPr lang="en-CO" smtClean="0"/>
              <a:t>18/05/20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F3041-4B88-6E41-A1C3-1B7E19C5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0C723-8BFE-064B-816D-0410BD89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001-431D-8442-BE7E-5C5E244C760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413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13CA-6CBA-A04C-B35B-5578D061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3B4BA-6A22-5F47-A66D-2E6BB2660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B18ED-097D-1542-A44A-D0374D5F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86780-D604-0E4F-BE50-BCAF35AC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97CA-D62A-9244-AA5C-8D1C4E0761FB}" type="datetimeFigureOut">
              <a:rPr lang="en-CO" smtClean="0"/>
              <a:t>18/05/20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93E7E-7923-3C4D-AA94-BAA94EC8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7AE5E-09A2-3F4D-A221-454D3F1F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001-431D-8442-BE7E-5C5E244C760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3348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EE5E8-0745-AF4E-A1E9-20038D8E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BD1A9-0925-CB43-A66A-A86241F0D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AF39-D4AD-0B47-9F9F-53603A1FB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97CA-D62A-9244-AA5C-8D1C4E0761FB}" type="datetimeFigureOut">
              <a:rPr lang="en-CO" smtClean="0"/>
              <a:t>18/05/20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B5C0-B0D6-294E-B18A-7ECBBDCE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D48D-B9C7-9646-A684-2968099B8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8001-431D-8442-BE7E-5C5E244C760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843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57CE6-8304-C347-BD91-8ABB23DA7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218" b="68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5D9DC-AEBC-3848-A063-BCB84F0B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200"/>
              <a:t>Predicción del resultado final de un estudiante con base a sus interacciones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B65EDD-5507-EE4A-97ED-53743DA2F4B1}"/>
              </a:ext>
            </a:extLst>
          </p:cNvPr>
          <p:cNvSpPr txBox="1">
            <a:spLocks/>
          </p:cNvSpPr>
          <p:nvPr/>
        </p:nvSpPr>
        <p:spPr>
          <a:xfrm>
            <a:off x="-120384" y="6411656"/>
            <a:ext cx="4410636" cy="340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CO" sz="2100" dirty="0"/>
              <a:t>Hugo Santiago Hernández Limas</a:t>
            </a:r>
          </a:p>
        </p:txBody>
      </p:sp>
    </p:spTree>
    <p:extLst>
      <p:ext uri="{BB962C8B-B14F-4D97-AF65-F5344CB8AC3E}">
        <p14:creationId xmlns:p14="http://schemas.microsoft.com/office/powerpoint/2010/main" val="22522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5EE5-9487-2E41-BF79-C0EF4968F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96" y="0"/>
            <a:ext cx="12097407" cy="712075"/>
          </a:xfrm>
        </p:spPr>
        <p:txBody>
          <a:bodyPr>
            <a:noAutofit/>
          </a:bodyPr>
          <a:lstStyle/>
          <a:p>
            <a:r>
              <a:rPr lang="en-CO" sz="4800" dirty="0"/>
              <a:t>Predicción del resultado final usando arboles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6CC9-F088-AA4E-9BBC-7C133114A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0897" y="712075"/>
            <a:ext cx="2028496" cy="496996"/>
          </a:xfrm>
        </p:spPr>
        <p:txBody>
          <a:bodyPr/>
          <a:lstStyle/>
          <a:p>
            <a:r>
              <a:rPr lang="en-CO" dirty="0"/>
              <a:t>Decision Tree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B00355D-9902-C643-A7C3-9101D9A48A93}"/>
              </a:ext>
            </a:extLst>
          </p:cNvPr>
          <p:cNvSpPr txBox="1">
            <a:spLocks/>
          </p:cNvSpPr>
          <p:nvPr/>
        </p:nvSpPr>
        <p:spPr>
          <a:xfrm>
            <a:off x="8602178" y="712075"/>
            <a:ext cx="3021723" cy="49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 dirty="0"/>
              <a:t>Tuned Decision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92014-8761-5B43-9E6A-1D52BFA8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70" y="1303226"/>
            <a:ext cx="4492252" cy="1490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E1F1F1-A91E-1347-9343-FB92FC43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82" y="1209071"/>
            <a:ext cx="4843848" cy="1458148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50FFBC9C-22FE-DD4C-8560-320204BEC619}"/>
              </a:ext>
            </a:extLst>
          </p:cNvPr>
          <p:cNvSpPr txBox="1">
            <a:spLocks/>
          </p:cNvSpPr>
          <p:nvPr/>
        </p:nvSpPr>
        <p:spPr>
          <a:xfrm>
            <a:off x="2898511" y="2682505"/>
            <a:ext cx="6394976" cy="49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 sz="2800" dirty="0"/>
              <a:t>Consideraciones del data 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1DAD82-1025-8D46-BC4C-824B1235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82" y="3228639"/>
            <a:ext cx="5328388" cy="11066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EF87AE-FF81-6D4F-AD58-81059A5F46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148"/>
          <a:stretch/>
        </p:blipFill>
        <p:spPr>
          <a:xfrm>
            <a:off x="325282" y="4433581"/>
            <a:ext cx="5744599" cy="1295594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40E0835D-9AC7-EA43-A6E1-3838CD794FEF}"/>
              </a:ext>
            </a:extLst>
          </p:cNvPr>
          <p:cNvSpPr txBox="1">
            <a:spLocks/>
          </p:cNvSpPr>
          <p:nvPr/>
        </p:nvSpPr>
        <p:spPr>
          <a:xfrm>
            <a:off x="47296" y="5897426"/>
            <a:ext cx="6394976" cy="86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O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016B367-A443-9348-8BC5-FDFD69D3D463}"/>
              </a:ext>
            </a:extLst>
          </p:cNvPr>
          <p:cNvSpPr txBox="1">
            <a:spLocks/>
          </p:cNvSpPr>
          <p:nvPr/>
        </p:nvSpPr>
        <p:spPr>
          <a:xfrm>
            <a:off x="-24882" y="5827452"/>
            <a:ext cx="3944276" cy="10305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 dirty="0"/>
              <a:t>Se exluyeron las columnas con una ocurrencia del 0 mayor a 65%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91E399A-C191-DE40-AEE4-4FF21E1C15AF}"/>
              </a:ext>
            </a:extLst>
          </p:cNvPr>
          <p:cNvSpPr txBox="1">
            <a:spLocks/>
          </p:cNvSpPr>
          <p:nvPr/>
        </p:nvSpPr>
        <p:spPr>
          <a:xfrm>
            <a:off x="3744437" y="5827452"/>
            <a:ext cx="2522878" cy="10305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 dirty="0"/>
              <a:t>Esto deja 10 variables fuera y 13 dentro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CB6EAB7-7CEE-5845-BEEA-E4A4CA1BDF5C}"/>
              </a:ext>
            </a:extLst>
          </p:cNvPr>
          <p:cNvSpPr txBox="1">
            <a:spLocks/>
          </p:cNvSpPr>
          <p:nvPr/>
        </p:nvSpPr>
        <p:spPr>
          <a:xfrm>
            <a:off x="5976953" y="3180212"/>
            <a:ext cx="4492252" cy="3894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 dirty="0"/>
              <a:t>La clase está desbalanceadas:</a:t>
            </a:r>
          </a:p>
          <a:p>
            <a:endParaRPr lang="en-CO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0E0789-1E62-DF44-A248-18C3D5CB7E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73" t="12623" b="9122"/>
          <a:stretch/>
        </p:blipFill>
        <p:spPr>
          <a:xfrm>
            <a:off x="6267315" y="3499682"/>
            <a:ext cx="3490598" cy="1106665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986F4957-60B6-9841-9C26-05C926380A0B}"/>
              </a:ext>
            </a:extLst>
          </p:cNvPr>
          <p:cNvSpPr txBox="1">
            <a:spLocks/>
          </p:cNvSpPr>
          <p:nvPr/>
        </p:nvSpPr>
        <p:spPr>
          <a:xfrm>
            <a:off x="8742363" y="3795015"/>
            <a:ext cx="3402340" cy="811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 dirty="0"/>
              <a:t>Para el análisis se excluyen Withdrawn y Distinction</a:t>
            </a:r>
          </a:p>
          <a:p>
            <a:endParaRPr lang="en-CO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7E29AB8-DC7A-7A42-8296-123FB838F90F}"/>
              </a:ext>
            </a:extLst>
          </p:cNvPr>
          <p:cNvSpPr txBox="1">
            <a:spLocks/>
          </p:cNvSpPr>
          <p:nvPr/>
        </p:nvSpPr>
        <p:spPr>
          <a:xfrm>
            <a:off x="6267315" y="4786039"/>
            <a:ext cx="5557516" cy="86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 dirty="0"/>
              <a:t>Se balancea la clase usando 6000 para Pass y 6000 datos para Fail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72E8D28-D52D-C743-906B-2ED82980774B}"/>
              </a:ext>
            </a:extLst>
          </p:cNvPr>
          <p:cNvSpPr txBox="1">
            <a:spLocks/>
          </p:cNvSpPr>
          <p:nvPr/>
        </p:nvSpPr>
        <p:spPr>
          <a:xfrm>
            <a:off x="6309202" y="5729175"/>
            <a:ext cx="5557516" cy="861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 dirty="0"/>
              <a:t>Mejor hiperparametro:</a:t>
            </a:r>
          </a:p>
          <a:p>
            <a:r>
              <a:rPr lang="en-CO" dirty="0"/>
              <a:t>Profundidad de 7</a:t>
            </a:r>
          </a:p>
        </p:txBody>
      </p:sp>
    </p:spTree>
    <p:extLst>
      <p:ext uri="{BB962C8B-B14F-4D97-AF65-F5344CB8AC3E}">
        <p14:creationId xmlns:p14="http://schemas.microsoft.com/office/powerpoint/2010/main" val="36162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1" grpId="0"/>
      <p:bldP spid="17" grpId="0"/>
      <p:bldP spid="18" grpId="0"/>
      <p:bldP spid="19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81FD-1A6B-2E40-9C0A-F4A8D203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7" y="123078"/>
            <a:ext cx="4495799" cy="603063"/>
          </a:xfrm>
        </p:spPr>
        <p:txBody>
          <a:bodyPr>
            <a:normAutofit fontScale="90000"/>
          </a:bodyPr>
          <a:lstStyle/>
          <a:p>
            <a:r>
              <a:rPr lang="en-CO" dirty="0"/>
              <a:t>Ahora por periodo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0D1ED-6205-614E-BCD4-E27AFA73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7" y="901434"/>
            <a:ext cx="36068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F29A9-D583-AB4F-8ED9-6122A2F7A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7" y="3106057"/>
            <a:ext cx="9461500" cy="1930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6CE8B3-1228-4D4F-8514-5C1C74F7040F}"/>
              </a:ext>
            </a:extLst>
          </p:cNvPr>
          <p:cNvSpPr txBox="1">
            <a:spLocks/>
          </p:cNvSpPr>
          <p:nvPr/>
        </p:nvSpPr>
        <p:spPr>
          <a:xfrm>
            <a:off x="183776" y="2377769"/>
            <a:ext cx="8372395" cy="60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O" dirty="0"/>
              <a:t>Mejores parametros por periodo </a:t>
            </a:r>
          </a:p>
        </p:txBody>
      </p:sp>
    </p:spTree>
    <p:extLst>
      <p:ext uri="{BB962C8B-B14F-4D97-AF65-F5344CB8AC3E}">
        <p14:creationId xmlns:p14="http://schemas.microsoft.com/office/powerpoint/2010/main" val="265099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C791-BE38-944A-88FC-549AA05C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14" y="365125"/>
            <a:ext cx="2612571" cy="941161"/>
          </a:xfrm>
        </p:spPr>
        <p:txBody>
          <a:bodyPr/>
          <a:lstStyle/>
          <a:p>
            <a:r>
              <a:rPr lang="en-CO" dirty="0"/>
              <a:t>2013b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422DE-F220-E543-90F5-8CA95153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496786"/>
            <a:ext cx="4641850" cy="1304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69CACF-811F-7349-BB3D-F7C0D116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24" y="4402819"/>
            <a:ext cx="5371193" cy="15733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18A8BA3-C664-8341-B9D4-5D545FEF93B1}"/>
              </a:ext>
            </a:extLst>
          </p:cNvPr>
          <p:cNvSpPr txBox="1">
            <a:spLocks/>
          </p:cNvSpPr>
          <p:nvPr/>
        </p:nvSpPr>
        <p:spPr>
          <a:xfrm>
            <a:off x="2536045" y="3461658"/>
            <a:ext cx="2612571" cy="941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O" dirty="0"/>
              <a:t>2013j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712274-787D-C840-A6FC-23BAC027388D}"/>
              </a:ext>
            </a:extLst>
          </p:cNvPr>
          <p:cNvSpPr txBox="1">
            <a:spLocks/>
          </p:cNvSpPr>
          <p:nvPr/>
        </p:nvSpPr>
        <p:spPr>
          <a:xfrm>
            <a:off x="9100457" y="365125"/>
            <a:ext cx="2612571" cy="941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O" dirty="0"/>
              <a:t>2014b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337F82-AF6C-CA44-B235-B2F37E3ED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735" y="1498564"/>
            <a:ext cx="4901293" cy="138734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DC55341-FD8F-1C4B-BF20-1A9D87659421}"/>
              </a:ext>
            </a:extLst>
          </p:cNvPr>
          <p:cNvSpPr txBox="1">
            <a:spLocks/>
          </p:cNvSpPr>
          <p:nvPr/>
        </p:nvSpPr>
        <p:spPr>
          <a:xfrm>
            <a:off x="9089572" y="3303485"/>
            <a:ext cx="2612571" cy="941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O" dirty="0"/>
              <a:t>2014j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30284F-03E0-B648-B370-E89EC372E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826" y="4430291"/>
            <a:ext cx="4862823" cy="14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0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70571-4C39-E143-B22E-55D5CE98D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3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91E398-E112-6749-935D-14AC0804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Gracias!!!</a:t>
            </a:r>
          </a:p>
        </p:txBody>
      </p:sp>
    </p:spTree>
    <p:extLst>
      <p:ext uri="{BB962C8B-B14F-4D97-AF65-F5344CB8AC3E}">
        <p14:creationId xmlns:p14="http://schemas.microsoft.com/office/powerpoint/2010/main" val="404412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98</Words>
  <Application>Microsoft Macintosh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Predicción del resultado final de un estudiante con base a sus interacciones</vt:lpstr>
      <vt:lpstr>Predicción del resultado final usando arboles</vt:lpstr>
      <vt:lpstr>Ahora por periodo</vt:lpstr>
      <vt:lpstr>2013b</vt:lpstr>
      <vt:lpstr>Gracias!!!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del resultado final de un estudiante con base a sus interacciones</dc:title>
  <dc:creator>William Stiven Duarte</dc:creator>
  <cp:lastModifiedBy>William Stiven Duarte</cp:lastModifiedBy>
  <cp:revision>3</cp:revision>
  <dcterms:created xsi:type="dcterms:W3CDTF">2020-05-18T06:16:30Z</dcterms:created>
  <dcterms:modified xsi:type="dcterms:W3CDTF">2020-05-18T14:04:19Z</dcterms:modified>
</cp:coreProperties>
</file>