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3"/>
  </p:normalViewPr>
  <p:slideViewPr>
    <p:cSldViewPr snapToGrid="0" snapToObjects="1">
      <p:cViewPr varScale="1">
        <p:scale>
          <a:sx n="130" d="100"/>
          <a:sy n="13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6BB1-8B93-B743-BAC5-5649A26E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F2A51-4C19-1D49-AED8-67B2ED13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C4FA-335A-0143-B191-5D853EEC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AF35-2114-B943-BD57-A3BC9F50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3B3D-EA16-D84B-B1BE-ABF10423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63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696E-75F4-BB4B-96FB-5310EC5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3E4CB-3A88-FB4C-BFF0-B37E5391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14B3-D2F8-F44D-9198-9F494B77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5BC2-8C23-EB40-A508-DA40E862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3F88-D6FD-1149-8239-E77FE806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469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A0E3-A952-404E-BE6F-FCFA845DD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98D3-8E6B-C64A-8406-7FCF038E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C099-7D15-8647-935A-4EEF9CD5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C5CB-92FE-284E-9958-FD976640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7B79-D5D7-6D4F-B156-2AC9AE41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560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B69-63AC-1C41-91DC-C3B6F3BD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D4B0-49CA-5947-BF3F-048492D7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F134-CF66-DF44-9746-2EC23E27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97D4-8310-4F4E-AF17-86558535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8DDB-7638-2248-B61D-CE4CC5E5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3957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162E-0641-1F4E-9C01-9C76E928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E444F-A6DB-6E44-A184-A4987B99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16A6-C21F-454C-8DCB-AD48DC0E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504B-1F73-4C43-A31E-899B0401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F6CC-42CB-FB42-B366-203EBCE9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7877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7417-9029-F948-84DE-F4B75DA1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5ED8-6078-384F-84A4-FDED2B9D4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5903A-E6E2-BC47-A35A-84B23604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C38B-F759-824B-8E21-AF060494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A68EE-3EC7-234B-82A3-E5B7A5C7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94049-A430-B24B-954E-6FD2B06F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1931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8F07-2476-424E-B91A-5DB1CB8F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5706-171F-2B4B-9917-8F942059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464A5-CE8B-9243-8B8E-8955DF59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15F3D-76D8-A14B-8205-79F7B75DE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837F3-BD8B-D941-A527-3EF14624B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E3DB1-C098-BC49-90A9-5CC5618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F0C4D-8073-6142-B073-C94E5459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C021-D440-E14E-A551-E9284D74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50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AAD2-BDAD-1941-A938-26685781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54ACC-E603-914C-9DDE-8DCA4844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CD9B4-C824-E24D-8BDC-85B24245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F7911-0321-C440-A295-2D48CF4B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425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8580B-E6BA-5249-83D3-7DE98A9A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42BB9-BBA0-0C41-9FD1-DC925F91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3C85-323C-5F42-93D7-B0F99EB4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4151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3D69-0619-8A44-98D8-F6A09AAC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9261-84BB-6A4A-A72C-B3358FD7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65DB-2C21-B241-AFAC-F2859E22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2A384-DA85-9B48-B397-C51F2ECC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4B28-49AC-E240-A8D2-E333D263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3B271-E212-354A-B1EC-9FC43816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359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726-95F8-5743-9F53-25FB5EA9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8214E-CB51-9B43-A901-5CFCC7600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F48AC-3F97-AA4D-94B4-338647B1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D15C-016A-9E46-A5AF-89F7CF4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A2F4B-0618-8544-84DC-B684DC45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C5BA-1FDB-5245-8E01-D11D393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531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E010B-BA15-0543-949C-21A7568C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D58D-A664-9543-AD16-438A823A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A96B-B69E-CB47-9F10-AE8C0145C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5CAF-2324-A248-A2BB-89982EED7CE8}" type="datetimeFigureOut">
              <a:rPr lang="en-CO" smtClean="0"/>
              <a:t>29/05/20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A360-2B60-5D40-A5C9-E3476A461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C1B3-48DD-6E41-A97A-7B99BAF98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ACC2-5E85-E54D-B83C-5F2F3D7AEE7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2224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A7B66-512C-E945-83C1-75267D1C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12" y="616108"/>
            <a:ext cx="8653664" cy="5793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284220-F5CC-D740-A212-B470040BD0F9}"/>
              </a:ext>
            </a:extLst>
          </p:cNvPr>
          <p:cNvSpPr/>
          <p:nvPr/>
        </p:nvSpPr>
        <p:spPr>
          <a:xfrm>
            <a:off x="126124" y="2054800"/>
            <a:ext cx="4109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2000" dirty="0"/>
              <a:t>Distribución de los datos en una columna con alta ocurrencia del cero</a:t>
            </a:r>
          </a:p>
        </p:txBody>
      </p:sp>
    </p:spTree>
    <p:extLst>
      <p:ext uri="{BB962C8B-B14F-4D97-AF65-F5344CB8AC3E}">
        <p14:creationId xmlns:p14="http://schemas.microsoft.com/office/powerpoint/2010/main" val="2460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89D43B-61D4-2E48-BC3E-D0F5544C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72" y="485414"/>
            <a:ext cx="7497067" cy="58871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AB78B7-7A82-124F-B8BD-74137EBD1F81}"/>
              </a:ext>
            </a:extLst>
          </p:cNvPr>
          <p:cNvSpPr/>
          <p:nvPr/>
        </p:nvSpPr>
        <p:spPr>
          <a:xfrm>
            <a:off x="172361" y="2782668"/>
            <a:ext cx="3804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2400" dirty="0"/>
              <a:t>Distribución de los datos en una columna con media-alta  ocurrencia del cero</a:t>
            </a:r>
          </a:p>
        </p:txBody>
      </p:sp>
    </p:spTree>
    <p:extLst>
      <p:ext uri="{BB962C8B-B14F-4D97-AF65-F5344CB8AC3E}">
        <p14:creationId xmlns:p14="http://schemas.microsoft.com/office/powerpoint/2010/main" val="404898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56D2F-2A75-C840-AB58-7C775E1F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21" y="347224"/>
            <a:ext cx="7426618" cy="6049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FD1D3B-786E-3F4B-AC95-F7BC06BEDE50}"/>
              </a:ext>
            </a:extLst>
          </p:cNvPr>
          <p:cNvSpPr/>
          <p:nvPr/>
        </p:nvSpPr>
        <p:spPr>
          <a:xfrm>
            <a:off x="172361" y="2782667"/>
            <a:ext cx="4199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2400" dirty="0"/>
              <a:t>Distribución de los datos en una columna con media  ocurrencia del cero</a:t>
            </a:r>
          </a:p>
        </p:txBody>
      </p:sp>
    </p:spTree>
    <p:extLst>
      <p:ext uri="{BB962C8B-B14F-4D97-AF65-F5344CB8AC3E}">
        <p14:creationId xmlns:p14="http://schemas.microsoft.com/office/powerpoint/2010/main" val="31681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30E07-5445-3446-88A7-2D60D7CE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39" y="186588"/>
            <a:ext cx="8010665" cy="6484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4FBCFE-806A-9E49-8883-A51E068DB1C3}"/>
              </a:ext>
            </a:extLst>
          </p:cNvPr>
          <p:cNvSpPr/>
          <p:nvPr/>
        </p:nvSpPr>
        <p:spPr>
          <a:xfrm>
            <a:off x="319506" y="1153564"/>
            <a:ext cx="43872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O" sz="2000" dirty="0"/>
              <a:t>Distribución de los datos en una columna con media-baja ocurrencia del cero</a:t>
            </a:r>
          </a:p>
        </p:txBody>
      </p:sp>
    </p:spTree>
    <p:extLst>
      <p:ext uri="{BB962C8B-B14F-4D97-AF65-F5344CB8AC3E}">
        <p14:creationId xmlns:p14="http://schemas.microsoft.com/office/powerpoint/2010/main" val="379929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43821-3A5F-8E46-9743-5E84BFC1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52" y="0"/>
            <a:ext cx="8177048" cy="6621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E6169-84BC-2D4A-9F04-E6C8E83C7346}"/>
              </a:ext>
            </a:extLst>
          </p:cNvPr>
          <p:cNvSpPr txBox="1"/>
          <p:nvPr/>
        </p:nvSpPr>
        <p:spPr>
          <a:xfrm>
            <a:off x="0" y="1384793"/>
            <a:ext cx="4331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/>
              <a:t>Distribución de los datos en una columna con baja ocurrencia del cero</a:t>
            </a:r>
          </a:p>
        </p:txBody>
      </p:sp>
    </p:spTree>
    <p:extLst>
      <p:ext uri="{BB962C8B-B14F-4D97-AF65-F5344CB8AC3E}">
        <p14:creationId xmlns:p14="http://schemas.microsoft.com/office/powerpoint/2010/main" val="23938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Stiven Duarte</dc:creator>
  <cp:lastModifiedBy>William Stiven Duarte</cp:lastModifiedBy>
  <cp:revision>2</cp:revision>
  <dcterms:created xsi:type="dcterms:W3CDTF">2020-05-29T21:09:12Z</dcterms:created>
  <dcterms:modified xsi:type="dcterms:W3CDTF">2020-05-29T21:29:31Z</dcterms:modified>
</cp:coreProperties>
</file>