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88888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blurRad="63500" dist="50800" dir="5400000" rotWithShape="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4"/>
          </p:nvPr>
        </p:nvSpPr>
        <p:spPr>
          <a:xfrm rot="180000">
            <a:off x="7029728" y="4460354"/>
            <a:ext cx="4959171" cy="4013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70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1270000" y="4559298"/>
            <a:ext cx="10464800" cy="12703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buBlip>
                <a:blip r:embed="rId6"/>
              </a:buBlip>
              <a:defRPr i="1"/>
            </a:lvl2pPr>
            <a:lvl3pPr algn="ctr">
              <a:spcBef>
                <a:spcPts val="0"/>
              </a:spcBef>
              <a:buBlip>
                <a:blip r:embed="rId6"/>
              </a:buBlip>
              <a:defRPr i="1"/>
            </a:lvl3pPr>
            <a:lvl4pPr algn="ctr">
              <a:spcBef>
                <a:spcPts val="0"/>
              </a:spcBef>
              <a:buBlip>
                <a:blip r:embed="rId6"/>
              </a:buBlip>
              <a:defRPr i="1"/>
            </a:lvl4pPr>
            <a:lvl5pPr algn="ctr">
              <a:spcBef>
                <a:spcPts val="0"/>
              </a:spcBef>
              <a:buBlip>
                <a:blip r:embed="rId6"/>
              </a:buBlip>
              <a:defRPr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44500"/>
          </a:xfrm>
          <a:prstGeom prst="rect">
            <a:avLst/>
          </a:prstGeom>
        </p:spPr>
        <p:txBody>
          <a:bodyPr anchor="t"/>
          <a:lstStyle/>
          <a:p>
            <a:pPr marL="310895" indent="-310895" defTabSz="397256">
              <a:spcBef>
                <a:spcPts val="2700"/>
              </a:spcBef>
              <a:buBlip>
                <a:blip r:embed="rId6"/>
              </a:buBlip>
              <a:defRPr sz="2448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1272292" y="946150"/>
            <a:ext cx="10464803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6565900" y="1358900"/>
            <a:ext cx="5185077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498"/>
            <a:ext cx="6858001" cy="3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9114" t="12500" r="27552" b="27500"/>
          <a:stretch>
            <a:fillRect/>
          </a:stretch>
        </p:blipFill>
        <p:spPr>
          <a:xfrm rot="10800000">
            <a:off x="-2" y="9016999"/>
            <a:ext cx="13004803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lus-line.png"/>
          <p:cNvPicPr>
            <a:picLocks noChangeAspect="1"/>
          </p:cNvPicPr>
          <p:nvPr/>
        </p:nvPicPr>
        <p:blipFill>
          <a:blip r:embed="rId2">
            <a:extLst/>
          </a:blip>
          <a:srcRect t="18751" r="51796" b="21247"/>
          <a:stretch>
            <a:fillRect/>
          </a:stretch>
        </p:blipFill>
        <p:spPr>
          <a:xfrm rot="10800002">
            <a:off x="704848" y="1974844"/>
            <a:ext cx="11753852" cy="30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apbook_title_h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pic" sz="half" idx="13"/>
          </p:nvPr>
        </p:nvSpPr>
        <p:spPr>
          <a:xfrm rot="21360000">
            <a:off x="7449145" y="2547298"/>
            <a:ext cx="4737181" cy="6311902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solidFill>
                  <a:srgbClr val="00628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theme/theme1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Georgia</vt:lpstr>
      <vt:lpstr>Helvetica Neue</vt:lpstr>
      <vt:lpstr>Marker Felt</vt:lpstr>
      <vt:lpstr>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Guillaume DESFORGES</cp:lastModifiedBy>
  <cp:revision>1</cp:revision>
  <dcterms:modified xsi:type="dcterms:W3CDTF">2017-03-03T14:47:36Z</dcterms:modified>
</cp:coreProperties>
</file>