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2E5F6"/>
          </a:solidFill>
        </a:fill>
      </a:tcStyle>
    </a:wholeTbl>
    <a:band2H>
      <a:tcTxStyle/>
      <a:tcStyle>
        <a:tcBdr/>
        <a:fill>
          <a:solidFill>
            <a:srgbClr val="EAF3FB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F4E6CE"/>
          </a:solidFill>
        </a:fill>
      </a:tcStyle>
    </a:wholeTbl>
    <a:band2H>
      <a:tcTxStyle/>
      <a:tcStyle>
        <a:tcBdr/>
        <a:fill>
          <a:solidFill>
            <a:srgbClr val="F9F3E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DD6E9"/>
          </a:solidFill>
        </a:fill>
      </a:tcStyle>
    </a:wholeTbl>
    <a:band2H>
      <a:tcTxStyle/>
      <a:tcStyle>
        <a:tcBdr/>
        <a:fill>
          <a:solidFill>
            <a:srgbClr val="EFEBF4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88888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88888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508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254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1" Type="http://schemas.openxmlformats.org/officeDocument/2006/relationships/slide" Target="slides/slide5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crapbook_cover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pic" idx="13"/>
          </p:nvPr>
        </p:nvSpPr>
        <p:spPr>
          <a:xfrm rot="1">
            <a:off x="1041400" y="914400"/>
            <a:ext cx="6502401" cy="7861301"/>
          </a:xfrm>
          <a:prstGeom prst="rect">
            <a:avLst/>
          </a:prstGeom>
          <a:effectLst>
            <a:outerShdw blurRad="63500" dist="50800" dir="5400000" rotWithShape="0">
              <a:srgbClr val="292929">
                <a:alpha val="465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quarter" idx="14"/>
          </p:nvPr>
        </p:nvSpPr>
        <p:spPr>
          <a:xfrm rot="180000">
            <a:off x="7029728" y="4460354"/>
            <a:ext cx="4959171" cy="4013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5"/>
          </p:nvPr>
        </p:nvSpPr>
        <p:spPr>
          <a:xfrm>
            <a:off x="6819900" y="939800"/>
            <a:ext cx="4889500" cy="367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67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21428" r="64507" b="16069"/>
          <a:stretch>
            <a:fillRect/>
          </a:stretch>
        </p:blipFill>
        <p:spPr>
          <a:xfrm>
            <a:off x="444500" y="1854199"/>
            <a:ext cx="12115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8"/>
            <a:ext cx="9753601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8"/>
            <a:ext cx="7239003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8678" r="51892"/>
          <a:stretch>
            <a:fillRect/>
          </a:stretch>
        </p:blipFill>
        <p:spPr>
          <a:xfrm rot="10799995">
            <a:off x="882648" y="8775709"/>
            <a:ext cx="1146175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4" cy="410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crapbook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270000" y="29718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apbook_cover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70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1270000" y="4559298"/>
            <a:ext cx="10464800" cy="12703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buBlip>
                <a:blip r:embed="rId6"/>
              </a:buBlip>
              <a:defRPr i="1"/>
            </a:lvl2pPr>
            <a:lvl3pPr algn="ctr">
              <a:spcBef>
                <a:spcPts val="0"/>
              </a:spcBef>
              <a:buBlip>
                <a:blip r:embed="rId6"/>
              </a:buBlip>
              <a:defRPr i="1"/>
            </a:lvl3pPr>
            <a:lvl4pPr algn="ctr">
              <a:spcBef>
                <a:spcPts val="0"/>
              </a:spcBef>
              <a:buBlip>
                <a:blip r:embed="rId6"/>
              </a:buBlip>
              <a:defRPr i="1"/>
            </a:lvl4pPr>
            <a:lvl5pPr algn="ctr">
              <a:spcBef>
                <a:spcPts val="0"/>
              </a:spcBef>
              <a:buBlip>
                <a:blip r:embed="rId6"/>
              </a:buBlip>
              <a:defRPr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44500"/>
          </a:xfrm>
          <a:prstGeom prst="rect">
            <a:avLst/>
          </a:prstGeom>
        </p:spPr>
        <p:txBody>
          <a:bodyPr anchor="t"/>
          <a:lstStyle/>
          <a:p>
            <a:pPr marL="310895" indent="-310895" defTabSz="397256">
              <a:spcBef>
                <a:spcPts val="2700"/>
              </a:spcBef>
              <a:buBlip>
                <a:blip r:embed="rId6"/>
              </a:buBlip>
              <a:defRPr sz="2448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21428" r="64507" b="16069"/>
          <a:stretch>
            <a:fillRect/>
          </a:stretch>
        </p:blipFill>
        <p:spPr>
          <a:xfrm>
            <a:off x="444500" y="1854199"/>
            <a:ext cx="12115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8"/>
            <a:ext cx="9753601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8"/>
            <a:ext cx="7239003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8678" r="51892"/>
          <a:stretch>
            <a:fillRect/>
          </a:stretch>
        </p:blipFill>
        <p:spPr>
          <a:xfrm rot="10799995">
            <a:off x="882648" y="8775709"/>
            <a:ext cx="1146175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4" cy="410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crapbook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4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1272292" y="946150"/>
            <a:ext cx="10464803" cy="50673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2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6565900" y="1358900"/>
            <a:ext cx="5185077" cy="69088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2812" t="20000" r="57187" b="20000"/>
          <a:stretch>
            <a:fillRect/>
          </a:stretch>
        </p:blipFill>
        <p:spPr>
          <a:xfrm rot="5400000">
            <a:off x="-4305300" y="4724400"/>
            <a:ext cx="9753601" cy="304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10000" t="20000" r="61874" b="20000"/>
          <a:stretch>
            <a:fillRect/>
          </a:stretch>
        </p:blipFill>
        <p:spPr>
          <a:xfrm rot="5400000">
            <a:off x="8902700" y="5524498"/>
            <a:ext cx="6858001" cy="30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19114" t="12500" r="27552" b="27500"/>
          <a:stretch>
            <a:fillRect/>
          </a:stretch>
        </p:blipFill>
        <p:spPr>
          <a:xfrm rot="10800000">
            <a:off x="-2" y="9016999"/>
            <a:ext cx="13004803" cy="304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lus-line.png"/>
          <p:cNvPicPr>
            <a:picLocks noChangeAspect="1"/>
          </p:cNvPicPr>
          <p:nvPr/>
        </p:nvPicPr>
        <p:blipFill>
          <a:blip r:embed="rId2">
            <a:extLst/>
          </a:blip>
          <a:srcRect t="18751" r="51796" b="21247"/>
          <a:stretch>
            <a:fillRect/>
          </a:stretch>
        </p:blipFill>
        <p:spPr>
          <a:xfrm rot="10800002">
            <a:off x="704848" y="1974844"/>
            <a:ext cx="11753852" cy="30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apbook_title_h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pic" sz="half" idx="13"/>
          </p:nvPr>
        </p:nvSpPr>
        <p:spPr>
          <a:xfrm rot="21360000">
            <a:off x="7449145" y="2547298"/>
            <a:ext cx="4737181" cy="6311902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half" idx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4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4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4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4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4"/>
              </a:buBlip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4" Type="http://schemas.openxmlformats.org/officeDocument/2006/relationships/image" Target="../media/image2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5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8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s-line-1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wave-line.png"/>
          <p:cNvPicPr>
            <a:picLocks noChangeAspect="1"/>
          </p:cNvPicPr>
          <p:nvPr/>
        </p:nvPicPr>
        <p:blipFill>
          <a:blip r:embed="rId15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wave-line.png"/>
          <p:cNvPicPr>
            <a:picLocks noChangeAspect="1"/>
          </p:cNvPicPr>
          <p:nvPr/>
        </p:nvPicPr>
        <p:blipFill>
          <a:blip r:embed="rId15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ines-vert-lin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6279642" y="9296400"/>
            <a:ext cx="432817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>
                <a:solidFill>
                  <a:srgbClr val="00628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1pPr>
      <a:lvl2pPr marL="914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2pPr>
      <a:lvl3pPr marL="1371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3pPr>
      <a:lvl4pPr marL="1828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4pPr>
      <a:lvl5pPr marL="22860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5pPr>
      <a:lvl6pPr marL="2743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6pPr>
      <a:lvl7pPr marL="3200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7pPr>
      <a:lvl8pPr marL="3657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8pPr>
      <a:lvl9pPr marL="4114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Test presentation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Hello world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r>
              <a:t>            departement project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with normal text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731520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my paragraph with one message and less than 140 characters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with bullet points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            first bullet point        </a:t>
            </a:r>
          </a:p>
          <a:p>
            <a:pPr/>
            <a:r>
              <a:t>            second bullet point        </a:t>
            </a:r>
          </a:p>
          <a:p>
            <a:pPr lvl="1"/>
            <a:r>
              <a:t>            third bullet point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with text and image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3657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jolie image        </a:t>
            </a:r>
          </a:p>
        </p:txBody>
      </p:sp>
      <p:pic>
        <p:nvPicPr>
          <p:cNvPr id="4" name="Picture 3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43200"/>
            <a:ext cx="339505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Georgia</vt:lpstr>
      <vt:lpstr>Helvetica Neue</vt:lpstr>
      <vt:lpstr>Marker Felt</vt:lpstr>
      <vt:lpstr>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Guillaume DESFORGES</cp:lastModifiedBy>
  <cp:revision>1</cp:revision>
  <dcterms:modified xsi:type="dcterms:W3CDTF">2017-03-03T14:47:36Z</dcterms:modified>
</cp:coreProperties>
</file>