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D2E5F6"/>
          </a:solidFill>
        </a:fill>
      </a:tcStyle>
    </a:wholeTbl>
    <a:band2H>
      <a:tcTxStyle/>
      <a:tcStyle>
        <a:tcBdr/>
        <a:fill>
          <a:solidFill>
            <a:srgbClr val="EAF3FB"/>
          </a:solidFill>
        </a:fill>
      </a:tcStyle>
    </a:band2H>
    <a:firstCol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381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381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F4E6CE"/>
          </a:solidFill>
        </a:fill>
      </a:tcStyle>
    </a:wholeTbl>
    <a:band2H>
      <a:tcTxStyle/>
      <a:tcStyle>
        <a:tcBdr/>
        <a:fill>
          <a:solidFill>
            <a:srgbClr val="F9F3E8"/>
          </a:solidFill>
        </a:fill>
      </a:tcStyle>
    </a:band2H>
    <a:firstCol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381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381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DDD6E9"/>
          </a:solidFill>
        </a:fill>
      </a:tcStyle>
    </a:wholeTbl>
    <a:band2H>
      <a:tcTxStyle/>
      <a:tcStyle>
        <a:tcBdr/>
        <a:fill>
          <a:solidFill>
            <a:srgbClr val="EFEBF4"/>
          </a:solidFill>
        </a:fill>
      </a:tcStyle>
    </a:band2H>
    <a:firstCol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381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381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888888"/>
          </a:solidFill>
        </a:fill>
      </a:tcStyle>
    </a:band2H>
    <a:firstCol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88888"/>
          </a:solidFill>
        </a:fill>
      </a:tcStyle>
    </a:lastRow>
    <a:fir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381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381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88888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888888">
              <a:alpha val="20000"/>
            </a:srgbClr>
          </a:solidFill>
        </a:fill>
      </a:tcStyle>
    </a:firstCol>
    <a:la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508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254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165239" y="1663902"/>
            <a:ext cx="6847765" cy="7102296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614" y="758614"/>
            <a:ext cx="8753370" cy="4443308"/>
          </a:xfrm>
        </p:spPr>
        <p:txBody>
          <a:bodyPr anchor="b">
            <a:normAutofit/>
          </a:bodyPr>
          <a:lstStyle>
            <a:lvl1pPr algn="l">
              <a:defRPr sz="6258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614" y="5466834"/>
            <a:ext cx="7046044" cy="2721374"/>
          </a:xfrm>
        </p:spPr>
        <p:txBody>
          <a:bodyPr anchor="t">
            <a:normAutofit/>
          </a:bodyPr>
          <a:lstStyle>
            <a:lvl1pPr marL="0" indent="0" algn="l">
              <a:buNone/>
              <a:defRPr sz="2844">
                <a:solidFill>
                  <a:schemeClr val="bg2">
                    <a:lumMod val="50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14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58614" y="758613"/>
            <a:ext cx="11487573" cy="4443307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083736" y="5466833"/>
            <a:ext cx="10355672" cy="65024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276"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52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758613"/>
            <a:ext cx="11487573" cy="4118187"/>
          </a:xfrm>
        </p:spPr>
        <p:txBody>
          <a:bodyPr anchor="ctr">
            <a:normAutofit/>
          </a:bodyPr>
          <a:lstStyle>
            <a:lvl1pPr algn="l">
              <a:defRPr sz="3982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3" y="5852160"/>
            <a:ext cx="9078830" cy="2709333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560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825" y="758613"/>
            <a:ext cx="9756142" cy="4118187"/>
          </a:xfrm>
        </p:spPr>
        <p:txBody>
          <a:bodyPr anchor="ctr">
            <a:normAutofit/>
          </a:bodyPr>
          <a:lstStyle>
            <a:lvl1pPr algn="l">
              <a:defRPr sz="3982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17227" y="4876800"/>
            <a:ext cx="9105731" cy="686364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4" y="6117077"/>
            <a:ext cx="9077136" cy="2444416"/>
          </a:xfrm>
        </p:spPr>
        <p:txBody>
          <a:bodyPr anchor="ctr">
            <a:normAutofit/>
          </a:bodyPr>
          <a:lstStyle>
            <a:lvl1pPr marL="0" indent="0" algn="l">
              <a:buNone/>
              <a:defRPr sz="2844">
                <a:solidFill>
                  <a:schemeClr val="bg2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325121" y="1010665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45708" y="3937566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8401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4876800"/>
            <a:ext cx="9077136" cy="2414080"/>
          </a:xfrm>
        </p:spPr>
        <p:txBody>
          <a:bodyPr anchor="b">
            <a:normAutofit/>
          </a:bodyPr>
          <a:lstStyle>
            <a:lvl1pPr algn="l">
              <a:defRPr sz="3982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3" y="7300239"/>
            <a:ext cx="9078830" cy="1261254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308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826" y="758613"/>
            <a:ext cx="9756140" cy="4118187"/>
          </a:xfrm>
        </p:spPr>
        <p:txBody>
          <a:bodyPr anchor="ctr">
            <a:normAutofit/>
          </a:bodyPr>
          <a:lstStyle>
            <a:lvl1pPr algn="l">
              <a:defRPr sz="3982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58614" y="5527040"/>
            <a:ext cx="9077136" cy="14931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44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3" y="7044267"/>
            <a:ext cx="9077134" cy="1517227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325121" y="1010665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45708" y="3937566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9914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3" y="758613"/>
            <a:ext cx="10703158" cy="411818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982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58614" y="5587248"/>
            <a:ext cx="9077136" cy="119210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44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3" y="6779357"/>
            <a:ext cx="9077134" cy="1782137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470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>
            <a:normAutofit/>
          </a:bodyPr>
          <a:lstStyle>
            <a:lvl1pPr algn="l">
              <a:defRPr sz="398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8614" y="758615"/>
            <a:ext cx="9322478" cy="5358464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289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8889" y="758614"/>
            <a:ext cx="2907298" cy="6285653"/>
          </a:xfrm>
        </p:spPr>
        <p:txBody>
          <a:bodyPr vert="eaVert">
            <a:normAutofit/>
          </a:bodyPr>
          <a:lstStyle>
            <a:lvl1pPr>
              <a:defRPr sz="398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8613" y="758613"/>
            <a:ext cx="8320017" cy="780288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35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14" y="758613"/>
            <a:ext cx="9322478" cy="535846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87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3" y="2817706"/>
            <a:ext cx="9105732" cy="3299366"/>
          </a:xfrm>
        </p:spPr>
        <p:txBody>
          <a:bodyPr anchor="b">
            <a:normAutofit/>
          </a:bodyPr>
          <a:lstStyle>
            <a:lvl1pPr algn="l">
              <a:defRPr sz="4551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4" y="6381985"/>
            <a:ext cx="9105731" cy="2179509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>
            <a:normAutofit/>
          </a:bodyPr>
          <a:lstStyle>
            <a:lvl1pPr>
              <a:defRPr sz="455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758614" y="758614"/>
            <a:ext cx="5617731" cy="535846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6630915" y="758613"/>
            <a:ext cx="5615272" cy="5346418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55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>
            <a:normAutofit/>
          </a:bodyPr>
          <a:lstStyle>
            <a:lvl1pPr>
              <a:defRPr sz="455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735" y="758613"/>
            <a:ext cx="5286209" cy="866987"/>
          </a:xfrm>
        </p:spPr>
        <p:txBody>
          <a:bodyPr anchor="b">
            <a:noAutofit/>
          </a:bodyPr>
          <a:lstStyle>
            <a:lvl1pPr marL="0" indent="0">
              <a:buNone/>
              <a:defRPr sz="3413" b="0" cap="all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613" y="1625601"/>
            <a:ext cx="5611331" cy="449147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04912" y="806027"/>
            <a:ext cx="5353317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 cap="all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0915" y="1625600"/>
            <a:ext cx="5627314" cy="447943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14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>
            <a:normAutofit/>
          </a:bodyPr>
          <a:lstStyle>
            <a:lvl1pPr>
              <a:defRPr sz="455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12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63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6549" y="758613"/>
            <a:ext cx="4551680" cy="2167467"/>
          </a:xfrm>
        </p:spPr>
        <p:txBody>
          <a:bodyPr anchor="b">
            <a:normAutofit/>
          </a:bodyPr>
          <a:lstStyle>
            <a:lvl1pPr algn="l">
              <a:defRPr sz="2844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13" y="758613"/>
            <a:ext cx="6312896" cy="780288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06549" y="3142830"/>
            <a:ext cx="4551680" cy="2974246"/>
          </a:xfrm>
        </p:spPr>
        <p:txBody>
          <a:bodyPr anchor="t">
            <a:normAutofit/>
          </a:bodyPr>
          <a:lstStyle>
            <a:lvl1pPr marL="0" indent="0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94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4027" y="2059093"/>
            <a:ext cx="5067745" cy="1625600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083733" y="1300480"/>
            <a:ext cx="4666274" cy="682752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4350" y="3901440"/>
            <a:ext cx="5069117" cy="2962204"/>
          </a:xfrm>
        </p:spPr>
        <p:txBody>
          <a:bodyPr anchor="t">
            <a:normAutofit/>
          </a:bodyPr>
          <a:lstStyle>
            <a:lvl1pPr marL="0" indent="0">
              <a:buNone/>
              <a:defRPr sz="2560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8613" y="8778241"/>
            <a:ext cx="8265563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56358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487182" y="5539083"/>
            <a:ext cx="3513537" cy="3781025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4" y="758615"/>
            <a:ext cx="9322478" cy="5358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67460" y="8778245"/>
            <a:ext cx="1707325" cy="5192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2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613" y="8778241"/>
            <a:ext cx="8265563" cy="5192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2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56962" y="7933836"/>
            <a:ext cx="1218712" cy="9527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98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001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650230" rtl="0" eaLnBrk="1" latinLnBrk="0" hangingPunct="1">
        <a:spcBef>
          <a:spcPct val="0"/>
        </a:spcBef>
        <a:buNone/>
        <a:defRPr sz="4551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6394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844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56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70685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276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219452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84475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 there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General Kenobi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Nom de la partie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Je m’appelle Henri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Nom de la partie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J’aime le chocolat</a:t>
            </a:r>
          </a:p>
          <a:p>
            <a:pPr/>
            <a:r>
              <a:t>J’aime les burgers</a:t>
            </a:r>
          </a:p>
          <a:p>
            <a:pPr/>
            <a:r>
              <a:t>J’aime pas Matthieu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 bitch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 YOU BITCH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Craft">
  <a:themeElements>
    <a:clrScheme name="Cra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8B7E8"/>
      </a:accent1>
      <a:accent2>
        <a:srgbClr val="87BD40"/>
      </a:accent2>
      <a:accent3>
        <a:srgbClr val="E1B949"/>
      </a:accent3>
      <a:accent4>
        <a:srgbClr val="DF8E3E"/>
      </a:accent4>
      <a:accent5>
        <a:srgbClr val="DA6856"/>
      </a:accent5>
      <a:accent6>
        <a:srgbClr val="9779C2"/>
      </a:accent6>
      <a:hlink>
        <a:srgbClr val="0000FF"/>
      </a:hlink>
      <a:folHlink>
        <a:srgbClr val="FF00FF"/>
      </a:folHlink>
    </a:clrScheme>
    <a:fontScheme name="Craf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Cra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88888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0</Words>
  <Application>Microsoft Office PowerPoint</Application>
  <PresentationFormat>Personnalisé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4" baseType="lpstr">
      <vt:lpstr>Century Gothic</vt:lpstr>
      <vt:lpstr>Helvetica Neue</vt:lpstr>
      <vt:lpstr>Wingdings 3</vt:lpstr>
      <vt:lpstr>Secteur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JEANNEAUX Christine</cp:lastModifiedBy>
  <cp:revision>2</cp:revision>
  <dcterms:modified xsi:type="dcterms:W3CDTF">2018-03-15T15:16:04Z</dcterms:modified>
</cp:coreProperties>
</file>