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2"/>
  </p:notesMaster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2E5F6"/>
          </a:solidFill>
        </a:fill>
      </a:tcStyle>
    </a:wholeTbl>
    <a:band2H>
      <a:tcTxStyle/>
      <a:tcStyle>
        <a:tcBdr/>
        <a:fill>
          <a:solidFill>
            <a:srgbClr val="EAF3FB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F4E6CE"/>
          </a:solidFill>
        </a:fill>
      </a:tcStyle>
    </a:wholeTbl>
    <a:band2H>
      <a:tcTxStyle/>
      <a:tcStyle>
        <a:tcBdr/>
        <a:fill>
          <a:solidFill>
            <a:srgbClr val="F9F3E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DD6E9"/>
          </a:solidFill>
        </a:fill>
      </a:tcStyle>
    </a:wholeTbl>
    <a:band2H>
      <a:tcTxStyle/>
      <a:tcStyle>
        <a:tcBdr/>
        <a:fill>
          <a:solidFill>
            <a:srgbClr val="EFEBF4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88888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88888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508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254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56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840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08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914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7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8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5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8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55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4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1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3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9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5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00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Century Gothic</vt:lpstr>
      <vt:lpstr>Helvetica Neue</vt:lpstr>
      <vt:lpstr>Wingdings 3</vt:lpstr>
      <vt:lpstr>Secteur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JEANNEAUX Christine</cp:lastModifiedBy>
  <cp:revision>2</cp:revision>
  <dcterms:modified xsi:type="dcterms:W3CDTF">2018-03-15T15:16:04Z</dcterms:modified>
</cp:coreProperties>
</file>